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2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48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0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1CC9-A98E-4C4C-BA5C-B4794F572817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BC69-BBA0-4AB5-A242-76BB0A77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  <p:sldLayoutId id="2147484409" r:id="rId12"/>
    <p:sldLayoutId id="2147484410" r:id="rId13"/>
    <p:sldLayoutId id="2147484411" r:id="rId14"/>
    <p:sldLayoutId id="2147484412" r:id="rId15"/>
    <p:sldLayoutId id="2147484413" r:id="rId16"/>
    <p:sldLayoutId id="21474844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etan-kor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764931"/>
            <a:ext cx="9144000" cy="1644162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latin typeface="Arial Black" panose="020B0A04020102020204" pitchFamily="34" charset="0"/>
              </a:rPr>
              <a:t>AtliQ</a:t>
            </a:r>
            <a:r>
              <a:rPr lang="en-US" sz="4800" b="1" dirty="0" smtClean="0">
                <a:latin typeface="Arial Black" panose="020B0A04020102020204" pitchFamily="34" charset="0"/>
              </a:rPr>
              <a:t> Grands Hospitality</a:t>
            </a:r>
            <a:br>
              <a:rPr lang="en-US" sz="4800" b="1" dirty="0" smtClean="0">
                <a:latin typeface="Arial Black" panose="020B0A04020102020204" pitchFamily="34" charset="0"/>
              </a:rPr>
            </a:br>
            <a:r>
              <a:rPr lang="en-US" sz="4800" b="1" dirty="0" smtClean="0">
                <a:latin typeface="Arial Black" panose="020B0A04020102020204" pitchFamily="34" charset="0"/>
              </a:rPr>
              <a:t>Revenue Analysis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3610830"/>
            <a:ext cx="9144000" cy="20325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Organized By : </a:t>
            </a:r>
            <a:r>
              <a:rPr lang="en-US" dirty="0" err="1" smtClean="0"/>
              <a:t>Codebasics</a:t>
            </a:r>
            <a:endParaRPr lang="en-US" dirty="0" smtClean="0"/>
          </a:p>
          <a:p>
            <a:pPr algn="just"/>
            <a:r>
              <a:rPr lang="en-US" dirty="0" smtClean="0"/>
              <a:t>Task : Provide Insights to </a:t>
            </a:r>
            <a:r>
              <a:rPr lang="en-US" dirty="0"/>
              <a:t>R</a:t>
            </a:r>
            <a:r>
              <a:rPr lang="en-US" dirty="0" smtClean="0"/>
              <a:t>evenue Team </a:t>
            </a:r>
          </a:p>
          <a:p>
            <a:pPr algn="just"/>
            <a:r>
              <a:rPr lang="en-US" dirty="0" smtClean="0"/>
              <a:t>Created By :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Korde</a:t>
            </a:r>
            <a:endParaRPr lang="en-US" dirty="0" smtClean="0"/>
          </a:p>
          <a:p>
            <a:pPr algn="just"/>
            <a:r>
              <a:rPr lang="en-US" dirty="0" smtClean="0"/>
              <a:t>LinkedIn :  </a:t>
            </a:r>
            <a:r>
              <a:rPr lang="en-US" u="sng" dirty="0">
                <a:effectLst/>
                <a:hlinkClick r:id="rId2"/>
              </a:rPr>
              <a:t>https://www.linkedin.com/in/ketan-korde</a:t>
            </a:r>
            <a:endParaRPr lang="en-US" dirty="0">
              <a:effectLst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2" y="24333"/>
            <a:ext cx="10515600" cy="1118668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Steps Involved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5665" y="1285966"/>
            <a:ext cx="3982915" cy="6154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Data Into </a:t>
            </a:r>
            <a:r>
              <a:rPr lang="en-US" dirty="0" err="1" smtClean="0"/>
              <a:t>PowerBI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5663" y="2197291"/>
            <a:ext cx="3982915" cy="6154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 Building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5663" y="3108616"/>
            <a:ext cx="3982915" cy="6154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5663" y="4031807"/>
            <a:ext cx="3982915" cy="571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Measures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5664" y="4898762"/>
            <a:ext cx="3982915" cy="6154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Dashboard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5663" y="5810087"/>
            <a:ext cx="3982915" cy="6154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Insights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 flipH="1">
            <a:off x="6027121" y="1901427"/>
            <a:ext cx="2" cy="2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>
            <a:off x="6027121" y="2812752"/>
            <a:ext cx="0" cy="2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6027121" y="3724077"/>
            <a:ext cx="0" cy="30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>
            <a:off x="6027121" y="4602898"/>
            <a:ext cx="1" cy="2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6027121" y="5514223"/>
            <a:ext cx="1" cy="2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356" y="275492"/>
            <a:ext cx="10353761" cy="1326321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Data Model Building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12" y="2095500"/>
            <a:ext cx="7515451" cy="3695700"/>
          </a:xfrm>
        </p:spPr>
      </p:pic>
    </p:spTree>
    <p:extLst>
      <p:ext uri="{BB962C8B-B14F-4D97-AF65-F5344CB8AC3E}">
        <p14:creationId xmlns:p14="http://schemas.microsoft.com/office/powerpoint/2010/main" val="35651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6188"/>
            <a:ext cx="10515600" cy="980098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Data Cleaning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6"/>
            <a:ext cx="10515600" cy="572379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Each </a:t>
            </a:r>
            <a:r>
              <a:rPr lang="en-US" sz="2000" dirty="0" err="1" smtClean="0"/>
              <a:t>property_id</a:t>
            </a:r>
            <a:r>
              <a:rPr lang="en-US" sz="2000" dirty="0" smtClean="0"/>
              <a:t>  has unique code. </a:t>
            </a:r>
            <a:r>
              <a:rPr lang="en-US" sz="2000" dirty="0"/>
              <a:t>I</a:t>
            </a:r>
            <a:r>
              <a:rPr lang="en-US" sz="2000" dirty="0" smtClean="0"/>
              <a:t>f we take first two digits it specifies city name. </a:t>
            </a:r>
          </a:p>
          <a:p>
            <a:pPr marL="0" indent="0">
              <a:buNone/>
            </a:pPr>
            <a:r>
              <a:rPr lang="en-US" sz="2000" dirty="0" smtClean="0"/>
              <a:t>    For Example : 16 - Delhi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17 - Mumbai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18 – Hyderabad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19 – Bangalore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As shown in figure there were two </a:t>
            </a:r>
            <a:r>
              <a:rPr lang="en-US" sz="2000" dirty="0" err="1" smtClean="0"/>
              <a:t>Atliq</a:t>
            </a:r>
            <a:r>
              <a:rPr lang="en-US" sz="2000" dirty="0" smtClean="0"/>
              <a:t> Exotica based in Mumbai but in actuality one of them belonged to Delhi according to </a:t>
            </a:r>
            <a:r>
              <a:rPr lang="en-US" sz="2000" dirty="0" err="1" smtClean="0"/>
              <a:t>property_id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So it needed to be corrected for further analysis.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40" y="3359943"/>
            <a:ext cx="2837717" cy="18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946"/>
            <a:ext cx="10353761" cy="1326321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Insights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6986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Mumbai </a:t>
            </a:r>
            <a:r>
              <a:rPr lang="en-US" dirty="0"/>
              <a:t>is generating major revenue and Hyderabad is generating low revenue. </a:t>
            </a:r>
          </a:p>
          <a:p>
            <a:pPr algn="just"/>
            <a:r>
              <a:rPr lang="en-US" dirty="0" smtClean="0"/>
              <a:t>Instead </a:t>
            </a:r>
            <a:r>
              <a:rPr lang="en-US" dirty="0"/>
              <a:t>of generating low revenue Delhi &amp; Hyderabad have more ratings and occupancy rate.</a:t>
            </a:r>
          </a:p>
          <a:p>
            <a:pPr algn="just"/>
            <a:r>
              <a:rPr lang="en-US" dirty="0" smtClean="0"/>
              <a:t>Majority </a:t>
            </a:r>
            <a:r>
              <a:rPr lang="en-US" dirty="0"/>
              <a:t>of bookings coming from source called others. Needs to identify what source it </a:t>
            </a:r>
            <a:r>
              <a:rPr lang="en-US" dirty="0" smtClean="0"/>
              <a:t>is.</a:t>
            </a:r>
          </a:p>
          <a:p>
            <a:pPr algn="just"/>
            <a:r>
              <a:rPr lang="en-US" dirty="0" smtClean="0"/>
              <a:t>Occupancy </a:t>
            </a:r>
            <a:r>
              <a:rPr lang="en-US" dirty="0"/>
              <a:t>rate is higher in Weekends and Presidential Class compare to Weekdays.</a:t>
            </a:r>
          </a:p>
          <a:p>
            <a:pPr algn="just"/>
            <a:r>
              <a:rPr lang="en-US" dirty="0" smtClean="0"/>
              <a:t>Highest </a:t>
            </a:r>
            <a:r>
              <a:rPr lang="en-US" dirty="0"/>
              <a:t>revenue was generated in month of May and then it dropped in June but somewhat recovered in July so </a:t>
            </a:r>
            <a:r>
              <a:rPr lang="en-US" dirty="0" smtClean="0"/>
              <a:t>needs </a:t>
            </a:r>
            <a:r>
              <a:rPr lang="en-US" dirty="0"/>
              <a:t>to identify </a:t>
            </a:r>
            <a:r>
              <a:rPr lang="en-US" dirty="0" smtClean="0"/>
              <a:t>what was done differently </a:t>
            </a:r>
            <a:r>
              <a:rPr lang="en-US" dirty="0"/>
              <a:t>in July compare to June to generate more revenue. </a:t>
            </a:r>
            <a:endParaRPr lang="en-US" dirty="0" smtClean="0"/>
          </a:p>
          <a:p>
            <a:pPr algn="just"/>
            <a:r>
              <a:rPr lang="en-US" dirty="0" smtClean="0"/>
              <a:t>Luxury category have more bookings than Business category.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134</TotalTime>
  <Words>221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Bookman Old Style</vt:lpstr>
      <vt:lpstr>Rockwell</vt:lpstr>
      <vt:lpstr>Damask</vt:lpstr>
      <vt:lpstr>AtliQ Grands Hospitality Revenue Analysis</vt:lpstr>
      <vt:lpstr>Steps Involved</vt:lpstr>
      <vt:lpstr>Data Model Building</vt:lpstr>
      <vt:lpstr>Data Cleaning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</cp:revision>
  <dcterms:created xsi:type="dcterms:W3CDTF">2022-09-29T15:08:32Z</dcterms:created>
  <dcterms:modified xsi:type="dcterms:W3CDTF">2022-10-02T07:57:50Z</dcterms:modified>
</cp:coreProperties>
</file>