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4"/>
  </p:notesMasterIdLst>
  <p:sldIdLst>
    <p:sldId id="278" r:id="rId2"/>
    <p:sldId id="285" r:id="rId3"/>
    <p:sldId id="279" r:id="rId4"/>
    <p:sldId id="280" r:id="rId5"/>
    <p:sldId id="282" r:id="rId6"/>
    <p:sldId id="281" r:id="rId7"/>
    <p:sldId id="291" r:id="rId8"/>
    <p:sldId id="296" r:id="rId9"/>
    <p:sldId id="294" r:id="rId10"/>
    <p:sldId id="295" r:id="rId11"/>
    <p:sldId id="292" r:id="rId12"/>
    <p:sldId id="293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DE01D-6CF9-4A92-B3C3-173271E3EC24}" v="7" dt="2022-11-08T21:29:13.054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HAVI DUBEY" userId="54951be84f44e2ad" providerId="LiveId" clId="{308DE01D-6CF9-4A92-B3C3-173271E3EC24}"/>
    <pc:docChg chg="undo custSel addSld delSld modSld sldOrd">
      <pc:chgData name="JANHAVI DUBEY" userId="54951be84f44e2ad" providerId="LiveId" clId="{308DE01D-6CF9-4A92-B3C3-173271E3EC24}" dt="2022-11-08T21:57:23.032" v="614" actId="20577"/>
      <pc:docMkLst>
        <pc:docMk/>
      </pc:docMkLst>
      <pc:sldChg chg="modSp mod ord">
        <pc:chgData name="JANHAVI DUBEY" userId="54951be84f44e2ad" providerId="LiveId" clId="{308DE01D-6CF9-4A92-B3C3-173271E3EC24}" dt="2022-11-08T21:43:47.305" v="574" actId="20577"/>
        <pc:sldMkLst>
          <pc:docMk/>
          <pc:sldMk cId="3855531800" sldId="279"/>
        </pc:sldMkLst>
        <pc:spChg chg="mod">
          <ac:chgData name="JANHAVI DUBEY" userId="54951be84f44e2ad" providerId="LiveId" clId="{308DE01D-6CF9-4A92-B3C3-173271E3EC24}" dt="2022-11-08T21:24:12.798" v="256" actId="20577"/>
          <ac:spMkLst>
            <pc:docMk/>
            <pc:sldMk cId="3855531800" sldId="279"/>
            <ac:spMk id="2" creationId="{85C565E9-D88A-55D3-9D42-BD1C24B6DE9F}"/>
          </ac:spMkLst>
        </pc:spChg>
        <pc:spChg chg="mod">
          <ac:chgData name="JANHAVI DUBEY" userId="54951be84f44e2ad" providerId="LiveId" clId="{308DE01D-6CF9-4A92-B3C3-173271E3EC24}" dt="2022-11-08T21:43:47.305" v="574" actId="20577"/>
          <ac:spMkLst>
            <pc:docMk/>
            <pc:sldMk cId="3855531800" sldId="279"/>
            <ac:spMk id="3" creationId="{4D1F66E5-D2D7-172B-46BA-FEBFE092CC7F}"/>
          </ac:spMkLst>
        </pc:spChg>
      </pc:sldChg>
      <pc:sldChg chg="modSp mod">
        <pc:chgData name="JANHAVI DUBEY" userId="54951be84f44e2ad" providerId="LiveId" clId="{308DE01D-6CF9-4A92-B3C3-173271E3EC24}" dt="2022-11-08T20:53:01.911" v="71" actId="120"/>
        <pc:sldMkLst>
          <pc:docMk/>
          <pc:sldMk cId="2952923800" sldId="281"/>
        </pc:sldMkLst>
        <pc:spChg chg="mod">
          <ac:chgData name="JANHAVI DUBEY" userId="54951be84f44e2ad" providerId="LiveId" clId="{308DE01D-6CF9-4A92-B3C3-173271E3EC24}" dt="2022-11-08T20:51:43.658" v="36" actId="20577"/>
          <ac:spMkLst>
            <pc:docMk/>
            <pc:sldMk cId="2952923800" sldId="281"/>
            <ac:spMk id="2" creationId="{D53B219B-7E3A-7E84-6386-37313F0CFB09}"/>
          </ac:spMkLst>
        </pc:spChg>
        <pc:spChg chg="mod">
          <ac:chgData name="JANHAVI DUBEY" userId="54951be84f44e2ad" providerId="LiveId" clId="{308DE01D-6CF9-4A92-B3C3-173271E3EC24}" dt="2022-11-08T20:53:01.911" v="71" actId="120"/>
          <ac:spMkLst>
            <pc:docMk/>
            <pc:sldMk cId="2952923800" sldId="281"/>
            <ac:spMk id="3" creationId="{A2E339BF-E6D7-DD0E-AF02-6813852EE723}"/>
          </ac:spMkLst>
        </pc:spChg>
      </pc:sldChg>
      <pc:sldChg chg="addSp delSp modSp mod ord">
        <pc:chgData name="JANHAVI DUBEY" userId="54951be84f44e2ad" providerId="LiveId" clId="{308DE01D-6CF9-4A92-B3C3-173271E3EC24}" dt="2022-11-08T21:43:35.999" v="560"/>
        <pc:sldMkLst>
          <pc:docMk/>
          <pc:sldMk cId="685681062" sldId="282"/>
        </pc:sldMkLst>
        <pc:spChg chg="mod">
          <ac:chgData name="JANHAVI DUBEY" userId="54951be84f44e2ad" providerId="LiveId" clId="{308DE01D-6CF9-4A92-B3C3-173271E3EC24}" dt="2022-11-08T21:40:14.773" v="525" actId="1076"/>
          <ac:spMkLst>
            <pc:docMk/>
            <pc:sldMk cId="685681062" sldId="282"/>
            <ac:spMk id="2" creationId="{FD5E8954-9BCB-7FD9-A210-38DC54382D45}"/>
          </ac:spMkLst>
        </pc:spChg>
        <pc:spChg chg="del mod">
          <ac:chgData name="JANHAVI DUBEY" userId="54951be84f44e2ad" providerId="LiveId" clId="{308DE01D-6CF9-4A92-B3C3-173271E3EC24}" dt="2022-11-08T21:38:26.149" v="501" actId="478"/>
          <ac:spMkLst>
            <pc:docMk/>
            <pc:sldMk cId="685681062" sldId="282"/>
            <ac:spMk id="4" creationId="{D2BBD890-6A99-C160-C084-2916E2310718}"/>
          </ac:spMkLst>
        </pc:spChg>
        <pc:spChg chg="mod">
          <ac:chgData name="JANHAVI DUBEY" userId="54951be84f44e2ad" providerId="LiveId" clId="{308DE01D-6CF9-4A92-B3C3-173271E3EC24}" dt="2022-11-08T21:40:25.552" v="527" actId="1076"/>
          <ac:spMkLst>
            <pc:docMk/>
            <pc:sldMk cId="685681062" sldId="282"/>
            <ac:spMk id="5" creationId="{EEE736C0-59DE-A4DF-7A05-6F22D48CC0D3}"/>
          </ac:spMkLst>
        </pc:spChg>
        <pc:spChg chg="mod">
          <ac:chgData name="JANHAVI DUBEY" userId="54951be84f44e2ad" providerId="LiveId" clId="{308DE01D-6CF9-4A92-B3C3-173271E3EC24}" dt="2022-11-08T21:40:20.042" v="526" actId="1076"/>
          <ac:spMkLst>
            <pc:docMk/>
            <pc:sldMk cId="685681062" sldId="282"/>
            <ac:spMk id="6" creationId="{8E016EE4-D06F-BB48-F27D-14F290F0FE86}"/>
          </ac:spMkLst>
        </pc:spChg>
        <pc:spChg chg="add del mod">
          <ac:chgData name="JANHAVI DUBEY" userId="54951be84f44e2ad" providerId="LiveId" clId="{308DE01D-6CF9-4A92-B3C3-173271E3EC24}" dt="2022-11-08T21:38:35.245" v="503" actId="478"/>
          <ac:spMkLst>
            <pc:docMk/>
            <pc:sldMk cId="685681062" sldId="282"/>
            <ac:spMk id="7" creationId="{D9E73156-D725-04D9-2BED-737B0CDD3882}"/>
          </ac:spMkLst>
        </pc:spChg>
      </pc:sldChg>
      <pc:sldChg chg="del">
        <pc:chgData name="JANHAVI DUBEY" userId="54951be84f44e2ad" providerId="LiveId" clId="{308DE01D-6CF9-4A92-B3C3-173271E3EC24}" dt="2022-11-08T20:50:43.636" v="5" actId="47"/>
        <pc:sldMkLst>
          <pc:docMk/>
          <pc:sldMk cId="2903841477" sldId="283"/>
        </pc:sldMkLst>
      </pc:sldChg>
      <pc:sldChg chg="del">
        <pc:chgData name="JANHAVI DUBEY" userId="54951be84f44e2ad" providerId="LiveId" clId="{308DE01D-6CF9-4A92-B3C3-173271E3EC24}" dt="2022-11-08T20:50:37.695" v="4" actId="47"/>
        <pc:sldMkLst>
          <pc:docMk/>
          <pc:sldMk cId="2886474736" sldId="284"/>
        </pc:sldMkLst>
      </pc:sldChg>
      <pc:sldChg chg="addSp delSp modSp mod ord">
        <pc:chgData name="JANHAVI DUBEY" userId="54951be84f44e2ad" providerId="LiveId" clId="{308DE01D-6CF9-4A92-B3C3-173271E3EC24}" dt="2022-11-08T21:27:17.616" v="346"/>
        <pc:sldMkLst>
          <pc:docMk/>
          <pc:sldMk cId="2011930182" sldId="285"/>
        </pc:sldMkLst>
        <pc:spChg chg="mod">
          <ac:chgData name="JANHAVI DUBEY" userId="54951be84f44e2ad" providerId="LiveId" clId="{308DE01D-6CF9-4A92-B3C3-173271E3EC24}" dt="2022-11-08T21:24:45.634" v="275" actId="20577"/>
          <ac:spMkLst>
            <pc:docMk/>
            <pc:sldMk cId="2011930182" sldId="285"/>
            <ac:spMk id="2" creationId="{B2AF69D5-AD7B-521D-22B1-50D8A24356AC}"/>
          </ac:spMkLst>
        </pc:spChg>
        <pc:spChg chg="del mod">
          <ac:chgData name="JANHAVI DUBEY" userId="54951be84f44e2ad" providerId="LiveId" clId="{308DE01D-6CF9-4A92-B3C3-173271E3EC24}" dt="2022-11-08T21:18:20.225" v="148" actId="478"/>
          <ac:spMkLst>
            <pc:docMk/>
            <pc:sldMk cId="2011930182" sldId="285"/>
            <ac:spMk id="5" creationId="{91128191-45A5-DEA1-F978-421F83D5E664}"/>
          </ac:spMkLst>
        </pc:spChg>
        <pc:spChg chg="mod">
          <ac:chgData name="JANHAVI DUBEY" userId="54951be84f44e2ad" providerId="LiveId" clId="{308DE01D-6CF9-4A92-B3C3-173271E3EC24}" dt="2022-11-08T21:24:39.927" v="269" actId="20577"/>
          <ac:spMkLst>
            <pc:docMk/>
            <pc:sldMk cId="2011930182" sldId="285"/>
            <ac:spMk id="6" creationId="{EEF6A845-F328-1053-A365-3DA9CBAF9BA4}"/>
          </ac:spMkLst>
        </pc:spChg>
        <pc:spChg chg="del">
          <ac:chgData name="JANHAVI DUBEY" userId="54951be84f44e2ad" providerId="LiveId" clId="{308DE01D-6CF9-4A92-B3C3-173271E3EC24}" dt="2022-11-08T21:17:24.087" v="134" actId="478"/>
          <ac:spMkLst>
            <pc:docMk/>
            <pc:sldMk cId="2011930182" sldId="285"/>
            <ac:spMk id="7" creationId="{3702406D-F55F-16B0-75DF-6387B0C80C92}"/>
          </ac:spMkLst>
        </pc:spChg>
        <pc:spChg chg="del mod">
          <ac:chgData name="JANHAVI DUBEY" userId="54951be84f44e2ad" providerId="LiveId" clId="{308DE01D-6CF9-4A92-B3C3-173271E3EC24}" dt="2022-11-08T21:18:48.950" v="154" actId="478"/>
          <ac:spMkLst>
            <pc:docMk/>
            <pc:sldMk cId="2011930182" sldId="285"/>
            <ac:spMk id="8" creationId="{F46AF003-A457-D7E6-F39B-1A85A426A3E5}"/>
          </ac:spMkLst>
        </pc:spChg>
        <pc:spChg chg="mod">
          <ac:chgData name="JANHAVI DUBEY" userId="54951be84f44e2ad" providerId="LiveId" clId="{308DE01D-6CF9-4A92-B3C3-173271E3EC24}" dt="2022-11-08T21:25:05.274" v="282" actId="14100"/>
          <ac:spMkLst>
            <pc:docMk/>
            <pc:sldMk cId="2011930182" sldId="285"/>
            <ac:spMk id="9" creationId="{0A413FDF-11CF-6B9B-871F-ED1ED06E76B9}"/>
          </ac:spMkLst>
        </pc:spChg>
        <pc:spChg chg="del mod">
          <ac:chgData name="JANHAVI DUBEY" userId="54951be84f44e2ad" providerId="LiveId" clId="{308DE01D-6CF9-4A92-B3C3-173271E3EC24}" dt="2022-11-08T21:18:59.109" v="172" actId="478"/>
          <ac:spMkLst>
            <pc:docMk/>
            <pc:sldMk cId="2011930182" sldId="285"/>
            <ac:spMk id="11" creationId="{B3CED26D-9022-0D83-FB0D-E3471E6F7ECE}"/>
          </ac:spMkLst>
        </pc:spChg>
        <pc:spChg chg="del">
          <ac:chgData name="JANHAVI DUBEY" userId="54951be84f44e2ad" providerId="LiveId" clId="{308DE01D-6CF9-4A92-B3C3-173271E3EC24}" dt="2022-11-08T21:17:30.533" v="135" actId="478"/>
          <ac:spMkLst>
            <pc:docMk/>
            <pc:sldMk cId="2011930182" sldId="285"/>
            <ac:spMk id="13" creationId="{1FCB7DC3-86D9-B832-D601-DF74D759F84C}"/>
          </ac:spMkLst>
        </pc:spChg>
        <pc:spChg chg="del mod">
          <ac:chgData name="JANHAVI DUBEY" userId="54951be84f44e2ad" providerId="LiveId" clId="{308DE01D-6CF9-4A92-B3C3-173271E3EC24}" dt="2022-11-08T21:17:40.363" v="138" actId="478"/>
          <ac:spMkLst>
            <pc:docMk/>
            <pc:sldMk cId="2011930182" sldId="285"/>
            <ac:spMk id="14" creationId="{DD57FB11-65D1-6B1C-8D88-F932BF765A7C}"/>
          </ac:spMkLst>
        </pc:spChg>
        <pc:spChg chg="add mod">
          <ac:chgData name="JANHAVI DUBEY" userId="54951be84f44e2ad" providerId="LiveId" clId="{308DE01D-6CF9-4A92-B3C3-173271E3EC24}" dt="2022-11-08T21:25:12.391" v="285" actId="14100"/>
          <ac:spMkLst>
            <pc:docMk/>
            <pc:sldMk cId="2011930182" sldId="285"/>
            <ac:spMk id="17" creationId="{550DEAFE-20E7-832B-9A41-0BB8E7661356}"/>
          </ac:spMkLst>
        </pc:spChg>
        <pc:spChg chg="mod">
          <ac:chgData name="JANHAVI DUBEY" userId="54951be84f44e2ad" providerId="LiveId" clId="{308DE01D-6CF9-4A92-B3C3-173271E3EC24}" dt="2022-11-08T21:21:34.767" v="233" actId="20577"/>
          <ac:spMkLst>
            <pc:docMk/>
            <pc:sldMk cId="2011930182" sldId="285"/>
            <ac:spMk id="73" creationId="{253AA363-0A91-5CE9-7764-DD7813D6BF70}"/>
          </ac:spMkLst>
        </pc:spChg>
        <pc:picChg chg="mod">
          <ac:chgData name="JANHAVI DUBEY" userId="54951be84f44e2ad" providerId="LiveId" clId="{308DE01D-6CF9-4A92-B3C3-173271E3EC24}" dt="2022-11-08T21:19:41.321" v="180" actId="14100"/>
          <ac:picMkLst>
            <pc:docMk/>
            <pc:sldMk cId="2011930182" sldId="285"/>
            <ac:picMk id="16" creationId="{53DF829E-A1C4-421E-3B50-ABC29F74AD7E}"/>
          </ac:picMkLst>
        </pc:picChg>
        <pc:picChg chg="mod">
          <ac:chgData name="JANHAVI DUBEY" userId="54951be84f44e2ad" providerId="LiveId" clId="{308DE01D-6CF9-4A92-B3C3-173271E3EC24}" dt="2022-11-08T21:18:35.614" v="152" actId="1076"/>
          <ac:picMkLst>
            <pc:docMk/>
            <pc:sldMk cId="2011930182" sldId="285"/>
            <ac:picMk id="18" creationId="{E5C9C66F-AADD-4ED0-1C1D-B85BA2731ECA}"/>
          </ac:picMkLst>
        </pc:picChg>
        <pc:picChg chg="del mod">
          <ac:chgData name="JANHAVI DUBEY" userId="54951be84f44e2ad" providerId="LiveId" clId="{308DE01D-6CF9-4A92-B3C3-173271E3EC24}" dt="2022-11-08T21:20:54.296" v="201" actId="478"/>
          <ac:picMkLst>
            <pc:docMk/>
            <pc:sldMk cId="2011930182" sldId="285"/>
            <ac:picMk id="20" creationId="{886BA800-53E3-4B2D-1E62-F03543D34994}"/>
          </ac:picMkLst>
        </pc:picChg>
      </pc:sldChg>
      <pc:sldChg chg="del">
        <pc:chgData name="JANHAVI DUBEY" userId="54951be84f44e2ad" providerId="LiveId" clId="{308DE01D-6CF9-4A92-B3C3-173271E3EC24}" dt="2022-11-08T20:47:46.113" v="0" actId="47"/>
        <pc:sldMkLst>
          <pc:docMk/>
          <pc:sldMk cId="2452269796" sldId="287"/>
        </pc:sldMkLst>
      </pc:sldChg>
      <pc:sldChg chg="del">
        <pc:chgData name="JANHAVI DUBEY" userId="54951be84f44e2ad" providerId="LiveId" clId="{308DE01D-6CF9-4A92-B3C3-173271E3EC24}" dt="2022-11-08T20:47:46.128" v="1" actId="47"/>
        <pc:sldMkLst>
          <pc:docMk/>
          <pc:sldMk cId="1600494506" sldId="288"/>
        </pc:sldMkLst>
      </pc:sldChg>
      <pc:sldChg chg="del">
        <pc:chgData name="JANHAVI DUBEY" userId="54951be84f44e2ad" providerId="LiveId" clId="{308DE01D-6CF9-4A92-B3C3-173271E3EC24}" dt="2022-11-08T20:51:11.594" v="6" actId="47"/>
        <pc:sldMkLst>
          <pc:docMk/>
          <pc:sldMk cId="2502887943" sldId="289"/>
        </pc:sldMkLst>
      </pc:sldChg>
      <pc:sldChg chg="addSp delSp del">
        <pc:chgData name="JANHAVI DUBEY" userId="54951be84f44e2ad" providerId="LiveId" clId="{308DE01D-6CF9-4A92-B3C3-173271E3EC24}" dt="2022-11-08T21:43:20.283" v="558" actId="47"/>
        <pc:sldMkLst>
          <pc:docMk/>
          <pc:sldMk cId="3170280394" sldId="290"/>
        </pc:sldMkLst>
        <pc:spChg chg="add del">
          <ac:chgData name="JANHAVI DUBEY" userId="54951be84f44e2ad" providerId="LiveId" clId="{308DE01D-6CF9-4A92-B3C3-173271E3EC24}" dt="2022-11-08T20:56:14.237" v="75"/>
          <ac:spMkLst>
            <pc:docMk/>
            <pc:sldMk cId="3170280394" sldId="290"/>
            <ac:spMk id="3" creationId="{A7E22D51-7DE7-CE5D-F973-A230705F3155}"/>
          </ac:spMkLst>
        </pc:spChg>
      </pc:sldChg>
      <pc:sldChg chg="addSp delSp modSp mod ord">
        <pc:chgData name="JANHAVI DUBEY" userId="54951be84f44e2ad" providerId="LiveId" clId="{308DE01D-6CF9-4A92-B3C3-173271E3EC24}" dt="2022-11-08T21:43:08.001" v="557" actId="1076"/>
        <pc:sldMkLst>
          <pc:docMk/>
          <pc:sldMk cId="249904479" sldId="291"/>
        </pc:sldMkLst>
        <pc:spChg chg="del mod">
          <ac:chgData name="JANHAVI DUBEY" userId="54951be84f44e2ad" providerId="LiveId" clId="{308DE01D-6CF9-4A92-B3C3-173271E3EC24}" dt="2022-11-08T21:31:59.296" v="400" actId="478"/>
          <ac:spMkLst>
            <pc:docMk/>
            <pc:sldMk cId="249904479" sldId="291"/>
            <ac:spMk id="2" creationId="{5FC63C25-FE2A-0C11-2CEA-A80AA78FC365}"/>
          </ac:spMkLst>
        </pc:spChg>
        <pc:spChg chg="del mod">
          <ac:chgData name="JANHAVI DUBEY" userId="54951be84f44e2ad" providerId="LiveId" clId="{308DE01D-6CF9-4A92-B3C3-173271E3EC24}" dt="2022-11-08T21:31:14.178" v="392" actId="478"/>
          <ac:spMkLst>
            <pc:docMk/>
            <pc:sldMk cId="249904479" sldId="291"/>
            <ac:spMk id="3" creationId="{A8753AB0-02A6-E89E-7E23-593DBF52F4E8}"/>
          </ac:spMkLst>
        </pc:spChg>
        <pc:spChg chg="del mod">
          <ac:chgData name="JANHAVI DUBEY" userId="54951be84f44e2ad" providerId="LiveId" clId="{308DE01D-6CF9-4A92-B3C3-173271E3EC24}" dt="2022-11-08T21:41:29.658" v="542" actId="478"/>
          <ac:spMkLst>
            <pc:docMk/>
            <pc:sldMk cId="249904479" sldId="291"/>
            <ac:spMk id="4" creationId="{03745CA7-A767-9133-8871-800B16D5D722}"/>
          </ac:spMkLst>
        </pc:spChg>
        <pc:spChg chg="mod">
          <ac:chgData name="JANHAVI DUBEY" userId="54951be84f44e2ad" providerId="LiveId" clId="{308DE01D-6CF9-4A92-B3C3-173271E3EC24}" dt="2022-11-08T21:43:08.001" v="557" actId="1076"/>
          <ac:spMkLst>
            <pc:docMk/>
            <pc:sldMk cId="249904479" sldId="291"/>
            <ac:spMk id="5" creationId="{C371CEB5-0F43-BA22-C4E7-3A84E631DA11}"/>
          </ac:spMkLst>
        </pc:spChg>
        <pc:spChg chg="del mod">
          <ac:chgData name="JANHAVI DUBEY" userId="54951be84f44e2ad" providerId="LiveId" clId="{308DE01D-6CF9-4A92-B3C3-173271E3EC24}" dt="2022-11-08T21:43:00.718" v="555" actId="478"/>
          <ac:spMkLst>
            <pc:docMk/>
            <pc:sldMk cId="249904479" sldId="291"/>
            <ac:spMk id="6" creationId="{5AD6749A-51D8-599C-7C31-9922CF228D32}"/>
          </ac:spMkLst>
        </pc:spChg>
        <pc:spChg chg="del mod">
          <ac:chgData name="JANHAVI DUBEY" userId="54951be84f44e2ad" providerId="LiveId" clId="{308DE01D-6CF9-4A92-B3C3-173271E3EC24}" dt="2022-11-08T21:31:31.527" v="395" actId="478"/>
          <ac:spMkLst>
            <pc:docMk/>
            <pc:sldMk cId="249904479" sldId="291"/>
            <ac:spMk id="7" creationId="{0BF56CE2-ADEB-1E22-50FB-9F2AB3786483}"/>
          </ac:spMkLst>
        </pc:spChg>
        <pc:spChg chg="del mod">
          <ac:chgData name="JANHAVI DUBEY" userId="54951be84f44e2ad" providerId="LiveId" clId="{308DE01D-6CF9-4A92-B3C3-173271E3EC24}" dt="2022-11-08T21:41:23.634" v="540" actId="478"/>
          <ac:spMkLst>
            <pc:docMk/>
            <pc:sldMk cId="249904479" sldId="291"/>
            <ac:spMk id="8" creationId="{7063C991-877C-CD1D-A03D-547E04121FE0}"/>
          </ac:spMkLst>
        </pc:spChg>
        <pc:spChg chg="add del mod">
          <ac:chgData name="JANHAVI DUBEY" userId="54951be84f44e2ad" providerId="LiveId" clId="{308DE01D-6CF9-4A92-B3C3-173271E3EC24}" dt="2022-11-08T21:29:27.422" v="376" actId="478"/>
          <ac:spMkLst>
            <pc:docMk/>
            <pc:sldMk cId="249904479" sldId="291"/>
            <ac:spMk id="10" creationId="{9952B8C7-1D90-D2F0-B00C-CE0B0939ACF7}"/>
          </ac:spMkLst>
        </pc:spChg>
        <pc:spChg chg="add del mod">
          <ac:chgData name="JANHAVI DUBEY" userId="54951be84f44e2ad" providerId="LiveId" clId="{308DE01D-6CF9-4A92-B3C3-173271E3EC24}" dt="2022-11-08T21:31:21.592" v="393" actId="478"/>
          <ac:spMkLst>
            <pc:docMk/>
            <pc:sldMk cId="249904479" sldId="291"/>
            <ac:spMk id="12" creationId="{54FD188D-EFDE-4D9E-8318-ACAAAC523C8F}"/>
          </ac:spMkLst>
        </pc:spChg>
        <pc:spChg chg="add del mod">
          <ac:chgData name="JANHAVI DUBEY" userId="54951be84f44e2ad" providerId="LiveId" clId="{308DE01D-6CF9-4A92-B3C3-173271E3EC24}" dt="2022-11-08T21:31:51.991" v="399" actId="478"/>
          <ac:spMkLst>
            <pc:docMk/>
            <pc:sldMk cId="249904479" sldId="291"/>
            <ac:spMk id="14" creationId="{3C481A45-7E25-87B1-A3E1-45D46D0D9FBD}"/>
          </ac:spMkLst>
        </pc:spChg>
        <pc:spChg chg="add del mod">
          <ac:chgData name="JANHAVI DUBEY" userId="54951be84f44e2ad" providerId="LiveId" clId="{308DE01D-6CF9-4A92-B3C3-173271E3EC24}" dt="2022-11-08T21:42:57.813" v="554" actId="478"/>
          <ac:spMkLst>
            <pc:docMk/>
            <pc:sldMk cId="249904479" sldId="291"/>
            <ac:spMk id="16" creationId="{E41ED46D-868C-3667-5A39-93919B63A4ED}"/>
          </ac:spMkLst>
        </pc:spChg>
        <pc:spChg chg="add del mod">
          <ac:chgData name="JANHAVI DUBEY" userId="54951be84f44e2ad" providerId="LiveId" clId="{308DE01D-6CF9-4A92-B3C3-173271E3EC24}" dt="2022-11-08T21:41:06.367" v="537" actId="478"/>
          <ac:spMkLst>
            <pc:docMk/>
            <pc:sldMk cId="249904479" sldId="291"/>
            <ac:spMk id="18" creationId="{6DA77EA9-131D-C84F-A738-F7DB23F36392}"/>
          </ac:spMkLst>
        </pc:spChg>
        <pc:spChg chg="add del mod">
          <ac:chgData name="JANHAVI DUBEY" userId="54951be84f44e2ad" providerId="LiveId" clId="{308DE01D-6CF9-4A92-B3C3-173271E3EC24}" dt="2022-11-08T21:41:25.686" v="541" actId="478"/>
          <ac:spMkLst>
            <pc:docMk/>
            <pc:sldMk cId="249904479" sldId="291"/>
            <ac:spMk id="20" creationId="{886DBC64-D59D-7683-AA34-AC4283FA0970}"/>
          </ac:spMkLst>
        </pc:spChg>
        <pc:spChg chg="add del mod">
          <ac:chgData name="JANHAVI DUBEY" userId="54951be84f44e2ad" providerId="LiveId" clId="{308DE01D-6CF9-4A92-B3C3-173271E3EC24}" dt="2022-11-08T21:43:02.892" v="556" actId="478"/>
          <ac:spMkLst>
            <pc:docMk/>
            <pc:sldMk cId="249904479" sldId="291"/>
            <ac:spMk id="22" creationId="{2BD9B598-BFD8-6F88-5F5A-88B34328A163}"/>
          </ac:spMkLst>
        </pc:spChg>
        <pc:picChg chg="del mod">
          <ac:chgData name="JANHAVI DUBEY" userId="54951be84f44e2ad" providerId="LiveId" clId="{308DE01D-6CF9-4A92-B3C3-173271E3EC24}" dt="2022-11-08T21:31:48.837" v="398" actId="478"/>
          <ac:picMkLst>
            <pc:docMk/>
            <pc:sldMk cId="249904479" sldId="291"/>
            <ac:picMk id="72" creationId="{FD5AE93E-9743-FD3B-C935-638BF9D159CC}"/>
          </ac:picMkLst>
        </pc:picChg>
        <pc:picChg chg="del mod">
          <ac:chgData name="JANHAVI DUBEY" userId="54951be84f44e2ad" providerId="LiveId" clId="{308DE01D-6CF9-4A92-B3C3-173271E3EC24}" dt="2022-11-08T21:29:23.108" v="374" actId="478"/>
          <ac:picMkLst>
            <pc:docMk/>
            <pc:sldMk cId="249904479" sldId="291"/>
            <ac:picMk id="76" creationId="{7541E72A-A0CB-A011-55A9-1126F707D889}"/>
          </ac:picMkLst>
        </pc:picChg>
        <pc:picChg chg="del">
          <ac:chgData name="JANHAVI DUBEY" userId="54951be84f44e2ad" providerId="LiveId" clId="{308DE01D-6CF9-4A92-B3C3-173271E3EC24}" dt="2022-11-08T21:41:04.438" v="536" actId="478"/>
          <ac:picMkLst>
            <pc:docMk/>
            <pc:sldMk cId="249904479" sldId="291"/>
            <ac:picMk id="80" creationId="{FCC17566-BE36-5CE0-25C6-8AC132D1479D}"/>
          </ac:picMkLst>
        </pc:picChg>
      </pc:sldChg>
      <pc:sldChg chg="modSp mod">
        <pc:chgData name="JANHAVI DUBEY" userId="54951be84f44e2ad" providerId="LiveId" clId="{308DE01D-6CF9-4A92-B3C3-173271E3EC24}" dt="2022-11-08T21:57:23.032" v="614" actId="20577"/>
        <pc:sldMkLst>
          <pc:docMk/>
          <pc:sldMk cId="94818171" sldId="292"/>
        </pc:sldMkLst>
        <pc:spChg chg="mod">
          <ac:chgData name="JANHAVI DUBEY" userId="54951be84f44e2ad" providerId="LiveId" clId="{308DE01D-6CF9-4A92-B3C3-173271E3EC24}" dt="2022-11-08T21:57:23.032" v="614" actId="20577"/>
          <ac:spMkLst>
            <pc:docMk/>
            <pc:sldMk cId="94818171" sldId="292"/>
            <ac:spMk id="2" creationId="{B83F7D2E-080D-DBDD-73C4-3C38A2B77908}"/>
          </ac:spMkLst>
        </pc:spChg>
        <pc:spChg chg="mod">
          <ac:chgData name="JANHAVI DUBEY" userId="54951be84f44e2ad" providerId="LiveId" clId="{308DE01D-6CF9-4A92-B3C3-173271E3EC24}" dt="2022-11-08T21:44:13.022" v="577" actId="6549"/>
          <ac:spMkLst>
            <pc:docMk/>
            <pc:sldMk cId="94818171" sldId="292"/>
            <ac:spMk id="3" creationId="{2BE8FDE3-DBA4-6A04-C75D-E56FE92EF368}"/>
          </ac:spMkLst>
        </pc:spChg>
        <pc:spChg chg="mod">
          <ac:chgData name="JANHAVI DUBEY" userId="54951be84f44e2ad" providerId="LiveId" clId="{308DE01D-6CF9-4A92-B3C3-173271E3EC24}" dt="2022-11-08T21:44:32.366" v="596" actId="20577"/>
          <ac:spMkLst>
            <pc:docMk/>
            <pc:sldMk cId="94818171" sldId="292"/>
            <ac:spMk id="4" creationId="{D5BA2433-990B-A170-369A-3DF4A9B33BFA}"/>
          </ac:spMkLst>
        </pc:spChg>
      </pc:sldChg>
      <pc:sldChg chg="addSp modSp new mod">
        <pc:chgData name="JANHAVI DUBEY" userId="54951be84f44e2ad" providerId="LiveId" clId="{308DE01D-6CF9-4A92-B3C3-173271E3EC24}" dt="2022-11-08T21:36:32.012" v="490" actId="2711"/>
        <pc:sldMkLst>
          <pc:docMk/>
          <pc:sldMk cId="2349994638" sldId="294"/>
        </pc:sldMkLst>
        <pc:spChg chg="mod">
          <ac:chgData name="JANHAVI DUBEY" userId="54951be84f44e2ad" providerId="LiveId" clId="{308DE01D-6CF9-4A92-B3C3-173271E3EC24}" dt="2022-11-08T21:36:32.012" v="490" actId="2711"/>
          <ac:spMkLst>
            <pc:docMk/>
            <pc:sldMk cId="2349994638" sldId="294"/>
            <ac:spMk id="2" creationId="{D57FE024-7565-53E0-2674-1A8D82A367BA}"/>
          </ac:spMkLst>
        </pc:spChg>
        <pc:spChg chg="mod">
          <ac:chgData name="JANHAVI DUBEY" userId="54951be84f44e2ad" providerId="LiveId" clId="{308DE01D-6CF9-4A92-B3C3-173271E3EC24}" dt="2022-11-08T21:31:02.150" v="391" actId="12"/>
          <ac:spMkLst>
            <pc:docMk/>
            <pc:sldMk cId="2349994638" sldId="294"/>
            <ac:spMk id="3" creationId="{8F7404CA-328B-F9FC-1380-F9CC8E72A980}"/>
          </ac:spMkLst>
        </pc:spChg>
        <pc:picChg chg="add mod">
          <ac:chgData name="JANHAVI DUBEY" userId="54951be84f44e2ad" providerId="LiveId" clId="{308DE01D-6CF9-4A92-B3C3-173271E3EC24}" dt="2022-11-08T21:29:13.054" v="373"/>
          <ac:picMkLst>
            <pc:docMk/>
            <pc:sldMk cId="2349994638" sldId="294"/>
            <ac:picMk id="4" creationId="{A4822793-5ECD-0587-9804-E70345A12633}"/>
          </ac:picMkLst>
        </pc:picChg>
      </pc:sldChg>
      <pc:sldChg chg="modSp new mod">
        <pc:chgData name="JANHAVI DUBEY" userId="54951be84f44e2ad" providerId="LiveId" clId="{308DE01D-6CF9-4A92-B3C3-173271E3EC24}" dt="2022-11-08T21:35:50.974" v="488" actId="207"/>
        <pc:sldMkLst>
          <pc:docMk/>
          <pc:sldMk cId="249117041" sldId="295"/>
        </pc:sldMkLst>
        <pc:spChg chg="mod">
          <ac:chgData name="JANHAVI DUBEY" userId="54951be84f44e2ad" providerId="LiveId" clId="{308DE01D-6CF9-4A92-B3C3-173271E3EC24}" dt="2022-11-08T21:34:58.435" v="480" actId="1076"/>
          <ac:spMkLst>
            <pc:docMk/>
            <pc:sldMk cId="249117041" sldId="295"/>
            <ac:spMk id="2" creationId="{D19EFC5C-033A-C65D-25F4-FB180055D540}"/>
          </ac:spMkLst>
        </pc:spChg>
        <pc:spChg chg="mod">
          <ac:chgData name="JANHAVI DUBEY" userId="54951be84f44e2ad" providerId="LiveId" clId="{308DE01D-6CF9-4A92-B3C3-173271E3EC24}" dt="2022-11-08T21:35:50.974" v="488" actId="207"/>
          <ac:spMkLst>
            <pc:docMk/>
            <pc:sldMk cId="249117041" sldId="295"/>
            <ac:spMk id="3" creationId="{9914121C-E3D9-D9F3-9D5F-74238CD94391}"/>
          </ac:spMkLst>
        </pc:spChg>
      </pc:sldChg>
      <pc:sldChg chg="modSp new mod">
        <pc:chgData name="JANHAVI DUBEY" userId="54951be84f44e2ad" providerId="LiveId" clId="{308DE01D-6CF9-4A92-B3C3-173271E3EC24}" dt="2022-11-08T21:33:34.241" v="436" actId="1076"/>
        <pc:sldMkLst>
          <pc:docMk/>
          <pc:sldMk cId="3596856443" sldId="296"/>
        </pc:sldMkLst>
        <pc:spChg chg="mod">
          <ac:chgData name="JANHAVI DUBEY" userId="54951be84f44e2ad" providerId="LiveId" clId="{308DE01D-6CF9-4A92-B3C3-173271E3EC24}" dt="2022-11-08T21:32:48.666" v="430" actId="1076"/>
          <ac:spMkLst>
            <pc:docMk/>
            <pc:sldMk cId="3596856443" sldId="296"/>
            <ac:spMk id="2" creationId="{EAC884E2-338B-2E94-ADBB-39E0382253BB}"/>
          </ac:spMkLst>
        </pc:spChg>
        <pc:spChg chg="mod">
          <ac:chgData name="JANHAVI DUBEY" userId="54951be84f44e2ad" providerId="LiveId" clId="{308DE01D-6CF9-4A92-B3C3-173271E3EC24}" dt="2022-11-08T21:33:34.241" v="436" actId="1076"/>
          <ac:spMkLst>
            <pc:docMk/>
            <pc:sldMk cId="3596856443" sldId="296"/>
            <ac:spMk id="3" creationId="{E4DF356C-1A8B-B990-36C2-35BAFB0E42F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MEME GENERATOR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MINI PROJECT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FC5C-033A-C65D-25F4-FB180055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349" y="1657958"/>
            <a:ext cx="7081777" cy="768096"/>
          </a:xfrm>
        </p:spPr>
        <p:txBody>
          <a:bodyPr/>
          <a:lstStyle/>
          <a:p>
            <a:r>
              <a:rPr lang="en-IN" dirty="0"/>
              <a:t>Create and share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4121C-E3D9-D9F3-9D5F-74238CD94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3172968"/>
            <a:ext cx="6400800" cy="512064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accent3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Hit "Generate Meme" and then choose how to share and save your meme. You can share to social apps or through your phone, or share a link, or download to your device.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11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17620" y="320040"/>
            <a:ext cx="3200400" cy="274320"/>
          </a:xfrm>
        </p:spPr>
        <p:txBody>
          <a:bodyPr/>
          <a:lstStyle/>
          <a:p>
            <a:r>
              <a:rPr lang="en-US" dirty="0"/>
              <a:t>Meme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73" name="Footer Placeholder 72">
            <a:extLst>
              <a:ext uri="{FF2B5EF4-FFF2-40B4-BE49-F238E27FC236}">
                <a16:creationId xmlns:a16="http://schemas.microsoft.com/office/drawing/2014/main" id="{253AA363-0A91-5CE9-7764-DD7813D6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MEME GENERATOR</a:t>
            </a:r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53DF829E-A1C4-421E-3B50-ABC29F74AD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4749168" y="2361235"/>
            <a:ext cx="2736195" cy="2861261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AF69D5-AD7B-521D-22B1-50D8A2435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49167" y="5149868"/>
            <a:ext cx="2736196" cy="1069977"/>
          </a:xfrm>
        </p:spPr>
        <p:txBody>
          <a:bodyPr/>
          <a:lstStyle/>
          <a:p>
            <a:r>
              <a:rPr lang="en-US" dirty="0"/>
              <a:t>Janhavi Dubey</a:t>
            </a:r>
          </a:p>
          <a:p>
            <a:r>
              <a:rPr lang="en-US" dirty="0"/>
              <a:t>CSE-2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E5C9C66F-AADD-4ED0-1C1D-B85BA2731EC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l="377" r="377"/>
          <a:stretch/>
        </p:blipFill>
        <p:spPr>
          <a:xfrm>
            <a:off x="1225296" y="2517676"/>
            <a:ext cx="2596896" cy="259689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23455" y="5110183"/>
            <a:ext cx="2598737" cy="1109662"/>
          </a:xfrm>
        </p:spPr>
        <p:txBody>
          <a:bodyPr/>
          <a:lstStyle/>
          <a:p>
            <a:r>
              <a:rPr lang="en-US" dirty="0"/>
              <a:t>Lakhan Garg</a:t>
            </a:r>
          </a:p>
          <a:p>
            <a:r>
              <a:rPr lang="en-US" dirty="0"/>
              <a:t>CSE-2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413FDF-11CF-6B9B-871F-ED1ED06E76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14160" y="5110183"/>
            <a:ext cx="2598737" cy="1086496"/>
          </a:xfrm>
        </p:spPr>
        <p:txBody>
          <a:bodyPr/>
          <a:lstStyle/>
          <a:p>
            <a:r>
              <a:rPr lang="en-US" dirty="0"/>
              <a:t>Ketan Singh</a:t>
            </a:r>
          </a:p>
          <a:p>
            <a:r>
              <a:rPr lang="en-US" dirty="0"/>
              <a:t>CSE-2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84EE1556-DB59-2A29-8515-6922B1C212E3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/>
          <a:srcRect l="1569" r="1569"/>
          <a:stretch>
            <a:fillRect/>
          </a:stretch>
        </p:blipFill>
        <p:spPr>
          <a:xfrm>
            <a:off x="8714160" y="2361234"/>
            <a:ext cx="2598737" cy="2861261"/>
          </a:xfrm>
        </p:spPr>
      </p:pic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TOPICS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56072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Introduction​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What is meme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Programming languages used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How to make meme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​Summary​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helvetica" panose="020B0604020202020204" pitchFamily="34" charset="0"/>
              </a:rPr>
              <a:t>I</a:t>
            </a:r>
            <a:r>
              <a:rPr lang="en-US" b="0" i="0" dirty="0">
                <a:solidFill>
                  <a:schemeClr val="accent3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t's a image maker that lets you add custom resizable text, images, and much more to templates. People often use the generator to customize established meme.</a:t>
            </a:r>
          </a:p>
          <a:p>
            <a:pPr algn="l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helvetica" panose="020B0604020202020204" pitchFamily="34" charset="0"/>
              </a:rPr>
              <a:t>Y</a:t>
            </a:r>
            <a:r>
              <a:rPr lang="en-US" b="0" i="0" dirty="0">
                <a:solidFill>
                  <a:schemeClr val="accent3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ou can also create and upload your own templates or start from scratch with empty templates.</a:t>
            </a:r>
          </a:p>
          <a:p>
            <a:br>
              <a:rPr lang="en-US" dirty="0">
                <a:solidFill>
                  <a:schemeClr val="accent3">
                    <a:lumMod val="50000"/>
                  </a:schemeClr>
                </a:solidFill>
              </a:rPr>
            </a:b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MEME GENERATOR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827" y="861272"/>
            <a:ext cx="7104541" cy="3542085"/>
          </a:xfrm>
        </p:spPr>
        <p:txBody>
          <a:bodyPr/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inherit"/>
              </a:rPr>
              <a:t> </a:t>
            </a:r>
            <a:r>
              <a:rPr lang="en-US" b="1" i="0" dirty="0">
                <a:solidFill>
                  <a:schemeClr val="accent4">
                    <a:lumMod val="50000"/>
                  </a:schemeClr>
                </a:solidFill>
                <a:effectLst/>
                <a:latin typeface="+mj-lt"/>
              </a:rPr>
              <a:t>meme</a:t>
            </a:r>
            <a:r>
              <a:rPr lang="en-US" b="1" i="0" dirty="0">
                <a:solidFill>
                  <a:srgbClr val="212529"/>
                </a:solidFill>
                <a:effectLst/>
                <a:latin typeface="inherit"/>
              </a:rPr>
              <a:t>:</a:t>
            </a:r>
            <a:br>
              <a:rPr lang="en-US" b="1" i="0" dirty="0">
                <a:solidFill>
                  <a:srgbClr val="212529"/>
                </a:solidFill>
                <a:effectLst/>
                <a:latin typeface="inherit"/>
              </a:rPr>
            </a:br>
            <a:br>
              <a:rPr lang="en-US" b="1" i="0" dirty="0">
                <a:solidFill>
                  <a:srgbClr val="212529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212529"/>
                </a:solidFill>
                <a:effectLst/>
                <a:latin typeface="+mj-lt"/>
              </a:rPr>
              <a:t>an amusing or interesting item (such as a captioned picture or video) or genre of items that is spread widely online especially through social media.</a:t>
            </a:r>
            <a:br>
              <a:rPr lang="en-US" b="0" i="0" dirty="0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72731" y="1328889"/>
            <a:ext cx="768096" cy="1627632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03641" y="4805693"/>
            <a:ext cx="768096" cy="1627632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980" y="2582154"/>
            <a:ext cx="6400800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PROGRAMMING LANGUAGES USED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HTML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CSS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JAVA SCRIPT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76" y="2606916"/>
            <a:ext cx="10671048" cy="768096"/>
          </a:xfrm>
        </p:spPr>
        <p:txBody>
          <a:bodyPr/>
          <a:lstStyle/>
          <a:p>
            <a:r>
              <a:rPr lang="en-US" dirty="0"/>
              <a:t>HOW TO MAKE MEME</a:t>
            </a:r>
          </a:p>
        </p:txBody>
      </p:sp>
      <p:sp>
        <p:nvSpPr>
          <p:cNvPr id="101" name="Footer Placeholder 100">
            <a:extLst>
              <a:ext uri="{FF2B5EF4-FFF2-40B4-BE49-F238E27FC236}">
                <a16:creationId xmlns:a16="http://schemas.microsoft.com/office/drawing/2014/main" id="{A45E958A-ABCE-B639-C555-90CCC889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01216"/>
            <a:ext cx="3200400" cy="274320"/>
          </a:xfrm>
        </p:spPr>
        <p:txBody>
          <a:bodyPr/>
          <a:lstStyle/>
          <a:p>
            <a:r>
              <a:rPr lang="en-US" dirty="0"/>
              <a:t>MEME GENERATOR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84E2-338B-2E94-ADBB-39E038225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382" y="1432599"/>
            <a:ext cx="6400800" cy="768096"/>
          </a:xfrm>
        </p:spPr>
        <p:txBody>
          <a:bodyPr/>
          <a:lstStyle/>
          <a:p>
            <a:r>
              <a:rPr lang="en-IN" dirty="0"/>
              <a:t>Choose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F356C-1A8B-B990-36C2-35BAFB0E4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2915547"/>
            <a:ext cx="6400800" cy="512064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accent3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You can use one of the popular templates, search through more than 1 million user-uploaded templates using the search input, or hit "Upload new template" to upload your own template from your device or from a URL. For designing from scratch, try searching "empty" or "blank" templates.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85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E024-7565-53E0-2674-1A8D82A36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838" y="1921396"/>
            <a:ext cx="7824486" cy="461483"/>
          </a:xfrm>
        </p:spPr>
        <p:txBody>
          <a:bodyPr/>
          <a:lstStyle/>
          <a:p>
            <a:r>
              <a:rPr lang="en-US" b="1" i="0" dirty="0">
                <a:solidFill>
                  <a:schemeClr val="accent3">
                    <a:lumMod val="50000"/>
                  </a:schemeClr>
                </a:solidFill>
                <a:effectLst/>
              </a:rPr>
              <a:t> </a:t>
            </a:r>
            <a:r>
              <a:rPr lang="en-US" b="1" i="0" dirty="0">
                <a:solidFill>
                  <a:srgbClr val="202C8F"/>
                </a:solidFill>
                <a:effectLst/>
              </a:rPr>
              <a:t>Add customizations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404CA-328B-F9FC-1380-F9CC8E72A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accent3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Add text, images, stickers, drawings, and spacing using the buttons beside your meme canvas.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4" name="Picture Placeholder 75" descr="increasing chart icon">
            <a:extLst>
              <a:ext uri="{FF2B5EF4-FFF2-40B4-BE49-F238E27FC236}">
                <a16:creationId xmlns:a16="http://schemas.microsoft.com/office/drawing/2014/main" id="{A4822793-5ECD-0587-9804-E70345A12633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2"/>
          <a:srcRect/>
          <a:stretch/>
        </p:blipFill>
        <p:spPr>
          <a:xfrm>
            <a:off x="5491377" y="1810512"/>
            <a:ext cx="932688" cy="932688"/>
          </a:xfrm>
        </p:spPr>
      </p:pic>
    </p:spTree>
    <p:extLst>
      <p:ext uri="{BB962C8B-B14F-4D97-AF65-F5344CB8AC3E}">
        <p14:creationId xmlns:p14="http://schemas.microsoft.com/office/powerpoint/2010/main" val="2349994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{E8D84371-0B46-491E-957E-9577AAB89A3C}tf78438558_win32</Template>
  <TotalTime>203</TotalTime>
  <Words>269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helvetica</vt:lpstr>
      <vt:lpstr>inherit</vt:lpstr>
      <vt:lpstr>Open Sans</vt:lpstr>
      <vt:lpstr>Sabon Next LT</vt:lpstr>
      <vt:lpstr>Wingdings</vt:lpstr>
      <vt:lpstr>Office Theme</vt:lpstr>
      <vt:lpstr>MEME GENERATOR </vt:lpstr>
      <vt:lpstr>MEET OUR TEAM</vt:lpstr>
      <vt:lpstr>TOPICS </vt:lpstr>
      <vt:lpstr>Introduction</vt:lpstr>
      <vt:lpstr> meme:  an amusing or interesting item (such as a captioned picture or video) or genre of items that is spread widely online especially through social media. </vt:lpstr>
      <vt:lpstr>PROGRAMMING LANGUAGES USED</vt:lpstr>
      <vt:lpstr>HOW TO MAKE MEME</vt:lpstr>
      <vt:lpstr>Choose template</vt:lpstr>
      <vt:lpstr> Add customizations </vt:lpstr>
      <vt:lpstr>Create and share</vt:lpstr>
      <vt:lpstr>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MEME GENERATOR </dc:title>
  <dc:subject/>
  <dc:creator>JANHAVI DUBEY</dc:creator>
  <cp:lastModifiedBy>JANHAVI DUBEY</cp:lastModifiedBy>
  <cp:revision>2</cp:revision>
  <dcterms:created xsi:type="dcterms:W3CDTF">2022-11-08T18:50:00Z</dcterms:created>
  <dcterms:modified xsi:type="dcterms:W3CDTF">2022-11-09T09:10:24Z</dcterms:modified>
</cp:coreProperties>
</file>