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handoutMasterIdLst>
    <p:handoutMasterId r:id="rId13"/>
  </p:handoutMasterIdLst>
  <p:sldIdLst>
    <p:sldId id="270" r:id="rId2"/>
    <p:sldId id="271" r:id="rId3"/>
    <p:sldId id="272" r:id="rId4"/>
    <p:sldId id="278" r:id="rId5"/>
    <p:sldId id="273" r:id="rId6"/>
    <p:sldId id="274" r:id="rId7"/>
    <p:sldId id="275" r:id="rId8"/>
    <p:sldId id="276" r:id="rId9"/>
    <p:sldId id="279"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09-Feb-19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09-Feb-19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09-Feb-19</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09-Feb-19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09-Feb-19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09-Feb-19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09-Feb-19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09-Feb-19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09-Feb-19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09-Feb-19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09-Feb-19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09-Feb-19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09-Feb-19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09-Feb-19</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17689"/>
            <a:ext cx="10363200" cy="2030570"/>
          </a:xfrm>
        </p:spPr>
        <p:txBody>
          <a:bodyPr/>
          <a:lstStyle/>
          <a:p>
            <a:r>
              <a:rPr lang="en-US" dirty="0" smtClean="0"/>
              <a:t>Smart Traffic Fine Generation System</a:t>
            </a:r>
            <a:endParaRPr lang="en-US" dirty="0"/>
          </a:p>
        </p:txBody>
      </p:sp>
      <p:sp>
        <p:nvSpPr>
          <p:cNvPr id="3" name="Content Placeholder 2"/>
          <p:cNvSpPr>
            <a:spLocks noGrp="1"/>
          </p:cNvSpPr>
          <p:nvPr>
            <p:ph type="subTitle" idx="1"/>
          </p:nvPr>
        </p:nvSpPr>
        <p:spPr>
          <a:xfrm>
            <a:off x="1828800" y="4224270"/>
            <a:ext cx="8534400" cy="1947930"/>
          </a:xfrm>
        </p:spPr>
        <p:txBody>
          <a:bodyPr>
            <a:normAutofit/>
          </a:bodyPr>
          <a:lstStyle/>
          <a:p>
            <a:pPr algn="l"/>
            <a:r>
              <a:rPr lang="en-US" dirty="0" smtClean="0"/>
              <a:t>Presented by:-                                                Guides:-</a:t>
            </a:r>
          </a:p>
          <a:p>
            <a:pPr algn="l"/>
            <a:r>
              <a:rPr lang="en-US" dirty="0" smtClean="0"/>
              <a:t>Dhruvkumar Patel (15CP049)                     [1] Dr. N.M Patel</a:t>
            </a:r>
          </a:p>
          <a:p>
            <a:pPr algn="l"/>
            <a:r>
              <a:rPr lang="en-US" dirty="0" smtClean="0"/>
              <a:t>Ketan Bhalerao (15CP050)                           [2]  Prof. P.B </a:t>
            </a:r>
            <a:r>
              <a:rPr lang="en-US" dirty="0" err="1" smtClean="0"/>
              <a:t>Swadas</a:t>
            </a:r>
            <a:endParaRPr lang="en-US" dirty="0" smtClean="0"/>
          </a:p>
          <a:p>
            <a:pPr algn="l"/>
            <a:r>
              <a:rPr lang="en-US" dirty="0" smtClean="0"/>
              <a:t>Monil Shah (15CP051)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340" y="122349"/>
            <a:ext cx="1992335" cy="1895340"/>
          </a:xfrm>
          <a:prstGeom prst="rect">
            <a:avLst/>
          </a:prstGeom>
        </p:spPr>
      </p:pic>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205" y="2086377"/>
            <a:ext cx="10972800" cy="1600200"/>
          </a:xfrm>
        </p:spPr>
        <p:txBody>
          <a:bodyPr/>
          <a:lstStyle/>
          <a:p>
            <a:r>
              <a:rPr lang="en-US" dirty="0" smtClean="0"/>
              <a:t>Thank You!</a:t>
            </a:r>
            <a:endParaRPr lang="en-US" dirty="0"/>
          </a:p>
        </p:txBody>
      </p:sp>
    </p:spTree>
    <p:extLst>
      <p:ext uri="{BB962C8B-B14F-4D97-AF65-F5344CB8AC3E}">
        <p14:creationId xmlns:p14="http://schemas.microsoft.com/office/powerpoint/2010/main" val="3043862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09600" y="1703232"/>
            <a:ext cx="10972800" cy="4525963"/>
          </a:xfrm>
        </p:spPr>
        <p:txBody>
          <a:bodyPr>
            <a:normAutofit fontScale="92500" lnSpcReduction="10000"/>
          </a:bodyPr>
          <a:lstStyle/>
          <a:p>
            <a:pPr algn="just"/>
            <a:r>
              <a:rPr lang="en-US" dirty="0"/>
              <a:t>These days traffic is increasing at an alarming rate. This leads to uncontrollable traffic at crossroads. Moreover, certain rules have been incorporated by RTO which are necessary for maintaining public discipline.</a:t>
            </a:r>
          </a:p>
          <a:p>
            <a:pPr algn="just"/>
            <a:r>
              <a:rPr lang="en-US" dirty="0"/>
              <a:t>However, a very practical fact proves that people these days hardly obey the incorporated rules which may result in severe accidents as well as society indiscipline.</a:t>
            </a:r>
          </a:p>
          <a:p>
            <a:pPr algn="just"/>
            <a:r>
              <a:rPr lang="en-US" dirty="0"/>
              <a:t>This project aims to tackle these problems via a fully automated system which will track the moving vehicles on road and if a particular vehicle breaks a rule of surpassing crossroads while red light is on, the same vehicle’ s identity will be extracted through machine learning algorithms.</a:t>
            </a:r>
          </a:p>
          <a:p>
            <a:pPr algn="just"/>
            <a:r>
              <a:rPr lang="en-US" dirty="0"/>
              <a:t>Later, after the identity of vehicle has been determined, an automated fine deduction will take place from vehicle owner’s account of which the user will be Mailed or texted.</a:t>
            </a:r>
          </a:p>
          <a:p>
            <a:endParaRPr lang="en-US" dirty="0"/>
          </a:p>
        </p:txBody>
      </p:sp>
    </p:spTree>
    <p:extLst>
      <p:ext uri="{BB962C8B-B14F-4D97-AF65-F5344CB8AC3E}">
        <p14:creationId xmlns:p14="http://schemas.microsoft.com/office/powerpoint/2010/main" val="2531700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689" y="0"/>
            <a:ext cx="9680620" cy="1004552"/>
          </a:xfrm>
        </p:spPr>
        <p:txBody>
          <a:bodyPr/>
          <a:lstStyle/>
          <a:p>
            <a:r>
              <a:rPr lang="en-US" dirty="0" smtClean="0"/>
              <a:t>Project Flow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589" y="1004552"/>
            <a:ext cx="7020820" cy="5696340"/>
          </a:xfrm>
          <a:prstGeom prst="rect">
            <a:avLst/>
          </a:prstGeom>
        </p:spPr>
      </p:pic>
    </p:spTree>
    <p:extLst>
      <p:ext uri="{BB962C8B-B14F-4D97-AF65-F5344CB8AC3E}">
        <p14:creationId xmlns:p14="http://schemas.microsoft.com/office/powerpoint/2010/main" val="158166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a:xfrm>
            <a:off x="609600" y="1741869"/>
            <a:ext cx="10972800" cy="4525963"/>
          </a:xfrm>
        </p:spPr>
        <p:txBody>
          <a:bodyPr/>
          <a:lstStyle/>
          <a:p>
            <a:pPr algn="just"/>
            <a:r>
              <a:rPr lang="en-US" dirty="0"/>
              <a:t>Record the video of moving vehicles </a:t>
            </a:r>
          </a:p>
          <a:p>
            <a:pPr algn="just"/>
            <a:r>
              <a:rPr lang="en-US" dirty="0"/>
              <a:t>Send the video to server through IOT</a:t>
            </a:r>
          </a:p>
          <a:p>
            <a:pPr algn="just"/>
            <a:r>
              <a:rPr lang="en-US" dirty="0"/>
              <a:t>Separate the frames of received video</a:t>
            </a:r>
          </a:p>
          <a:p>
            <a:pPr algn="just"/>
            <a:r>
              <a:rPr lang="en-US" dirty="0"/>
              <a:t>Remove the duplicate frames</a:t>
            </a:r>
          </a:p>
          <a:p>
            <a:pPr algn="just"/>
            <a:r>
              <a:rPr lang="en-US" dirty="0"/>
              <a:t>Apply object detection algorithm for getting vehicle’s number plate</a:t>
            </a:r>
          </a:p>
          <a:p>
            <a:pPr algn="just"/>
            <a:r>
              <a:rPr lang="en-US" dirty="0"/>
              <a:t>Apply CNN on number plate</a:t>
            </a:r>
          </a:p>
          <a:p>
            <a:pPr algn="just"/>
            <a:r>
              <a:rPr lang="en-US" dirty="0"/>
              <a:t>Match the vehicle’s number in database</a:t>
            </a:r>
          </a:p>
          <a:p>
            <a:pPr algn="just"/>
            <a:r>
              <a:rPr lang="en-US" dirty="0"/>
              <a:t>Send an email to owner of </a:t>
            </a:r>
            <a:r>
              <a:rPr lang="en-US" dirty="0" smtClean="0"/>
              <a:t>vehicle</a:t>
            </a:r>
            <a:endParaRPr lang="en-US" dirty="0"/>
          </a:p>
        </p:txBody>
      </p:sp>
    </p:spTree>
    <p:extLst>
      <p:ext uri="{BB962C8B-B14F-4D97-AF65-F5344CB8AC3E}">
        <p14:creationId xmlns:p14="http://schemas.microsoft.com/office/powerpoint/2010/main" val="781437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48" y="412124"/>
            <a:ext cx="10972800" cy="1600200"/>
          </a:xfrm>
        </p:spPr>
        <p:txBody>
          <a:bodyPr/>
          <a:lstStyle/>
          <a:p>
            <a:r>
              <a:rPr lang="en-US" dirty="0" smtClean="0"/>
              <a:t>Project Modules</a:t>
            </a:r>
            <a:endParaRPr lang="en-US" dirty="0"/>
          </a:p>
        </p:txBody>
      </p:sp>
      <p:sp>
        <p:nvSpPr>
          <p:cNvPr id="3" name="Content Placeholder 2"/>
          <p:cNvSpPr>
            <a:spLocks noGrp="1"/>
          </p:cNvSpPr>
          <p:nvPr>
            <p:ph idx="1"/>
          </p:nvPr>
        </p:nvSpPr>
        <p:spPr>
          <a:xfrm>
            <a:off x="699752" y="2373893"/>
            <a:ext cx="10972800" cy="4525963"/>
          </a:xfrm>
        </p:spPr>
        <p:txBody>
          <a:bodyPr/>
          <a:lstStyle/>
          <a:p>
            <a:pPr algn="just"/>
            <a:r>
              <a:rPr lang="en-US" dirty="0" smtClean="0"/>
              <a:t>Real time video transmission module</a:t>
            </a:r>
          </a:p>
          <a:p>
            <a:pPr algn="just"/>
            <a:r>
              <a:rPr lang="en-US" dirty="0" smtClean="0"/>
              <a:t>Video processing module</a:t>
            </a:r>
          </a:p>
          <a:p>
            <a:pPr algn="just"/>
            <a:r>
              <a:rPr lang="en-US" dirty="0" smtClean="0"/>
              <a:t>Number Plate Detection Module</a:t>
            </a:r>
          </a:p>
          <a:p>
            <a:pPr algn="just"/>
            <a:r>
              <a:rPr lang="en-US" dirty="0" smtClean="0"/>
              <a:t>Number Recognition Module</a:t>
            </a:r>
          </a:p>
          <a:p>
            <a:pPr algn="just"/>
            <a:r>
              <a:rPr lang="en-US" dirty="0" smtClean="0"/>
              <a:t>Fine Generation Module</a:t>
            </a:r>
          </a:p>
          <a:p>
            <a:pPr algn="just"/>
            <a:r>
              <a:rPr lang="en-US" dirty="0" smtClean="0"/>
              <a:t>Email Generation Module</a:t>
            </a:r>
            <a:endParaRPr lang="en-US" dirty="0"/>
          </a:p>
        </p:txBody>
      </p:sp>
    </p:spTree>
    <p:extLst>
      <p:ext uri="{BB962C8B-B14F-4D97-AF65-F5344CB8AC3E}">
        <p14:creationId xmlns:p14="http://schemas.microsoft.com/office/powerpoint/2010/main" val="1436742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to be utilized</a:t>
            </a:r>
            <a:endParaRPr lang="en-US" dirty="0"/>
          </a:p>
        </p:txBody>
      </p:sp>
      <p:sp>
        <p:nvSpPr>
          <p:cNvPr id="3" name="Content Placeholder 2"/>
          <p:cNvSpPr>
            <a:spLocks noGrp="1"/>
          </p:cNvSpPr>
          <p:nvPr>
            <p:ph idx="1"/>
          </p:nvPr>
        </p:nvSpPr>
        <p:spPr>
          <a:xfrm>
            <a:off x="609600" y="1947931"/>
            <a:ext cx="10972800" cy="4525963"/>
          </a:xfrm>
        </p:spPr>
        <p:txBody>
          <a:bodyPr/>
          <a:lstStyle/>
          <a:p>
            <a:r>
              <a:rPr lang="en-US" dirty="0" smtClean="0"/>
              <a:t>Python 2.7</a:t>
            </a:r>
          </a:p>
          <a:p>
            <a:r>
              <a:rPr lang="en-US" dirty="0" smtClean="0"/>
              <a:t>CNN Modules: </a:t>
            </a:r>
            <a:r>
              <a:rPr lang="en-US" dirty="0" err="1" smtClean="0"/>
              <a:t>Tensorflow</a:t>
            </a:r>
            <a:r>
              <a:rPr lang="en-US" dirty="0" smtClean="0"/>
              <a:t> and </a:t>
            </a:r>
            <a:r>
              <a:rPr lang="en-US" dirty="0" err="1" smtClean="0"/>
              <a:t>Keras</a:t>
            </a:r>
            <a:endParaRPr lang="en-US" dirty="0" smtClean="0"/>
          </a:p>
          <a:p>
            <a:r>
              <a:rPr lang="en-US" dirty="0" smtClean="0"/>
              <a:t>YOLO (for Object Detection)</a:t>
            </a:r>
          </a:p>
          <a:p>
            <a:r>
              <a:rPr lang="en-US" dirty="0" smtClean="0"/>
              <a:t>MySQL Database</a:t>
            </a:r>
          </a:p>
          <a:p>
            <a:r>
              <a:rPr lang="en-US" dirty="0" smtClean="0"/>
              <a:t>Flask/</a:t>
            </a:r>
            <a:r>
              <a:rPr lang="en-US" dirty="0" err="1" smtClean="0"/>
              <a:t>Django</a:t>
            </a:r>
            <a:r>
              <a:rPr lang="en-US" dirty="0" smtClean="0"/>
              <a:t> Server for Receiving Videos</a:t>
            </a:r>
          </a:p>
          <a:p>
            <a:r>
              <a:rPr lang="en-US" dirty="0" smtClean="0"/>
              <a:t>Image Processing libraries: </a:t>
            </a:r>
            <a:r>
              <a:rPr lang="en-US" dirty="0" err="1" smtClean="0"/>
              <a:t>OpenCV</a:t>
            </a:r>
            <a:r>
              <a:rPr lang="en-US" dirty="0" smtClean="0"/>
              <a:t> and PIL</a:t>
            </a:r>
          </a:p>
          <a:p>
            <a:r>
              <a:rPr lang="en-US" dirty="0" smtClean="0"/>
              <a:t>Transfer Learning Model: Inception V3</a:t>
            </a:r>
          </a:p>
        </p:txBody>
      </p:sp>
    </p:spTree>
    <p:extLst>
      <p:ext uri="{BB962C8B-B14F-4D97-AF65-F5344CB8AC3E}">
        <p14:creationId xmlns:p14="http://schemas.microsoft.com/office/powerpoint/2010/main" val="749243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2" y="450761"/>
            <a:ext cx="10972800" cy="1600200"/>
          </a:xfrm>
        </p:spPr>
        <p:txBody>
          <a:bodyPr/>
          <a:lstStyle/>
          <a:p>
            <a:r>
              <a:rPr lang="en-US" dirty="0" smtClean="0"/>
              <a:t>Work done till now…</a:t>
            </a:r>
            <a:endParaRPr lang="en-US" dirty="0"/>
          </a:p>
        </p:txBody>
      </p:sp>
      <p:sp>
        <p:nvSpPr>
          <p:cNvPr id="3" name="Content Placeholder 2"/>
          <p:cNvSpPr>
            <a:spLocks noGrp="1"/>
          </p:cNvSpPr>
          <p:nvPr>
            <p:ph idx="1"/>
          </p:nvPr>
        </p:nvSpPr>
        <p:spPr>
          <a:xfrm>
            <a:off x="609600" y="2424449"/>
            <a:ext cx="10144259" cy="2469523"/>
          </a:xfrm>
        </p:spPr>
        <p:txBody>
          <a:bodyPr/>
          <a:lstStyle/>
          <a:p>
            <a:pPr algn="just"/>
            <a:r>
              <a:rPr lang="en-US" dirty="0" smtClean="0"/>
              <a:t>Number Plate Detection Using the logic of edge detection.</a:t>
            </a:r>
          </a:p>
          <a:p>
            <a:pPr algn="just"/>
            <a:r>
              <a:rPr lang="en-US" dirty="0" smtClean="0"/>
              <a:t>CNN trained using MNIST dataset (achieving 89% Accuracy)</a:t>
            </a:r>
          </a:p>
          <a:p>
            <a:pPr algn="just"/>
            <a:r>
              <a:rPr lang="en-US" dirty="0" smtClean="0"/>
              <a:t>Database normalized schema made ready in MySQL.</a:t>
            </a:r>
          </a:p>
          <a:p>
            <a:pPr algn="just"/>
            <a:r>
              <a:rPr lang="en-US" dirty="0" smtClean="0"/>
              <a:t>Prepared a GUI for displaying results.</a:t>
            </a:r>
          </a:p>
          <a:p>
            <a:pPr algn="just"/>
            <a:r>
              <a:rPr lang="en-US" dirty="0" smtClean="0"/>
              <a:t>Prepared a dataset of number plates and their respective co-ordinates</a:t>
            </a:r>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3528358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5003"/>
            <a:ext cx="10972800" cy="1600200"/>
          </a:xfrm>
        </p:spPr>
        <p:txBody>
          <a:bodyPr/>
          <a:lstStyle/>
          <a:p>
            <a:r>
              <a:rPr lang="en-US" dirty="0" smtClean="0"/>
              <a:t>Our current targets</a:t>
            </a:r>
            <a:endParaRPr lang="en-US" dirty="0"/>
          </a:p>
        </p:txBody>
      </p:sp>
      <p:sp>
        <p:nvSpPr>
          <p:cNvPr id="3" name="Content Placeholder 2"/>
          <p:cNvSpPr>
            <a:spLocks noGrp="1"/>
          </p:cNvSpPr>
          <p:nvPr>
            <p:ph idx="1"/>
          </p:nvPr>
        </p:nvSpPr>
        <p:spPr>
          <a:xfrm>
            <a:off x="609600" y="2308539"/>
            <a:ext cx="10972800" cy="2263461"/>
          </a:xfrm>
        </p:spPr>
        <p:txBody>
          <a:bodyPr/>
          <a:lstStyle/>
          <a:p>
            <a:pPr algn="just"/>
            <a:r>
              <a:rPr lang="en-US" dirty="0" smtClean="0"/>
              <a:t>Train YOLO over our self prepared dataset.</a:t>
            </a:r>
          </a:p>
          <a:p>
            <a:pPr algn="just"/>
            <a:r>
              <a:rPr lang="en-US" dirty="0"/>
              <a:t>Train a transfer learning model for recognizing Number on the number plate</a:t>
            </a:r>
            <a:r>
              <a:rPr lang="en-US" dirty="0" smtClean="0"/>
              <a:t>.</a:t>
            </a:r>
          </a:p>
          <a:p>
            <a:pPr algn="just"/>
            <a:r>
              <a:rPr lang="en-US" dirty="0" smtClean="0"/>
              <a:t>Prepare a real time video transmission system.</a:t>
            </a:r>
          </a:p>
          <a:p>
            <a:pPr algn="just"/>
            <a:r>
              <a:rPr lang="en-US" dirty="0" smtClean="0"/>
              <a:t>Prepare automatic Notification generation code for informing the vehicle’s owner.</a:t>
            </a:r>
          </a:p>
          <a:p>
            <a:endParaRPr lang="en-US" dirty="0"/>
          </a:p>
          <a:p>
            <a:endParaRPr lang="en-US" dirty="0"/>
          </a:p>
          <a:p>
            <a:endParaRPr lang="en-US" dirty="0"/>
          </a:p>
        </p:txBody>
      </p:sp>
    </p:spTree>
    <p:extLst>
      <p:ext uri="{BB962C8B-B14F-4D97-AF65-F5344CB8AC3E}">
        <p14:creationId xmlns:p14="http://schemas.microsoft.com/office/powerpoint/2010/main" val="519501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9397"/>
            <a:ext cx="10972800" cy="1600200"/>
          </a:xfrm>
        </p:spPr>
        <p:txBody>
          <a:bodyPr/>
          <a:lstStyle/>
          <a:p>
            <a:r>
              <a:rPr lang="en-US" dirty="0" smtClean="0"/>
              <a:t>Project Applications</a:t>
            </a:r>
            <a:endParaRPr lang="en-US" dirty="0"/>
          </a:p>
        </p:txBody>
      </p:sp>
      <p:sp>
        <p:nvSpPr>
          <p:cNvPr id="3" name="Content Placeholder 2"/>
          <p:cNvSpPr>
            <a:spLocks noGrp="1"/>
          </p:cNvSpPr>
          <p:nvPr>
            <p:ph idx="1"/>
          </p:nvPr>
        </p:nvSpPr>
        <p:spPr>
          <a:xfrm>
            <a:off x="609600" y="2488845"/>
            <a:ext cx="10972800" cy="2778616"/>
          </a:xfrm>
        </p:spPr>
        <p:txBody>
          <a:bodyPr/>
          <a:lstStyle/>
          <a:p>
            <a:pPr algn="just"/>
            <a:r>
              <a:rPr lang="en-US" dirty="0"/>
              <a:t>It is </a:t>
            </a:r>
            <a:r>
              <a:rPr lang="en-US" dirty="0" smtClean="0"/>
              <a:t>can used  </a:t>
            </a:r>
            <a:r>
              <a:rPr lang="en-US" dirty="0"/>
              <a:t>be to maintain discipline among public there by decreasing the risk of traffic accidents.</a:t>
            </a:r>
          </a:p>
          <a:p>
            <a:pPr algn="just"/>
            <a:r>
              <a:rPr lang="en-US" dirty="0"/>
              <a:t>Man </a:t>
            </a:r>
            <a:r>
              <a:rPr lang="en-US" dirty="0" smtClean="0"/>
              <a:t>labor </a:t>
            </a:r>
            <a:r>
              <a:rPr lang="en-US" dirty="0"/>
              <a:t>will be reduced thus leading to reliable system.</a:t>
            </a:r>
          </a:p>
          <a:p>
            <a:pPr algn="just"/>
            <a:r>
              <a:rPr lang="en-US" dirty="0"/>
              <a:t>Digitization in traffic controlling system will prove as a push to digital India mission.</a:t>
            </a:r>
          </a:p>
          <a:p>
            <a:pPr algn="just"/>
            <a:r>
              <a:rPr lang="en-US" dirty="0"/>
              <a:t>Transparency in fine collection will be improved.  </a:t>
            </a:r>
            <a:endParaRPr lang="en-US" dirty="0"/>
          </a:p>
        </p:txBody>
      </p:sp>
    </p:spTree>
    <p:extLst>
      <p:ext uri="{BB962C8B-B14F-4D97-AF65-F5344CB8AC3E}">
        <p14:creationId xmlns:p14="http://schemas.microsoft.com/office/powerpoint/2010/main" val="144488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TotalTime>51</TotalTime>
  <Words>453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Courier New</vt:lpstr>
      <vt:lpstr>Palatino Linotype</vt:lpstr>
      <vt:lpstr>Company background presentation</vt:lpstr>
      <vt:lpstr>Smart Traffic Fine Generation System</vt:lpstr>
      <vt:lpstr>Introduction</vt:lpstr>
      <vt:lpstr>Project Flow</vt:lpstr>
      <vt:lpstr>Project Outline</vt:lpstr>
      <vt:lpstr>Project Modules</vt:lpstr>
      <vt:lpstr>Technologies to be utilized</vt:lpstr>
      <vt:lpstr>Work done till now…</vt:lpstr>
      <vt:lpstr>Our current targets</vt:lpstr>
      <vt:lpstr>Project Applications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Fine Generation System</dc:title>
  <dc:creator>Ketan</dc:creator>
  <cp:lastModifiedBy>Ketan</cp:lastModifiedBy>
  <cp:revision>9</cp:revision>
  <dcterms:created xsi:type="dcterms:W3CDTF">2019-02-09T10:05:53Z</dcterms:created>
  <dcterms:modified xsi:type="dcterms:W3CDTF">2019-02-09T10:57:21Z</dcterms:modified>
</cp:coreProperties>
</file>