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33"/>
  </p:notesMasterIdLst>
  <p:sldIdLst>
    <p:sldId id="272" r:id="rId2"/>
    <p:sldId id="284" r:id="rId3"/>
    <p:sldId id="301" r:id="rId4"/>
    <p:sldId id="303" r:id="rId5"/>
    <p:sldId id="299" r:id="rId6"/>
    <p:sldId id="286" r:id="rId7"/>
    <p:sldId id="295" r:id="rId8"/>
    <p:sldId id="302" r:id="rId9"/>
    <p:sldId id="289" r:id="rId10"/>
    <p:sldId id="291" r:id="rId11"/>
    <p:sldId id="290" r:id="rId12"/>
    <p:sldId id="300" r:id="rId13"/>
    <p:sldId id="317" r:id="rId14"/>
    <p:sldId id="318" r:id="rId15"/>
    <p:sldId id="304" r:id="rId16"/>
    <p:sldId id="305" r:id="rId17"/>
    <p:sldId id="306" r:id="rId18"/>
    <p:sldId id="307" r:id="rId19"/>
    <p:sldId id="315" r:id="rId20"/>
    <p:sldId id="321" r:id="rId21"/>
    <p:sldId id="308" r:id="rId22"/>
    <p:sldId id="309" r:id="rId23"/>
    <p:sldId id="310" r:id="rId24"/>
    <p:sldId id="311" r:id="rId25"/>
    <p:sldId id="312" r:id="rId26"/>
    <p:sldId id="313" r:id="rId27"/>
    <p:sldId id="314" r:id="rId28"/>
    <p:sldId id="319" r:id="rId29"/>
    <p:sldId id="320" r:id="rId30"/>
    <p:sldId id="322" r:id="rId31"/>
    <p:sldId id="316" r:id="rId32"/>
  </p:sldIdLst>
  <p:sldSz cx="12192000" cy="6858000"/>
  <p:notesSz cx="6858000" cy="9144000"/>
  <p:embeddedFontLst>
    <p:embeddedFont>
      <p:font typeface="SRH" panose="020B0604020202020204" charset="0"/>
      <p:regular r:id="rId34"/>
      <p:bold r:id="rId35"/>
      <p:italic r:id="rId36"/>
      <p:boldItalic r:id="rId37"/>
    </p:embeddedFont>
    <p:embeddedFont>
      <p:font typeface="SRH Headline" panose="020B0604020202020204" charset="0"/>
      <p:regular r:id="rId38"/>
      <p:bold r:id="rId39"/>
    </p:embeddedFont>
    <p:embeddedFont>
      <p:font typeface="SRH Text" panose="020B0604020202020204" charset="0"/>
      <p:regular r:id="rId40"/>
      <p:bold r:id="rId41"/>
      <p:italic r:id="rId42"/>
      <p:boldItalic r:id="rId4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id="{8E6C202D-32A9-4242-9C7F-061CD6AD0586}">
          <p14:sldIdLst>
            <p14:sldId id="272"/>
            <p14:sldId id="284"/>
            <p14:sldId id="301"/>
            <p14:sldId id="303"/>
            <p14:sldId id="299"/>
            <p14:sldId id="286"/>
            <p14:sldId id="295"/>
            <p14:sldId id="302"/>
            <p14:sldId id="289"/>
            <p14:sldId id="291"/>
            <p14:sldId id="290"/>
            <p14:sldId id="300"/>
            <p14:sldId id="317"/>
            <p14:sldId id="318"/>
            <p14:sldId id="304"/>
            <p14:sldId id="305"/>
            <p14:sldId id="306"/>
            <p14:sldId id="307"/>
            <p14:sldId id="315"/>
            <p14:sldId id="321"/>
            <p14:sldId id="308"/>
            <p14:sldId id="309"/>
            <p14:sldId id="310"/>
            <p14:sldId id="311"/>
            <p14:sldId id="312"/>
            <p14:sldId id="313"/>
            <p14:sldId id="314"/>
            <p14:sldId id="319"/>
            <p14:sldId id="320"/>
            <p14:sldId id="322"/>
            <p14:sldId id="3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21E30"/>
    <a:srgbClr val="DF4807"/>
    <a:srgbClr val="2C2E2E"/>
    <a:srgbClr val="B92659"/>
    <a:srgbClr val="6D7373"/>
    <a:srgbClr val="0067A0"/>
    <a:srgbClr val="AAA39D"/>
    <a:srgbClr val="66FF33"/>
    <a:srgbClr val="142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4E9CD9-4510-5F64-CEDC-0143344AA34F}" v="1" dt="2024-02-09T11:23:20.185"/>
    <p1510:client id="{62F802BF-2A36-49C2-9EAE-B273ECC7794A}" v="1576" dt="2024-02-08T11:19:21.332"/>
    <p1510:client id="{976C8D12-2E14-E7EE-C2C2-E03ECA097C85}" v="23" dt="2024-02-09T10:35:56.029"/>
    <p1510:client id="{CB9ED9AE-48FD-4726-476C-E73E3A728D5E}" v="17" dt="2024-02-09T09:50:29.816"/>
    <p1510:client id="{E798D84F-FFD1-2139-6F48-B0217A8CBAA6}" v="75" dt="2024-02-08T22:55:56.473"/>
  </p1510:revLst>
</p1510:revInfo>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png"/><Relationship Id="rId7"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4.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png"/><Relationship Id="rId7" Type="http://schemas.openxmlformats.org/officeDocument/2006/relationships/image" Target="../media/image8.png"/><Relationship Id="rId2" Type="http://schemas.openxmlformats.org/officeDocument/2006/relationships/image" Target="../media/image20.svg"/><Relationship Id="rId1" Type="http://schemas.openxmlformats.org/officeDocument/2006/relationships/image" Target="../media/image14.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01D4A-1598-46E6-B630-9805A1AA24C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5FA7230-84B3-422F-92CE-EAF4CCFA2481}">
      <dgm:prSet/>
      <dgm:spPr/>
      <dgm:t>
        <a:bodyPr/>
        <a:lstStyle/>
        <a:p>
          <a:pPr>
            <a:lnSpc>
              <a:spcPct val="100000"/>
            </a:lnSpc>
          </a:pPr>
          <a:r>
            <a:rPr lang="en-US" b="0" baseline="0"/>
            <a:t>This is a comparison of Google AutoML and Custom Training for automating machine learning workflows.</a:t>
          </a:r>
          <a:r>
            <a:rPr lang="en-US" b="0"/>
            <a:t>​</a:t>
          </a:r>
          <a:endParaRPr lang="en-US"/>
        </a:p>
      </dgm:t>
    </dgm:pt>
    <dgm:pt modelId="{D1D64410-AE79-4A2E-A27E-28D85693D275}" type="parTrans" cxnId="{BE215D68-3E7A-4FC0-94C7-BE8B184FEE2C}">
      <dgm:prSet/>
      <dgm:spPr/>
      <dgm:t>
        <a:bodyPr/>
        <a:lstStyle/>
        <a:p>
          <a:endParaRPr lang="en-US"/>
        </a:p>
      </dgm:t>
    </dgm:pt>
    <dgm:pt modelId="{CA2BBFCC-2E9C-41BC-959F-A197CF08FE19}" type="sibTrans" cxnId="{BE215D68-3E7A-4FC0-94C7-BE8B184FEE2C}">
      <dgm:prSet/>
      <dgm:spPr/>
      <dgm:t>
        <a:bodyPr/>
        <a:lstStyle/>
        <a:p>
          <a:endParaRPr lang="en-US"/>
        </a:p>
      </dgm:t>
    </dgm:pt>
    <dgm:pt modelId="{224FAF48-6C51-404C-9EA7-D68C36CD2F49}">
      <dgm:prSet/>
      <dgm:spPr/>
      <dgm:t>
        <a:bodyPr/>
        <a:lstStyle/>
        <a:p>
          <a:pPr>
            <a:lnSpc>
              <a:spcPct val="100000"/>
            </a:lnSpc>
          </a:pPr>
          <a:r>
            <a:rPr lang="en-US" b="0" baseline="0"/>
            <a:t>AutoML and Custom Training are two popular approaches for developing machine learning models in the Google Cloud AI platform.</a:t>
          </a:r>
          <a:r>
            <a:rPr lang="en-US" b="0"/>
            <a:t>​</a:t>
          </a:r>
          <a:endParaRPr lang="en-US"/>
        </a:p>
      </dgm:t>
    </dgm:pt>
    <dgm:pt modelId="{585F7440-F0E3-4F2C-8AB5-AF9DBD2A9AF8}" type="parTrans" cxnId="{9DB8CEDA-AC94-47E5-AEDA-4082327E98A0}">
      <dgm:prSet/>
      <dgm:spPr/>
      <dgm:t>
        <a:bodyPr/>
        <a:lstStyle/>
        <a:p>
          <a:endParaRPr lang="en-US"/>
        </a:p>
      </dgm:t>
    </dgm:pt>
    <dgm:pt modelId="{94B0F2B2-5265-46BA-98C4-66610F3848FA}" type="sibTrans" cxnId="{9DB8CEDA-AC94-47E5-AEDA-4082327E98A0}">
      <dgm:prSet/>
      <dgm:spPr/>
      <dgm:t>
        <a:bodyPr/>
        <a:lstStyle/>
        <a:p>
          <a:endParaRPr lang="en-US"/>
        </a:p>
      </dgm:t>
    </dgm:pt>
    <dgm:pt modelId="{4CDF4564-17E2-4E4C-9073-AFF4E0579C41}">
      <dgm:prSet/>
      <dgm:spPr/>
      <dgm:t>
        <a:bodyPr/>
        <a:lstStyle/>
        <a:p>
          <a:pPr>
            <a:lnSpc>
              <a:spcPct val="100000"/>
            </a:lnSpc>
          </a:pPr>
          <a:r>
            <a:rPr lang="en-US" b="0" baseline="0"/>
            <a:t>Custom training in Google Cloud refers to the process of training machine learning models using any machine learning framework on Google Cloud infrastructure.</a:t>
          </a:r>
          <a:r>
            <a:rPr lang="en-US" b="0"/>
            <a:t>​</a:t>
          </a:r>
          <a:endParaRPr lang="en-US"/>
        </a:p>
      </dgm:t>
    </dgm:pt>
    <dgm:pt modelId="{280BB7A5-2715-4E0E-BED8-88575A9EF275}" type="parTrans" cxnId="{0B965222-0098-48EE-8D30-B38DA986FFB5}">
      <dgm:prSet/>
      <dgm:spPr/>
      <dgm:t>
        <a:bodyPr/>
        <a:lstStyle/>
        <a:p>
          <a:endParaRPr lang="en-US"/>
        </a:p>
      </dgm:t>
    </dgm:pt>
    <dgm:pt modelId="{4B1580F6-94AA-47A3-8B9F-51959D291B4F}" type="sibTrans" cxnId="{0B965222-0098-48EE-8D30-B38DA986FFB5}">
      <dgm:prSet/>
      <dgm:spPr/>
      <dgm:t>
        <a:bodyPr/>
        <a:lstStyle/>
        <a:p>
          <a:endParaRPr lang="en-US"/>
        </a:p>
      </dgm:t>
    </dgm:pt>
    <dgm:pt modelId="{CB9F0C00-620B-4CA7-AECB-170FCCC5115D}">
      <dgm:prSet/>
      <dgm:spPr/>
      <dgm:t>
        <a:bodyPr/>
        <a:lstStyle/>
        <a:p>
          <a:pPr>
            <a:lnSpc>
              <a:spcPct val="100000"/>
            </a:lnSpc>
          </a:pPr>
          <a:r>
            <a:rPr lang="en-US" b="0" baseline="0"/>
            <a:t>AutoML is the product offered by google cloud which help developers with less expertise to build complex and custom high quality ML models.</a:t>
          </a:r>
          <a:r>
            <a:rPr lang="en-US" b="0"/>
            <a:t>​</a:t>
          </a:r>
          <a:endParaRPr lang="en-US"/>
        </a:p>
      </dgm:t>
    </dgm:pt>
    <dgm:pt modelId="{FC02403C-9C9B-4D54-A3C1-E863F6F83C0D}" type="parTrans" cxnId="{0AABBD83-2609-42F6-9E1D-227A88885D37}">
      <dgm:prSet/>
      <dgm:spPr/>
      <dgm:t>
        <a:bodyPr/>
        <a:lstStyle/>
        <a:p>
          <a:endParaRPr lang="en-US"/>
        </a:p>
      </dgm:t>
    </dgm:pt>
    <dgm:pt modelId="{1356660F-2CF6-4006-9F01-32247E87A8CF}" type="sibTrans" cxnId="{0AABBD83-2609-42F6-9E1D-227A88885D37}">
      <dgm:prSet/>
      <dgm:spPr/>
      <dgm:t>
        <a:bodyPr/>
        <a:lstStyle/>
        <a:p>
          <a:endParaRPr lang="en-US"/>
        </a:p>
      </dgm:t>
    </dgm:pt>
    <dgm:pt modelId="{A660E224-6962-40EE-99E8-0D1D59CA1CBF}" type="pres">
      <dgm:prSet presAssocID="{A6801D4A-1598-46E6-B630-9805A1AA24CF}" presName="root" presStyleCnt="0">
        <dgm:presLayoutVars>
          <dgm:dir/>
          <dgm:resizeHandles val="exact"/>
        </dgm:presLayoutVars>
      </dgm:prSet>
      <dgm:spPr/>
    </dgm:pt>
    <dgm:pt modelId="{460DAC3A-93FA-456B-AF29-DCC3D2CEB5AE}" type="pres">
      <dgm:prSet presAssocID="{D5FA7230-84B3-422F-92CE-EAF4CCFA2481}" presName="compNode" presStyleCnt="0"/>
      <dgm:spPr/>
    </dgm:pt>
    <dgm:pt modelId="{DD2B96AA-DA80-4E21-90BB-077BB0FE0BFA}" type="pres">
      <dgm:prSet presAssocID="{D5FA7230-84B3-422F-92CE-EAF4CCFA2481}" presName="bgRect" presStyleLbl="bgShp" presStyleIdx="0" presStyleCnt="4"/>
      <dgm:spPr/>
    </dgm:pt>
    <dgm:pt modelId="{85AC8283-EAD4-421D-BBDE-E03E72692ED4}" type="pres">
      <dgm:prSet presAssocID="{D5FA7230-84B3-422F-92CE-EAF4CCFA24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079DFA1-74DC-4B70-A3D5-92C153FBA2D9}" type="pres">
      <dgm:prSet presAssocID="{D5FA7230-84B3-422F-92CE-EAF4CCFA2481}" presName="spaceRect" presStyleCnt="0"/>
      <dgm:spPr/>
    </dgm:pt>
    <dgm:pt modelId="{9D1597FB-7CF5-477B-9CB7-046420686149}" type="pres">
      <dgm:prSet presAssocID="{D5FA7230-84B3-422F-92CE-EAF4CCFA2481}" presName="parTx" presStyleLbl="revTx" presStyleIdx="0" presStyleCnt="4">
        <dgm:presLayoutVars>
          <dgm:chMax val="0"/>
          <dgm:chPref val="0"/>
        </dgm:presLayoutVars>
      </dgm:prSet>
      <dgm:spPr/>
    </dgm:pt>
    <dgm:pt modelId="{F1E55FFF-461D-4187-BFC9-922876C5C983}" type="pres">
      <dgm:prSet presAssocID="{CA2BBFCC-2E9C-41BC-959F-A197CF08FE19}" presName="sibTrans" presStyleCnt="0"/>
      <dgm:spPr/>
    </dgm:pt>
    <dgm:pt modelId="{CBD32328-A1C1-430C-B7C2-DB378A613602}" type="pres">
      <dgm:prSet presAssocID="{224FAF48-6C51-404C-9EA7-D68C36CD2F49}" presName="compNode" presStyleCnt="0"/>
      <dgm:spPr/>
    </dgm:pt>
    <dgm:pt modelId="{0256E9D4-BD79-444D-8972-D5A75E703136}" type="pres">
      <dgm:prSet presAssocID="{224FAF48-6C51-404C-9EA7-D68C36CD2F49}" presName="bgRect" presStyleLbl="bgShp" presStyleIdx="1" presStyleCnt="4"/>
      <dgm:spPr/>
    </dgm:pt>
    <dgm:pt modelId="{C931EA07-7C5F-49A8-A764-074852D44915}" type="pres">
      <dgm:prSet presAssocID="{224FAF48-6C51-404C-9EA7-D68C36CD2F4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55F85251-257C-4450-9482-E558B42C2EB7}" type="pres">
      <dgm:prSet presAssocID="{224FAF48-6C51-404C-9EA7-D68C36CD2F49}" presName="spaceRect" presStyleCnt="0"/>
      <dgm:spPr/>
    </dgm:pt>
    <dgm:pt modelId="{8C9FAA20-70CF-4FB5-B79E-658EE8E00F63}" type="pres">
      <dgm:prSet presAssocID="{224FAF48-6C51-404C-9EA7-D68C36CD2F49}" presName="parTx" presStyleLbl="revTx" presStyleIdx="1" presStyleCnt="4">
        <dgm:presLayoutVars>
          <dgm:chMax val="0"/>
          <dgm:chPref val="0"/>
        </dgm:presLayoutVars>
      </dgm:prSet>
      <dgm:spPr/>
    </dgm:pt>
    <dgm:pt modelId="{3682ABF1-9531-43C1-BFD6-80EB5C7664CE}" type="pres">
      <dgm:prSet presAssocID="{94B0F2B2-5265-46BA-98C4-66610F3848FA}" presName="sibTrans" presStyleCnt="0"/>
      <dgm:spPr/>
    </dgm:pt>
    <dgm:pt modelId="{A9B623D7-9A8C-4C23-9D51-811AEC24ACB5}" type="pres">
      <dgm:prSet presAssocID="{4CDF4564-17E2-4E4C-9073-AFF4E0579C41}" presName="compNode" presStyleCnt="0"/>
      <dgm:spPr/>
    </dgm:pt>
    <dgm:pt modelId="{EFE3C64C-E53A-478A-9967-92044E3ED8A5}" type="pres">
      <dgm:prSet presAssocID="{4CDF4564-17E2-4E4C-9073-AFF4E0579C41}" presName="bgRect" presStyleLbl="bgShp" presStyleIdx="2" presStyleCnt="4"/>
      <dgm:spPr/>
    </dgm:pt>
    <dgm:pt modelId="{3ACC10D5-9D28-460A-AF90-8E6754149DD5}" type="pres">
      <dgm:prSet presAssocID="{4CDF4564-17E2-4E4C-9073-AFF4E0579C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0678DFC-1821-43A4-9E72-8603C00264D5}" type="pres">
      <dgm:prSet presAssocID="{4CDF4564-17E2-4E4C-9073-AFF4E0579C41}" presName="spaceRect" presStyleCnt="0"/>
      <dgm:spPr/>
    </dgm:pt>
    <dgm:pt modelId="{454F033E-BBA2-468C-9394-1ABDCC609E43}" type="pres">
      <dgm:prSet presAssocID="{4CDF4564-17E2-4E4C-9073-AFF4E0579C41}" presName="parTx" presStyleLbl="revTx" presStyleIdx="2" presStyleCnt="4">
        <dgm:presLayoutVars>
          <dgm:chMax val="0"/>
          <dgm:chPref val="0"/>
        </dgm:presLayoutVars>
      </dgm:prSet>
      <dgm:spPr/>
    </dgm:pt>
    <dgm:pt modelId="{E65709A3-9981-4E93-AAB7-36BCBCC1079B}" type="pres">
      <dgm:prSet presAssocID="{4B1580F6-94AA-47A3-8B9F-51959D291B4F}" presName="sibTrans" presStyleCnt="0"/>
      <dgm:spPr/>
    </dgm:pt>
    <dgm:pt modelId="{C550DCB5-C55B-41C1-B746-CB4D95B90D7A}" type="pres">
      <dgm:prSet presAssocID="{CB9F0C00-620B-4CA7-AECB-170FCCC5115D}" presName="compNode" presStyleCnt="0"/>
      <dgm:spPr/>
    </dgm:pt>
    <dgm:pt modelId="{CF4CD8BD-6EAD-4AD4-9812-6C17B0161CAA}" type="pres">
      <dgm:prSet presAssocID="{CB9F0C00-620B-4CA7-AECB-170FCCC5115D}" presName="bgRect" presStyleLbl="bgShp" presStyleIdx="3" presStyleCnt="4"/>
      <dgm:spPr/>
    </dgm:pt>
    <dgm:pt modelId="{0A0E6720-F86B-4674-8B5B-24D3EC433814}" type="pres">
      <dgm:prSet presAssocID="{CB9F0C00-620B-4CA7-AECB-170FCCC511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3BA5D1D-E302-4B82-AB09-16C540D5CA1B}" type="pres">
      <dgm:prSet presAssocID="{CB9F0C00-620B-4CA7-AECB-170FCCC5115D}" presName="spaceRect" presStyleCnt="0"/>
      <dgm:spPr/>
    </dgm:pt>
    <dgm:pt modelId="{3BA80550-0148-439A-BAF5-F4B38A326CB8}" type="pres">
      <dgm:prSet presAssocID="{CB9F0C00-620B-4CA7-AECB-170FCCC5115D}" presName="parTx" presStyleLbl="revTx" presStyleIdx="3" presStyleCnt="4">
        <dgm:presLayoutVars>
          <dgm:chMax val="0"/>
          <dgm:chPref val="0"/>
        </dgm:presLayoutVars>
      </dgm:prSet>
      <dgm:spPr/>
    </dgm:pt>
  </dgm:ptLst>
  <dgm:cxnLst>
    <dgm:cxn modelId="{820B2B18-161B-4430-8658-FFBD49504758}" type="presOf" srcId="{224FAF48-6C51-404C-9EA7-D68C36CD2F49}" destId="{8C9FAA20-70CF-4FB5-B79E-658EE8E00F63}" srcOrd="0" destOrd="0" presId="urn:microsoft.com/office/officeart/2018/2/layout/IconVerticalSolidList"/>
    <dgm:cxn modelId="{9656921D-0BCD-4020-BAF8-E689676752C6}" type="presOf" srcId="{CB9F0C00-620B-4CA7-AECB-170FCCC5115D}" destId="{3BA80550-0148-439A-BAF5-F4B38A326CB8}" srcOrd="0" destOrd="0" presId="urn:microsoft.com/office/officeart/2018/2/layout/IconVerticalSolidList"/>
    <dgm:cxn modelId="{0B965222-0098-48EE-8D30-B38DA986FFB5}" srcId="{A6801D4A-1598-46E6-B630-9805A1AA24CF}" destId="{4CDF4564-17E2-4E4C-9073-AFF4E0579C41}" srcOrd="2" destOrd="0" parTransId="{280BB7A5-2715-4E0E-BED8-88575A9EF275}" sibTransId="{4B1580F6-94AA-47A3-8B9F-51959D291B4F}"/>
    <dgm:cxn modelId="{F2C1BD34-9C5D-4313-8F3D-95AF4A540FDB}" type="presOf" srcId="{D5FA7230-84B3-422F-92CE-EAF4CCFA2481}" destId="{9D1597FB-7CF5-477B-9CB7-046420686149}" srcOrd="0" destOrd="0" presId="urn:microsoft.com/office/officeart/2018/2/layout/IconVerticalSolidList"/>
    <dgm:cxn modelId="{BE215D68-3E7A-4FC0-94C7-BE8B184FEE2C}" srcId="{A6801D4A-1598-46E6-B630-9805A1AA24CF}" destId="{D5FA7230-84B3-422F-92CE-EAF4CCFA2481}" srcOrd="0" destOrd="0" parTransId="{D1D64410-AE79-4A2E-A27E-28D85693D275}" sibTransId="{CA2BBFCC-2E9C-41BC-959F-A197CF08FE19}"/>
    <dgm:cxn modelId="{5E4D774C-5DE5-4CBE-8E79-D299F4A736B3}" type="presOf" srcId="{A6801D4A-1598-46E6-B630-9805A1AA24CF}" destId="{A660E224-6962-40EE-99E8-0D1D59CA1CBF}" srcOrd="0" destOrd="0" presId="urn:microsoft.com/office/officeart/2018/2/layout/IconVerticalSolidList"/>
    <dgm:cxn modelId="{0AABBD83-2609-42F6-9E1D-227A88885D37}" srcId="{A6801D4A-1598-46E6-B630-9805A1AA24CF}" destId="{CB9F0C00-620B-4CA7-AECB-170FCCC5115D}" srcOrd="3" destOrd="0" parTransId="{FC02403C-9C9B-4D54-A3C1-E863F6F83C0D}" sibTransId="{1356660F-2CF6-4006-9F01-32247E87A8CF}"/>
    <dgm:cxn modelId="{02990CB7-2444-47BD-ABBD-554941BB8D3F}" type="presOf" srcId="{4CDF4564-17E2-4E4C-9073-AFF4E0579C41}" destId="{454F033E-BBA2-468C-9394-1ABDCC609E43}" srcOrd="0" destOrd="0" presId="urn:microsoft.com/office/officeart/2018/2/layout/IconVerticalSolidList"/>
    <dgm:cxn modelId="{9DB8CEDA-AC94-47E5-AEDA-4082327E98A0}" srcId="{A6801D4A-1598-46E6-B630-9805A1AA24CF}" destId="{224FAF48-6C51-404C-9EA7-D68C36CD2F49}" srcOrd="1" destOrd="0" parTransId="{585F7440-F0E3-4F2C-8AB5-AF9DBD2A9AF8}" sibTransId="{94B0F2B2-5265-46BA-98C4-66610F3848FA}"/>
    <dgm:cxn modelId="{DF37C16A-6FC1-4EE3-BD5D-CB845ABD3954}" type="presParOf" srcId="{A660E224-6962-40EE-99E8-0D1D59CA1CBF}" destId="{460DAC3A-93FA-456B-AF29-DCC3D2CEB5AE}" srcOrd="0" destOrd="0" presId="urn:microsoft.com/office/officeart/2018/2/layout/IconVerticalSolidList"/>
    <dgm:cxn modelId="{E0A4E8E2-E13F-4DC5-9194-22C79A2307C6}" type="presParOf" srcId="{460DAC3A-93FA-456B-AF29-DCC3D2CEB5AE}" destId="{DD2B96AA-DA80-4E21-90BB-077BB0FE0BFA}" srcOrd="0" destOrd="0" presId="urn:microsoft.com/office/officeart/2018/2/layout/IconVerticalSolidList"/>
    <dgm:cxn modelId="{984E3139-A5AA-4921-8352-0E6C1AC4D21A}" type="presParOf" srcId="{460DAC3A-93FA-456B-AF29-DCC3D2CEB5AE}" destId="{85AC8283-EAD4-421D-BBDE-E03E72692ED4}" srcOrd="1" destOrd="0" presId="urn:microsoft.com/office/officeart/2018/2/layout/IconVerticalSolidList"/>
    <dgm:cxn modelId="{B637EF94-6190-45DB-9426-EBAA9E8F05CD}" type="presParOf" srcId="{460DAC3A-93FA-456B-AF29-DCC3D2CEB5AE}" destId="{1079DFA1-74DC-4B70-A3D5-92C153FBA2D9}" srcOrd="2" destOrd="0" presId="urn:microsoft.com/office/officeart/2018/2/layout/IconVerticalSolidList"/>
    <dgm:cxn modelId="{7C1D03B7-A334-4893-B5E0-A73481921F20}" type="presParOf" srcId="{460DAC3A-93FA-456B-AF29-DCC3D2CEB5AE}" destId="{9D1597FB-7CF5-477B-9CB7-046420686149}" srcOrd="3" destOrd="0" presId="urn:microsoft.com/office/officeart/2018/2/layout/IconVerticalSolidList"/>
    <dgm:cxn modelId="{0C679D7A-4197-4E1F-B1CE-E1EE1C1F1F17}" type="presParOf" srcId="{A660E224-6962-40EE-99E8-0D1D59CA1CBF}" destId="{F1E55FFF-461D-4187-BFC9-922876C5C983}" srcOrd="1" destOrd="0" presId="urn:microsoft.com/office/officeart/2018/2/layout/IconVerticalSolidList"/>
    <dgm:cxn modelId="{5D0BA814-90C9-402B-91ED-F8492A446EF9}" type="presParOf" srcId="{A660E224-6962-40EE-99E8-0D1D59CA1CBF}" destId="{CBD32328-A1C1-430C-B7C2-DB378A613602}" srcOrd="2" destOrd="0" presId="urn:microsoft.com/office/officeart/2018/2/layout/IconVerticalSolidList"/>
    <dgm:cxn modelId="{93563C8C-1DA8-426B-AE45-A9D3A2065C89}" type="presParOf" srcId="{CBD32328-A1C1-430C-B7C2-DB378A613602}" destId="{0256E9D4-BD79-444D-8972-D5A75E703136}" srcOrd="0" destOrd="0" presId="urn:microsoft.com/office/officeart/2018/2/layout/IconVerticalSolidList"/>
    <dgm:cxn modelId="{647EEEFD-35C1-4263-AA6A-AD7522DCBB8D}" type="presParOf" srcId="{CBD32328-A1C1-430C-B7C2-DB378A613602}" destId="{C931EA07-7C5F-49A8-A764-074852D44915}" srcOrd="1" destOrd="0" presId="urn:microsoft.com/office/officeart/2018/2/layout/IconVerticalSolidList"/>
    <dgm:cxn modelId="{67213C5B-261B-42DF-B8F9-5643592F2AB5}" type="presParOf" srcId="{CBD32328-A1C1-430C-B7C2-DB378A613602}" destId="{55F85251-257C-4450-9482-E558B42C2EB7}" srcOrd="2" destOrd="0" presId="urn:microsoft.com/office/officeart/2018/2/layout/IconVerticalSolidList"/>
    <dgm:cxn modelId="{F536B57A-2D35-4D8B-9F3C-6A665EEFD137}" type="presParOf" srcId="{CBD32328-A1C1-430C-B7C2-DB378A613602}" destId="{8C9FAA20-70CF-4FB5-B79E-658EE8E00F63}" srcOrd="3" destOrd="0" presId="urn:microsoft.com/office/officeart/2018/2/layout/IconVerticalSolidList"/>
    <dgm:cxn modelId="{744E1DEB-B22B-4868-82C8-C18D7ABAB523}" type="presParOf" srcId="{A660E224-6962-40EE-99E8-0D1D59CA1CBF}" destId="{3682ABF1-9531-43C1-BFD6-80EB5C7664CE}" srcOrd="3" destOrd="0" presId="urn:microsoft.com/office/officeart/2018/2/layout/IconVerticalSolidList"/>
    <dgm:cxn modelId="{3467ABE4-3C3B-465A-9B67-04401685FEA6}" type="presParOf" srcId="{A660E224-6962-40EE-99E8-0D1D59CA1CBF}" destId="{A9B623D7-9A8C-4C23-9D51-811AEC24ACB5}" srcOrd="4" destOrd="0" presId="urn:microsoft.com/office/officeart/2018/2/layout/IconVerticalSolidList"/>
    <dgm:cxn modelId="{4E088C7C-C088-4450-9DDD-5515339CCF37}" type="presParOf" srcId="{A9B623D7-9A8C-4C23-9D51-811AEC24ACB5}" destId="{EFE3C64C-E53A-478A-9967-92044E3ED8A5}" srcOrd="0" destOrd="0" presId="urn:microsoft.com/office/officeart/2018/2/layout/IconVerticalSolidList"/>
    <dgm:cxn modelId="{ACC3BE90-3154-44C3-A3D4-7A7E3E0FCA89}" type="presParOf" srcId="{A9B623D7-9A8C-4C23-9D51-811AEC24ACB5}" destId="{3ACC10D5-9D28-460A-AF90-8E6754149DD5}" srcOrd="1" destOrd="0" presId="urn:microsoft.com/office/officeart/2018/2/layout/IconVerticalSolidList"/>
    <dgm:cxn modelId="{76978C95-8384-44ED-B519-D5CA2CE3DFC0}" type="presParOf" srcId="{A9B623D7-9A8C-4C23-9D51-811AEC24ACB5}" destId="{00678DFC-1821-43A4-9E72-8603C00264D5}" srcOrd="2" destOrd="0" presId="urn:microsoft.com/office/officeart/2018/2/layout/IconVerticalSolidList"/>
    <dgm:cxn modelId="{E9DAAFAB-1724-435C-8B15-2F3A1E22F629}" type="presParOf" srcId="{A9B623D7-9A8C-4C23-9D51-811AEC24ACB5}" destId="{454F033E-BBA2-468C-9394-1ABDCC609E43}" srcOrd="3" destOrd="0" presId="urn:microsoft.com/office/officeart/2018/2/layout/IconVerticalSolidList"/>
    <dgm:cxn modelId="{AB51A857-D5DF-4CC7-BF61-973CB952EE6B}" type="presParOf" srcId="{A660E224-6962-40EE-99E8-0D1D59CA1CBF}" destId="{E65709A3-9981-4E93-AAB7-36BCBCC1079B}" srcOrd="5" destOrd="0" presId="urn:microsoft.com/office/officeart/2018/2/layout/IconVerticalSolidList"/>
    <dgm:cxn modelId="{AE8BF2D3-4150-485D-9220-894ED477E726}" type="presParOf" srcId="{A660E224-6962-40EE-99E8-0D1D59CA1CBF}" destId="{C550DCB5-C55B-41C1-B746-CB4D95B90D7A}" srcOrd="6" destOrd="0" presId="urn:microsoft.com/office/officeart/2018/2/layout/IconVerticalSolidList"/>
    <dgm:cxn modelId="{DDBBA22A-F489-4C61-A319-A140E73ED935}" type="presParOf" srcId="{C550DCB5-C55B-41C1-B746-CB4D95B90D7A}" destId="{CF4CD8BD-6EAD-4AD4-9812-6C17B0161CAA}" srcOrd="0" destOrd="0" presId="urn:microsoft.com/office/officeart/2018/2/layout/IconVerticalSolidList"/>
    <dgm:cxn modelId="{BD2630B5-08A4-4D12-865F-8E2585E12379}" type="presParOf" srcId="{C550DCB5-C55B-41C1-B746-CB4D95B90D7A}" destId="{0A0E6720-F86B-4674-8B5B-24D3EC433814}" srcOrd="1" destOrd="0" presId="urn:microsoft.com/office/officeart/2018/2/layout/IconVerticalSolidList"/>
    <dgm:cxn modelId="{4A73EDFE-D657-4540-84BE-C61134B949C5}" type="presParOf" srcId="{C550DCB5-C55B-41C1-B746-CB4D95B90D7A}" destId="{23BA5D1D-E302-4B82-AB09-16C540D5CA1B}" srcOrd="2" destOrd="0" presId="urn:microsoft.com/office/officeart/2018/2/layout/IconVerticalSolidList"/>
    <dgm:cxn modelId="{5F5F2E09-C674-484F-BA00-0CFCDB09B4B0}" type="presParOf" srcId="{C550DCB5-C55B-41C1-B746-CB4D95B90D7A}" destId="{3BA80550-0148-439A-BAF5-F4B38A326C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9F417-E060-4860-9741-1B84968D2CA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D19940D-A525-4CE9-A50A-38012AC74035}">
      <dgm:prSet/>
      <dgm:spPr/>
      <dgm:t>
        <a:bodyPr/>
        <a:lstStyle/>
        <a:p>
          <a:r>
            <a:rPr lang="en-US" b="0"/>
            <a:t>Vertex AI is a machine learning platform that lets you train and deploy ML models and AI applications.</a:t>
          </a:r>
          <a:endParaRPr lang="en-US"/>
        </a:p>
      </dgm:t>
    </dgm:pt>
    <dgm:pt modelId="{7EBE47D7-5CE0-4106-A9F8-37EC3EF77C42}" type="parTrans" cxnId="{20BFDC07-453D-4A9F-8E10-D83BE3F4E8FD}">
      <dgm:prSet/>
      <dgm:spPr/>
      <dgm:t>
        <a:bodyPr/>
        <a:lstStyle/>
        <a:p>
          <a:endParaRPr lang="en-US"/>
        </a:p>
      </dgm:t>
    </dgm:pt>
    <dgm:pt modelId="{8F0350CF-F602-4840-85AD-95913B926229}" type="sibTrans" cxnId="{20BFDC07-453D-4A9F-8E10-D83BE3F4E8FD}">
      <dgm:prSet/>
      <dgm:spPr/>
      <dgm:t>
        <a:bodyPr/>
        <a:lstStyle/>
        <a:p>
          <a:endParaRPr lang="en-US"/>
        </a:p>
      </dgm:t>
    </dgm:pt>
    <dgm:pt modelId="{499C56B1-6DC6-4D31-B519-84B12558E3E6}">
      <dgm:prSet/>
      <dgm:spPr/>
      <dgm:t>
        <a:bodyPr/>
        <a:lstStyle/>
        <a:p>
          <a:r>
            <a:rPr lang="en-US" b="0"/>
            <a:t>It combines data engineering, data science, and ML engineering workflows.</a:t>
          </a:r>
          <a:endParaRPr lang="en-US"/>
        </a:p>
      </dgm:t>
    </dgm:pt>
    <dgm:pt modelId="{AE8309C8-015D-4F3C-92BC-E5C9BB9DDB9C}" type="parTrans" cxnId="{90A53FD8-E071-489B-9BA0-756AF1FA0C16}">
      <dgm:prSet/>
      <dgm:spPr/>
      <dgm:t>
        <a:bodyPr/>
        <a:lstStyle/>
        <a:p>
          <a:endParaRPr lang="en-US"/>
        </a:p>
      </dgm:t>
    </dgm:pt>
    <dgm:pt modelId="{B1C8B154-052C-4D65-A4DC-09A914AB5E85}" type="sibTrans" cxnId="{90A53FD8-E071-489B-9BA0-756AF1FA0C16}">
      <dgm:prSet/>
      <dgm:spPr/>
      <dgm:t>
        <a:bodyPr/>
        <a:lstStyle/>
        <a:p>
          <a:endParaRPr lang="en-US"/>
        </a:p>
      </dgm:t>
    </dgm:pt>
    <dgm:pt modelId="{A579A89E-5AA6-43F3-99AA-CEDAA6A95409}">
      <dgm:prSet/>
      <dgm:spPr/>
      <dgm:t>
        <a:bodyPr/>
        <a:lstStyle/>
        <a:p>
          <a:r>
            <a:rPr lang="en-US" b="0"/>
            <a:t>Hence, enabling your teams to collaborate using a common toolset.</a:t>
          </a:r>
          <a:endParaRPr lang="en-US"/>
        </a:p>
      </dgm:t>
    </dgm:pt>
    <dgm:pt modelId="{401E9EAD-087A-46F9-AFFE-ABEB17C59272}" type="parTrans" cxnId="{8850E95F-DBE6-45DF-A2B9-20C35EAAAD01}">
      <dgm:prSet/>
      <dgm:spPr/>
      <dgm:t>
        <a:bodyPr/>
        <a:lstStyle/>
        <a:p>
          <a:endParaRPr lang="en-US"/>
        </a:p>
      </dgm:t>
    </dgm:pt>
    <dgm:pt modelId="{45CA8EE5-93E1-4ABB-A8AE-1C67D06C3928}" type="sibTrans" cxnId="{8850E95F-DBE6-45DF-A2B9-20C35EAAAD01}">
      <dgm:prSet/>
      <dgm:spPr/>
      <dgm:t>
        <a:bodyPr/>
        <a:lstStyle/>
        <a:p>
          <a:endParaRPr lang="en-US"/>
        </a:p>
      </dgm:t>
    </dgm:pt>
    <dgm:pt modelId="{4773A523-6E0F-4C05-94A9-90C707E71756}">
      <dgm:prSet/>
      <dgm:spPr/>
      <dgm:t>
        <a:bodyPr/>
        <a:lstStyle/>
        <a:p>
          <a:r>
            <a:rPr lang="en-US" b="0"/>
            <a:t>Vertex AI provides several tools for model training and serving.</a:t>
          </a:r>
          <a:endParaRPr lang="en-US"/>
        </a:p>
      </dgm:t>
    </dgm:pt>
    <dgm:pt modelId="{97CC58A8-599C-4210-A05C-CF58234865C4}" type="parTrans" cxnId="{F1B524C4-69B4-484B-9EFA-213A308AAAF4}">
      <dgm:prSet/>
      <dgm:spPr/>
      <dgm:t>
        <a:bodyPr/>
        <a:lstStyle/>
        <a:p>
          <a:endParaRPr lang="en-US"/>
        </a:p>
      </dgm:t>
    </dgm:pt>
    <dgm:pt modelId="{BC1C4EF0-FB30-455D-8E7B-F8AE76FAE897}" type="sibTrans" cxnId="{F1B524C4-69B4-484B-9EFA-213A308AAAF4}">
      <dgm:prSet/>
      <dgm:spPr/>
      <dgm:t>
        <a:bodyPr/>
        <a:lstStyle/>
        <a:p>
          <a:endParaRPr lang="en-US"/>
        </a:p>
      </dgm:t>
    </dgm:pt>
    <dgm:pt modelId="{8CA2CA32-B827-452C-8FD8-902A3509D66A}" type="pres">
      <dgm:prSet presAssocID="{F4A9F417-E060-4860-9741-1B84968D2CA5}" presName="root" presStyleCnt="0">
        <dgm:presLayoutVars>
          <dgm:dir/>
          <dgm:resizeHandles val="exact"/>
        </dgm:presLayoutVars>
      </dgm:prSet>
      <dgm:spPr/>
    </dgm:pt>
    <dgm:pt modelId="{5594DBDB-2A72-484E-8F9D-2CADE24CFB58}" type="pres">
      <dgm:prSet presAssocID="{9D19940D-A525-4CE9-A50A-38012AC74035}" presName="compNode" presStyleCnt="0"/>
      <dgm:spPr/>
    </dgm:pt>
    <dgm:pt modelId="{5123FEA6-B3FA-41E9-A6B5-ED9C66353E49}" type="pres">
      <dgm:prSet presAssocID="{9D19940D-A525-4CE9-A50A-38012AC74035}" presName="bgRect" presStyleLbl="bgShp" presStyleIdx="0" presStyleCnt="4"/>
      <dgm:spPr/>
    </dgm:pt>
    <dgm:pt modelId="{67105981-3C0F-436A-8387-E795D4461EE0}" type="pres">
      <dgm:prSet presAssocID="{9D19940D-A525-4CE9-A50A-38012AC740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D0486D3-AE63-4379-B912-B453DC29D04B}" type="pres">
      <dgm:prSet presAssocID="{9D19940D-A525-4CE9-A50A-38012AC74035}" presName="spaceRect" presStyleCnt="0"/>
      <dgm:spPr/>
    </dgm:pt>
    <dgm:pt modelId="{FB6CBD33-39C4-4FFE-A418-F5458835F7DB}" type="pres">
      <dgm:prSet presAssocID="{9D19940D-A525-4CE9-A50A-38012AC74035}" presName="parTx" presStyleLbl="revTx" presStyleIdx="0" presStyleCnt="4">
        <dgm:presLayoutVars>
          <dgm:chMax val="0"/>
          <dgm:chPref val="0"/>
        </dgm:presLayoutVars>
      </dgm:prSet>
      <dgm:spPr/>
    </dgm:pt>
    <dgm:pt modelId="{BC6BB794-8A16-467D-9481-D673FC91BC02}" type="pres">
      <dgm:prSet presAssocID="{8F0350CF-F602-4840-85AD-95913B926229}" presName="sibTrans" presStyleCnt="0"/>
      <dgm:spPr/>
    </dgm:pt>
    <dgm:pt modelId="{728A2350-B541-4774-B165-64EA435429E3}" type="pres">
      <dgm:prSet presAssocID="{499C56B1-6DC6-4D31-B519-84B12558E3E6}" presName="compNode" presStyleCnt="0"/>
      <dgm:spPr/>
    </dgm:pt>
    <dgm:pt modelId="{651542B4-4C4A-4458-8DFB-EA382B2369DA}" type="pres">
      <dgm:prSet presAssocID="{499C56B1-6DC6-4D31-B519-84B12558E3E6}" presName="bgRect" presStyleLbl="bgShp" presStyleIdx="1" presStyleCnt="4"/>
      <dgm:spPr/>
    </dgm:pt>
    <dgm:pt modelId="{7B8D0A8B-9A92-4653-BB40-FC72A3E1E954}" type="pres">
      <dgm:prSet presAssocID="{499C56B1-6DC6-4D31-B519-84B12558E3E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36ED225-2570-4DB5-A873-AA6F71C143C1}" type="pres">
      <dgm:prSet presAssocID="{499C56B1-6DC6-4D31-B519-84B12558E3E6}" presName="spaceRect" presStyleCnt="0"/>
      <dgm:spPr/>
    </dgm:pt>
    <dgm:pt modelId="{E268106B-5F3D-4D14-8230-7CB0D4FF9E0C}" type="pres">
      <dgm:prSet presAssocID="{499C56B1-6DC6-4D31-B519-84B12558E3E6}" presName="parTx" presStyleLbl="revTx" presStyleIdx="1" presStyleCnt="4">
        <dgm:presLayoutVars>
          <dgm:chMax val="0"/>
          <dgm:chPref val="0"/>
        </dgm:presLayoutVars>
      </dgm:prSet>
      <dgm:spPr/>
    </dgm:pt>
    <dgm:pt modelId="{6A34E83E-6E49-4D2F-8B0F-DE0621216B37}" type="pres">
      <dgm:prSet presAssocID="{B1C8B154-052C-4D65-A4DC-09A914AB5E85}" presName="sibTrans" presStyleCnt="0"/>
      <dgm:spPr/>
    </dgm:pt>
    <dgm:pt modelId="{8FD191B9-B3E2-49AA-B73E-73955CF8FB4B}" type="pres">
      <dgm:prSet presAssocID="{A579A89E-5AA6-43F3-99AA-CEDAA6A95409}" presName="compNode" presStyleCnt="0"/>
      <dgm:spPr/>
    </dgm:pt>
    <dgm:pt modelId="{B5FF5A6B-B442-44FB-9B0C-F45333556B23}" type="pres">
      <dgm:prSet presAssocID="{A579A89E-5AA6-43F3-99AA-CEDAA6A95409}" presName="bgRect" presStyleLbl="bgShp" presStyleIdx="2" presStyleCnt="4"/>
      <dgm:spPr/>
    </dgm:pt>
    <dgm:pt modelId="{25965224-9CD9-4FE3-9BC2-933E56F5BAEC}" type="pres">
      <dgm:prSet presAssocID="{A579A89E-5AA6-43F3-99AA-CEDAA6A9540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64D13190-DD32-4C6D-BCA6-F1006900F0F3}" type="pres">
      <dgm:prSet presAssocID="{A579A89E-5AA6-43F3-99AA-CEDAA6A95409}" presName="spaceRect" presStyleCnt="0"/>
      <dgm:spPr/>
    </dgm:pt>
    <dgm:pt modelId="{0BB43ADD-5F3B-442B-9A50-601022763506}" type="pres">
      <dgm:prSet presAssocID="{A579A89E-5AA6-43F3-99AA-CEDAA6A95409}" presName="parTx" presStyleLbl="revTx" presStyleIdx="2" presStyleCnt="4">
        <dgm:presLayoutVars>
          <dgm:chMax val="0"/>
          <dgm:chPref val="0"/>
        </dgm:presLayoutVars>
      </dgm:prSet>
      <dgm:spPr/>
    </dgm:pt>
    <dgm:pt modelId="{557A44AA-392A-483B-81CA-3599DCF380B2}" type="pres">
      <dgm:prSet presAssocID="{45CA8EE5-93E1-4ABB-A8AE-1C67D06C3928}" presName="sibTrans" presStyleCnt="0"/>
      <dgm:spPr/>
    </dgm:pt>
    <dgm:pt modelId="{C45D80A1-BAD5-4BC6-AD48-6C19D02E457E}" type="pres">
      <dgm:prSet presAssocID="{4773A523-6E0F-4C05-94A9-90C707E71756}" presName="compNode" presStyleCnt="0"/>
      <dgm:spPr/>
    </dgm:pt>
    <dgm:pt modelId="{505E7855-9E70-464B-B928-97147A37F9D9}" type="pres">
      <dgm:prSet presAssocID="{4773A523-6E0F-4C05-94A9-90C707E71756}" presName="bgRect" presStyleLbl="bgShp" presStyleIdx="3" presStyleCnt="4"/>
      <dgm:spPr/>
    </dgm:pt>
    <dgm:pt modelId="{9A9B6EDD-8BEC-42B6-B445-E6D335A643B1}" type="pres">
      <dgm:prSet presAssocID="{4773A523-6E0F-4C05-94A9-90C707E717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E432688-E492-409F-B099-8A088E45D6CD}" type="pres">
      <dgm:prSet presAssocID="{4773A523-6E0F-4C05-94A9-90C707E71756}" presName="spaceRect" presStyleCnt="0"/>
      <dgm:spPr/>
    </dgm:pt>
    <dgm:pt modelId="{322FE3BB-9AA9-471D-AA12-82C50562EE4A}" type="pres">
      <dgm:prSet presAssocID="{4773A523-6E0F-4C05-94A9-90C707E71756}" presName="parTx" presStyleLbl="revTx" presStyleIdx="3" presStyleCnt="4">
        <dgm:presLayoutVars>
          <dgm:chMax val="0"/>
          <dgm:chPref val="0"/>
        </dgm:presLayoutVars>
      </dgm:prSet>
      <dgm:spPr/>
    </dgm:pt>
  </dgm:ptLst>
  <dgm:cxnLst>
    <dgm:cxn modelId="{20BFDC07-453D-4A9F-8E10-D83BE3F4E8FD}" srcId="{F4A9F417-E060-4860-9741-1B84968D2CA5}" destId="{9D19940D-A525-4CE9-A50A-38012AC74035}" srcOrd="0" destOrd="0" parTransId="{7EBE47D7-5CE0-4106-A9F8-37EC3EF77C42}" sibTransId="{8F0350CF-F602-4840-85AD-95913B926229}"/>
    <dgm:cxn modelId="{7971263E-66C4-4103-8209-51AA8EF29464}" type="presOf" srcId="{499C56B1-6DC6-4D31-B519-84B12558E3E6}" destId="{E268106B-5F3D-4D14-8230-7CB0D4FF9E0C}" srcOrd="0" destOrd="0" presId="urn:microsoft.com/office/officeart/2018/2/layout/IconVerticalSolidList"/>
    <dgm:cxn modelId="{8850E95F-DBE6-45DF-A2B9-20C35EAAAD01}" srcId="{F4A9F417-E060-4860-9741-1B84968D2CA5}" destId="{A579A89E-5AA6-43F3-99AA-CEDAA6A95409}" srcOrd="2" destOrd="0" parTransId="{401E9EAD-087A-46F9-AFFE-ABEB17C59272}" sibTransId="{45CA8EE5-93E1-4ABB-A8AE-1C67D06C3928}"/>
    <dgm:cxn modelId="{A3365752-F155-4B5E-9F80-FAC726DD80FB}" type="presOf" srcId="{F4A9F417-E060-4860-9741-1B84968D2CA5}" destId="{8CA2CA32-B827-452C-8FD8-902A3509D66A}" srcOrd="0" destOrd="0" presId="urn:microsoft.com/office/officeart/2018/2/layout/IconVerticalSolidList"/>
    <dgm:cxn modelId="{F6BCD5A3-468A-4B2D-956B-51CE6F3080C0}" type="presOf" srcId="{A579A89E-5AA6-43F3-99AA-CEDAA6A95409}" destId="{0BB43ADD-5F3B-442B-9A50-601022763506}" srcOrd="0" destOrd="0" presId="urn:microsoft.com/office/officeart/2018/2/layout/IconVerticalSolidList"/>
    <dgm:cxn modelId="{F1B524C4-69B4-484B-9EFA-213A308AAAF4}" srcId="{F4A9F417-E060-4860-9741-1B84968D2CA5}" destId="{4773A523-6E0F-4C05-94A9-90C707E71756}" srcOrd="3" destOrd="0" parTransId="{97CC58A8-599C-4210-A05C-CF58234865C4}" sibTransId="{BC1C4EF0-FB30-455D-8E7B-F8AE76FAE897}"/>
    <dgm:cxn modelId="{23B714D2-57D7-481F-A715-C87BF043311D}" type="presOf" srcId="{9D19940D-A525-4CE9-A50A-38012AC74035}" destId="{FB6CBD33-39C4-4FFE-A418-F5458835F7DB}" srcOrd="0" destOrd="0" presId="urn:microsoft.com/office/officeart/2018/2/layout/IconVerticalSolidList"/>
    <dgm:cxn modelId="{90A53FD8-E071-489B-9BA0-756AF1FA0C16}" srcId="{F4A9F417-E060-4860-9741-1B84968D2CA5}" destId="{499C56B1-6DC6-4D31-B519-84B12558E3E6}" srcOrd="1" destOrd="0" parTransId="{AE8309C8-015D-4F3C-92BC-E5C9BB9DDB9C}" sibTransId="{B1C8B154-052C-4D65-A4DC-09A914AB5E85}"/>
    <dgm:cxn modelId="{834AFADC-F60D-4777-897E-4595F9777EBD}" type="presOf" srcId="{4773A523-6E0F-4C05-94A9-90C707E71756}" destId="{322FE3BB-9AA9-471D-AA12-82C50562EE4A}" srcOrd="0" destOrd="0" presId="urn:microsoft.com/office/officeart/2018/2/layout/IconVerticalSolidList"/>
    <dgm:cxn modelId="{6B2D48E3-6EED-4763-A01F-732686587908}" type="presParOf" srcId="{8CA2CA32-B827-452C-8FD8-902A3509D66A}" destId="{5594DBDB-2A72-484E-8F9D-2CADE24CFB58}" srcOrd="0" destOrd="0" presId="urn:microsoft.com/office/officeart/2018/2/layout/IconVerticalSolidList"/>
    <dgm:cxn modelId="{55636E6A-9E66-435D-BE53-6811E2A549CC}" type="presParOf" srcId="{5594DBDB-2A72-484E-8F9D-2CADE24CFB58}" destId="{5123FEA6-B3FA-41E9-A6B5-ED9C66353E49}" srcOrd="0" destOrd="0" presId="urn:microsoft.com/office/officeart/2018/2/layout/IconVerticalSolidList"/>
    <dgm:cxn modelId="{9E6BCEA0-D770-48B5-BC92-488300EF9EE7}" type="presParOf" srcId="{5594DBDB-2A72-484E-8F9D-2CADE24CFB58}" destId="{67105981-3C0F-436A-8387-E795D4461EE0}" srcOrd="1" destOrd="0" presId="urn:microsoft.com/office/officeart/2018/2/layout/IconVerticalSolidList"/>
    <dgm:cxn modelId="{300797B8-4FBA-49BF-87FD-8BC90F5D2532}" type="presParOf" srcId="{5594DBDB-2A72-484E-8F9D-2CADE24CFB58}" destId="{BD0486D3-AE63-4379-B912-B453DC29D04B}" srcOrd="2" destOrd="0" presId="urn:microsoft.com/office/officeart/2018/2/layout/IconVerticalSolidList"/>
    <dgm:cxn modelId="{8B8BD21B-B9D1-4B0B-BB8D-9547C2A48F73}" type="presParOf" srcId="{5594DBDB-2A72-484E-8F9D-2CADE24CFB58}" destId="{FB6CBD33-39C4-4FFE-A418-F5458835F7DB}" srcOrd="3" destOrd="0" presId="urn:microsoft.com/office/officeart/2018/2/layout/IconVerticalSolidList"/>
    <dgm:cxn modelId="{FB11424C-6400-4008-B71D-500FF3EA643D}" type="presParOf" srcId="{8CA2CA32-B827-452C-8FD8-902A3509D66A}" destId="{BC6BB794-8A16-467D-9481-D673FC91BC02}" srcOrd="1" destOrd="0" presId="urn:microsoft.com/office/officeart/2018/2/layout/IconVerticalSolidList"/>
    <dgm:cxn modelId="{479641CA-17E0-4E46-BA99-B13821015F86}" type="presParOf" srcId="{8CA2CA32-B827-452C-8FD8-902A3509D66A}" destId="{728A2350-B541-4774-B165-64EA435429E3}" srcOrd="2" destOrd="0" presId="urn:microsoft.com/office/officeart/2018/2/layout/IconVerticalSolidList"/>
    <dgm:cxn modelId="{1C54E57D-01E2-41B9-88A1-95C1E73B4E69}" type="presParOf" srcId="{728A2350-B541-4774-B165-64EA435429E3}" destId="{651542B4-4C4A-4458-8DFB-EA382B2369DA}" srcOrd="0" destOrd="0" presId="urn:microsoft.com/office/officeart/2018/2/layout/IconVerticalSolidList"/>
    <dgm:cxn modelId="{9255148B-DE60-4174-81C4-68E6576B6C6C}" type="presParOf" srcId="{728A2350-B541-4774-B165-64EA435429E3}" destId="{7B8D0A8B-9A92-4653-BB40-FC72A3E1E954}" srcOrd="1" destOrd="0" presId="urn:microsoft.com/office/officeart/2018/2/layout/IconVerticalSolidList"/>
    <dgm:cxn modelId="{709D394B-D004-459A-84B7-C0DA74D73581}" type="presParOf" srcId="{728A2350-B541-4774-B165-64EA435429E3}" destId="{136ED225-2570-4DB5-A873-AA6F71C143C1}" srcOrd="2" destOrd="0" presId="urn:microsoft.com/office/officeart/2018/2/layout/IconVerticalSolidList"/>
    <dgm:cxn modelId="{8D86B794-6354-4DB0-9F4E-4ACF230B9ED9}" type="presParOf" srcId="{728A2350-B541-4774-B165-64EA435429E3}" destId="{E268106B-5F3D-4D14-8230-7CB0D4FF9E0C}" srcOrd="3" destOrd="0" presId="urn:microsoft.com/office/officeart/2018/2/layout/IconVerticalSolidList"/>
    <dgm:cxn modelId="{1CF339D7-B072-4C50-A6A9-038A0A0CE1F4}" type="presParOf" srcId="{8CA2CA32-B827-452C-8FD8-902A3509D66A}" destId="{6A34E83E-6E49-4D2F-8B0F-DE0621216B37}" srcOrd="3" destOrd="0" presId="urn:microsoft.com/office/officeart/2018/2/layout/IconVerticalSolidList"/>
    <dgm:cxn modelId="{4725E425-DBCA-4F5E-80CB-1AD65D8C5451}" type="presParOf" srcId="{8CA2CA32-B827-452C-8FD8-902A3509D66A}" destId="{8FD191B9-B3E2-49AA-B73E-73955CF8FB4B}" srcOrd="4" destOrd="0" presId="urn:microsoft.com/office/officeart/2018/2/layout/IconVerticalSolidList"/>
    <dgm:cxn modelId="{A61923B6-8965-486B-BFFC-498B88A84DA4}" type="presParOf" srcId="{8FD191B9-B3E2-49AA-B73E-73955CF8FB4B}" destId="{B5FF5A6B-B442-44FB-9B0C-F45333556B23}" srcOrd="0" destOrd="0" presId="urn:microsoft.com/office/officeart/2018/2/layout/IconVerticalSolidList"/>
    <dgm:cxn modelId="{68532975-413C-46CA-83D7-A4C04E17DAE5}" type="presParOf" srcId="{8FD191B9-B3E2-49AA-B73E-73955CF8FB4B}" destId="{25965224-9CD9-4FE3-9BC2-933E56F5BAEC}" srcOrd="1" destOrd="0" presId="urn:microsoft.com/office/officeart/2018/2/layout/IconVerticalSolidList"/>
    <dgm:cxn modelId="{9CFA96B8-6D21-4F6C-935B-1557B753CF1E}" type="presParOf" srcId="{8FD191B9-B3E2-49AA-B73E-73955CF8FB4B}" destId="{64D13190-DD32-4C6D-BCA6-F1006900F0F3}" srcOrd="2" destOrd="0" presId="urn:microsoft.com/office/officeart/2018/2/layout/IconVerticalSolidList"/>
    <dgm:cxn modelId="{1AE578A1-5070-40EE-AD6B-5CD1F0FF130A}" type="presParOf" srcId="{8FD191B9-B3E2-49AA-B73E-73955CF8FB4B}" destId="{0BB43ADD-5F3B-442B-9A50-601022763506}" srcOrd="3" destOrd="0" presId="urn:microsoft.com/office/officeart/2018/2/layout/IconVerticalSolidList"/>
    <dgm:cxn modelId="{2FE1BE9A-128C-4703-B8D9-E86DE4D0FBAC}" type="presParOf" srcId="{8CA2CA32-B827-452C-8FD8-902A3509D66A}" destId="{557A44AA-392A-483B-81CA-3599DCF380B2}" srcOrd="5" destOrd="0" presId="urn:microsoft.com/office/officeart/2018/2/layout/IconVerticalSolidList"/>
    <dgm:cxn modelId="{46A570B7-0838-4B73-A8DA-AB1ACCFA41C7}" type="presParOf" srcId="{8CA2CA32-B827-452C-8FD8-902A3509D66A}" destId="{C45D80A1-BAD5-4BC6-AD48-6C19D02E457E}" srcOrd="6" destOrd="0" presId="urn:microsoft.com/office/officeart/2018/2/layout/IconVerticalSolidList"/>
    <dgm:cxn modelId="{E1D59D66-CB85-438A-A913-718040EBA537}" type="presParOf" srcId="{C45D80A1-BAD5-4BC6-AD48-6C19D02E457E}" destId="{505E7855-9E70-464B-B928-97147A37F9D9}" srcOrd="0" destOrd="0" presId="urn:microsoft.com/office/officeart/2018/2/layout/IconVerticalSolidList"/>
    <dgm:cxn modelId="{B35AD0BE-4158-41DA-83E6-4D4908FD3D6A}" type="presParOf" srcId="{C45D80A1-BAD5-4BC6-AD48-6C19D02E457E}" destId="{9A9B6EDD-8BEC-42B6-B445-E6D335A643B1}" srcOrd="1" destOrd="0" presId="urn:microsoft.com/office/officeart/2018/2/layout/IconVerticalSolidList"/>
    <dgm:cxn modelId="{1115523E-B647-4A41-8129-B0E403E2375D}" type="presParOf" srcId="{C45D80A1-BAD5-4BC6-AD48-6C19D02E457E}" destId="{3E432688-E492-409F-B099-8A088E45D6CD}" srcOrd="2" destOrd="0" presId="urn:microsoft.com/office/officeart/2018/2/layout/IconVerticalSolidList"/>
    <dgm:cxn modelId="{4939FBC9-C3D7-4E23-8990-4D17C1517CA8}" type="presParOf" srcId="{C45D80A1-BAD5-4BC6-AD48-6C19D02E457E}" destId="{322FE3BB-9AA9-471D-AA12-82C50562EE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660114-BC5A-491D-B3DD-B83B538D7CF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D653221-C240-48F4-B6BF-7A3352A17F8B}">
      <dgm:prSet/>
      <dgm:spPr/>
      <dgm:t>
        <a:bodyPr/>
        <a:lstStyle/>
        <a:p>
          <a:pPr>
            <a:lnSpc>
              <a:spcPct val="100000"/>
            </a:lnSpc>
          </a:pPr>
          <a:r>
            <a:rPr lang="en-US" b="0"/>
            <a:t>AutoML uses automated algorithms to streamline the process of building, training, and deploying machine learning models.</a:t>
          </a:r>
          <a:endParaRPr lang="en-US"/>
        </a:p>
      </dgm:t>
    </dgm:pt>
    <dgm:pt modelId="{5D09DE00-4CCC-4BDE-A0D7-C204335E1068}" type="parTrans" cxnId="{98C035E7-314E-4588-9EC8-623B2B563534}">
      <dgm:prSet/>
      <dgm:spPr/>
      <dgm:t>
        <a:bodyPr/>
        <a:lstStyle/>
        <a:p>
          <a:endParaRPr lang="en-US"/>
        </a:p>
      </dgm:t>
    </dgm:pt>
    <dgm:pt modelId="{DDDE456F-0FE9-4B0D-863F-82F91BC179B5}" type="sibTrans" cxnId="{98C035E7-314E-4588-9EC8-623B2B563534}">
      <dgm:prSet/>
      <dgm:spPr/>
      <dgm:t>
        <a:bodyPr/>
        <a:lstStyle/>
        <a:p>
          <a:endParaRPr lang="en-US"/>
        </a:p>
      </dgm:t>
    </dgm:pt>
    <dgm:pt modelId="{1DE2F262-C91B-43FA-8579-513502DE3CD2}">
      <dgm:prSet/>
      <dgm:spPr/>
      <dgm:t>
        <a:bodyPr/>
        <a:lstStyle/>
        <a:p>
          <a:pPr>
            <a:lnSpc>
              <a:spcPct val="100000"/>
            </a:lnSpc>
          </a:pPr>
          <a:r>
            <a:rPr lang="en-US" b="0"/>
            <a:t>It allows you to train tabular, image, text, or video data without writing code or preparing data splits.</a:t>
          </a:r>
          <a:endParaRPr lang="en-US"/>
        </a:p>
      </dgm:t>
    </dgm:pt>
    <dgm:pt modelId="{02076AA9-3336-4E03-9E4E-0A4EFA18DBBA}" type="parTrans" cxnId="{D7E15F70-C62C-4FCF-82D0-0F7115F27EB9}">
      <dgm:prSet/>
      <dgm:spPr/>
      <dgm:t>
        <a:bodyPr/>
        <a:lstStyle/>
        <a:p>
          <a:endParaRPr lang="en-US"/>
        </a:p>
      </dgm:t>
    </dgm:pt>
    <dgm:pt modelId="{ABB2459E-889B-4EF6-B281-E776C90A1F02}" type="sibTrans" cxnId="{D7E15F70-C62C-4FCF-82D0-0F7115F27EB9}">
      <dgm:prSet/>
      <dgm:spPr/>
      <dgm:t>
        <a:bodyPr/>
        <a:lstStyle/>
        <a:p>
          <a:endParaRPr lang="en-US"/>
        </a:p>
      </dgm:t>
    </dgm:pt>
    <dgm:pt modelId="{B675805B-8838-4C4E-9A6F-957F2D1592C2}">
      <dgm:prSet/>
      <dgm:spPr/>
      <dgm:t>
        <a:bodyPr/>
        <a:lstStyle/>
        <a:p>
          <a:pPr>
            <a:lnSpc>
              <a:spcPct val="100000"/>
            </a:lnSpc>
          </a:pPr>
          <a:r>
            <a:rPr lang="en-US" b="0"/>
            <a:t>It offers a simpler and faster approach for non-experts to build models without extensive coding and programming knowledge.</a:t>
          </a:r>
          <a:endParaRPr lang="en-US"/>
        </a:p>
      </dgm:t>
    </dgm:pt>
    <dgm:pt modelId="{571F6DED-DADE-4A35-8177-488CB22D6784}" type="parTrans" cxnId="{36F0B7D4-F3A9-4064-9CE7-4D051766ACAA}">
      <dgm:prSet/>
      <dgm:spPr/>
      <dgm:t>
        <a:bodyPr/>
        <a:lstStyle/>
        <a:p>
          <a:endParaRPr lang="en-US"/>
        </a:p>
      </dgm:t>
    </dgm:pt>
    <dgm:pt modelId="{D1C74160-FB06-423A-9DEA-34A8A0C60F0E}" type="sibTrans" cxnId="{36F0B7D4-F3A9-4064-9CE7-4D051766ACAA}">
      <dgm:prSet/>
      <dgm:spPr/>
      <dgm:t>
        <a:bodyPr/>
        <a:lstStyle/>
        <a:p>
          <a:endParaRPr lang="en-US"/>
        </a:p>
      </dgm:t>
    </dgm:pt>
    <dgm:pt modelId="{61BF6BB3-E9B9-4358-9E05-29AFF836E118}">
      <dgm:prSet/>
      <dgm:spPr/>
      <dgm:t>
        <a:bodyPr/>
        <a:lstStyle/>
        <a:p>
          <a:pPr>
            <a:lnSpc>
              <a:spcPct val="100000"/>
            </a:lnSpc>
          </a:pPr>
          <a:r>
            <a:rPr lang="en-US" b="0"/>
            <a:t>Google Cloud AutoML is a suite of machine learning products and services offered by Google Cloud Platform (GCP) that allows users to create custom machine learning models without requiring extensive knowledge of machine learning</a:t>
          </a:r>
          <a:endParaRPr lang="en-US"/>
        </a:p>
      </dgm:t>
    </dgm:pt>
    <dgm:pt modelId="{80A8A94B-4D33-42DC-AD4B-0684E39DD0AD}" type="parTrans" cxnId="{FE99CB07-2EF6-45D7-8FBD-E8C6ADF2CB73}">
      <dgm:prSet/>
      <dgm:spPr/>
      <dgm:t>
        <a:bodyPr/>
        <a:lstStyle/>
        <a:p>
          <a:endParaRPr lang="en-US"/>
        </a:p>
      </dgm:t>
    </dgm:pt>
    <dgm:pt modelId="{8BF0CA18-2F3E-4494-993E-C9EE08300C70}" type="sibTrans" cxnId="{FE99CB07-2EF6-45D7-8FBD-E8C6ADF2CB73}">
      <dgm:prSet/>
      <dgm:spPr/>
      <dgm:t>
        <a:bodyPr/>
        <a:lstStyle/>
        <a:p>
          <a:endParaRPr lang="en-US"/>
        </a:p>
      </dgm:t>
    </dgm:pt>
    <dgm:pt modelId="{A13C7053-BB49-4847-A8BB-AFDDA9B3DC79}" type="pres">
      <dgm:prSet presAssocID="{2E660114-BC5A-491D-B3DD-B83B538D7CF1}" presName="root" presStyleCnt="0">
        <dgm:presLayoutVars>
          <dgm:dir/>
          <dgm:resizeHandles val="exact"/>
        </dgm:presLayoutVars>
      </dgm:prSet>
      <dgm:spPr/>
    </dgm:pt>
    <dgm:pt modelId="{83971E70-8584-416E-805A-3B7C84A586D3}" type="pres">
      <dgm:prSet presAssocID="{FD653221-C240-48F4-B6BF-7A3352A17F8B}" presName="compNode" presStyleCnt="0"/>
      <dgm:spPr/>
    </dgm:pt>
    <dgm:pt modelId="{60CA8F06-E867-4F36-8FCD-D03ADF210DD7}" type="pres">
      <dgm:prSet presAssocID="{FD653221-C240-48F4-B6BF-7A3352A17F8B}" presName="bgRect" presStyleLbl="bgShp" presStyleIdx="0" presStyleCnt="4"/>
      <dgm:spPr/>
    </dgm:pt>
    <dgm:pt modelId="{EA64A617-1934-4CB7-89D1-96320760FD96}" type="pres">
      <dgm:prSet presAssocID="{FD653221-C240-48F4-B6BF-7A3352A17F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7D86E1E0-1EB5-4188-99E0-504B7C3128BD}" type="pres">
      <dgm:prSet presAssocID="{FD653221-C240-48F4-B6BF-7A3352A17F8B}" presName="spaceRect" presStyleCnt="0"/>
      <dgm:spPr/>
    </dgm:pt>
    <dgm:pt modelId="{94287A1B-62A8-4795-909F-569914205F4B}" type="pres">
      <dgm:prSet presAssocID="{FD653221-C240-48F4-B6BF-7A3352A17F8B}" presName="parTx" presStyleLbl="revTx" presStyleIdx="0" presStyleCnt="4">
        <dgm:presLayoutVars>
          <dgm:chMax val="0"/>
          <dgm:chPref val="0"/>
        </dgm:presLayoutVars>
      </dgm:prSet>
      <dgm:spPr/>
    </dgm:pt>
    <dgm:pt modelId="{736397A5-CA56-450A-A9A0-3EB9828570F0}" type="pres">
      <dgm:prSet presAssocID="{DDDE456F-0FE9-4B0D-863F-82F91BC179B5}" presName="sibTrans" presStyleCnt="0"/>
      <dgm:spPr/>
    </dgm:pt>
    <dgm:pt modelId="{2941B7F1-C075-4F8A-B157-4CCEFE35A8B7}" type="pres">
      <dgm:prSet presAssocID="{1DE2F262-C91B-43FA-8579-513502DE3CD2}" presName="compNode" presStyleCnt="0"/>
      <dgm:spPr/>
    </dgm:pt>
    <dgm:pt modelId="{396F7724-9F29-4AAE-80A1-625124FDA607}" type="pres">
      <dgm:prSet presAssocID="{1DE2F262-C91B-43FA-8579-513502DE3CD2}" presName="bgRect" presStyleLbl="bgShp" presStyleIdx="1" presStyleCnt="4"/>
      <dgm:spPr/>
    </dgm:pt>
    <dgm:pt modelId="{5741748A-465D-42C0-B84A-303482024BDB}" type="pres">
      <dgm:prSet presAssocID="{1DE2F262-C91B-43FA-8579-513502DE3C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A4FCF30-5EBC-4177-A6C8-3565F86C4D86}" type="pres">
      <dgm:prSet presAssocID="{1DE2F262-C91B-43FA-8579-513502DE3CD2}" presName="spaceRect" presStyleCnt="0"/>
      <dgm:spPr/>
    </dgm:pt>
    <dgm:pt modelId="{A8B4E02E-5ACF-481F-ABAE-E003BE0613FB}" type="pres">
      <dgm:prSet presAssocID="{1DE2F262-C91B-43FA-8579-513502DE3CD2}" presName="parTx" presStyleLbl="revTx" presStyleIdx="1" presStyleCnt="4">
        <dgm:presLayoutVars>
          <dgm:chMax val="0"/>
          <dgm:chPref val="0"/>
        </dgm:presLayoutVars>
      </dgm:prSet>
      <dgm:spPr/>
    </dgm:pt>
    <dgm:pt modelId="{CBC99619-3DFF-477D-81ED-B5AAF2BDDA17}" type="pres">
      <dgm:prSet presAssocID="{ABB2459E-889B-4EF6-B281-E776C90A1F02}" presName="sibTrans" presStyleCnt="0"/>
      <dgm:spPr/>
    </dgm:pt>
    <dgm:pt modelId="{E95C702C-7792-462F-87F3-705EEA7A6CBB}" type="pres">
      <dgm:prSet presAssocID="{B675805B-8838-4C4E-9A6F-957F2D1592C2}" presName="compNode" presStyleCnt="0"/>
      <dgm:spPr/>
    </dgm:pt>
    <dgm:pt modelId="{DA2B5734-00BB-4A35-A4DE-AC12A7F9DC39}" type="pres">
      <dgm:prSet presAssocID="{B675805B-8838-4C4E-9A6F-957F2D1592C2}" presName="bgRect" presStyleLbl="bgShp" presStyleIdx="2" presStyleCnt="4"/>
      <dgm:spPr/>
    </dgm:pt>
    <dgm:pt modelId="{ECC14DB2-38C9-4A11-9BD2-92329EB4C83C}" type="pres">
      <dgm:prSet presAssocID="{B675805B-8838-4C4E-9A6F-957F2D1592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E15295F3-E53B-4FB0-AD36-1ECC09B7A748}" type="pres">
      <dgm:prSet presAssocID="{B675805B-8838-4C4E-9A6F-957F2D1592C2}" presName="spaceRect" presStyleCnt="0"/>
      <dgm:spPr/>
    </dgm:pt>
    <dgm:pt modelId="{BACEDD6C-4855-4AB2-87CF-23FA0DCD6980}" type="pres">
      <dgm:prSet presAssocID="{B675805B-8838-4C4E-9A6F-957F2D1592C2}" presName="parTx" presStyleLbl="revTx" presStyleIdx="2" presStyleCnt="4">
        <dgm:presLayoutVars>
          <dgm:chMax val="0"/>
          <dgm:chPref val="0"/>
        </dgm:presLayoutVars>
      </dgm:prSet>
      <dgm:spPr/>
    </dgm:pt>
    <dgm:pt modelId="{F7CEF804-2FAF-4FE0-9E9B-1E3A85ADB497}" type="pres">
      <dgm:prSet presAssocID="{D1C74160-FB06-423A-9DEA-34A8A0C60F0E}" presName="sibTrans" presStyleCnt="0"/>
      <dgm:spPr/>
    </dgm:pt>
    <dgm:pt modelId="{EA480C00-2EA0-4419-B1D9-81C03C6F4F75}" type="pres">
      <dgm:prSet presAssocID="{61BF6BB3-E9B9-4358-9E05-29AFF836E118}" presName="compNode" presStyleCnt="0"/>
      <dgm:spPr/>
    </dgm:pt>
    <dgm:pt modelId="{51A5238F-D223-4BEF-8240-8BFD91C31F99}" type="pres">
      <dgm:prSet presAssocID="{61BF6BB3-E9B9-4358-9E05-29AFF836E118}" presName="bgRect" presStyleLbl="bgShp" presStyleIdx="3" presStyleCnt="4"/>
      <dgm:spPr/>
    </dgm:pt>
    <dgm:pt modelId="{421F30B5-5E4E-4386-8933-B43379CF6B7A}" type="pres">
      <dgm:prSet presAssocID="{61BF6BB3-E9B9-4358-9E05-29AFF836E11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CE73A577-AC8E-4B28-9EA0-9223BD8AFB2C}" type="pres">
      <dgm:prSet presAssocID="{61BF6BB3-E9B9-4358-9E05-29AFF836E118}" presName="spaceRect" presStyleCnt="0"/>
      <dgm:spPr/>
    </dgm:pt>
    <dgm:pt modelId="{15257A16-4620-4753-83C0-05C3DAA06D79}" type="pres">
      <dgm:prSet presAssocID="{61BF6BB3-E9B9-4358-9E05-29AFF836E118}" presName="parTx" presStyleLbl="revTx" presStyleIdx="3" presStyleCnt="4">
        <dgm:presLayoutVars>
          <dgm:chMax val="0"/>
          <dgm:chPref val="0"/>
        </dgm:presLayoutVars>
      </dgm:prSet>
      <dgm:spPr/>
    </dgm:pt>
  </dgm:ptLst>
  <dgm:cxnLst>
    <dgm:cxn modelId="{FE99CB07-2EF6-45D7-8FBD-E8C6ADF2CB73}" srcId="{2E660114-BC5A-491D-B3DD-B83B538D7CF1}" destId="{61BF6BB3-E9B9-4358-9E05-29AFF836E118}" srcOrd="3" destOrd="0" parTransId="{80A8A94B-4D33-42DC-AD4B-0684E39DD0AD}" sibTransId="{8BF0CA18-2F3E-4494-993E-C9EE08300C70}"/>
    <dgm:cxn modelId="{B411E70B-2E1E-42E1-954B-13BEF7458515}" type="presOf" srcId="{1DE2F262-C91B-43FA-8579-513502DE3CD2}" destId="{A8B4E02E-5ACF-481F-ABAE-E003BE0613FB}" srcOrd="0" destOrd="0" presId="urn:microsoft.com/office/officeart/2018/2/layout/IconVerticalSolidList"/>
    <dgm:cxn modelId="{CDC8C669-197C-4C47-B4D8-649190680C95}" type="presOf" srcId="{61BF6BB3-E9B9-4358-9E05-29AFF836E118}" destId="{15257A16-4620-4753-83C0-05C3DAA06D79}" srcOrd="0" destOrd="0" presId="urn:microsoft.com/office/officeart/2018/2/layout/IconVerticalSolidList"/>
    <dgm:cxn modelId="{D7E15F70-C62C-4FCF-82D0-0F7115F27EB9}" srcId="{2E660114-BC5A-491D-B3DD-B83B538D7CF1}" destId="{1DE2F262-C91B-43FA-8579-513502DE3CD2}" srcOrd="1" destOrd="0" parTransId="{02076AA9-3336-4E03-9E4E-0A4EFA18DBBA}" sibTransId="{ABB2459E-889B-4EF6-B281-E776C90A1F02}"/>
    <dgm:cxn modelId="{DA89278B-90E5-493F-BB0E-B011F85FA0CE}" type="presOf" srcId="{FD653221-C240-48F4-B6BF-7A3352A17F8B}" destId="{94287A1B-62A8-4795-909F-569914205F4B}" srcOrd="0" destOrd="0" presId="urn:microsoft.com/office/officeart/2018/2/layout/IconVerticalSolidList"/>
    <dgm:cxn modelId="{ED8B4294-D402-4A7B-B24B-58690A168694}" type="presOf" srcId="{B675805B-8838-4C4E-9A6F-957F2D1592C2}" destId="{BACEDD6C-4855-4AB2-87CF-23FA0DCD6980}" srcOrd="0" destOrd="0" presId="urn:microsoft.com/office/officeart/2018/2/layout/IconVerticalSolidList"/>
    <dgm:cxn modelId="{1FF08BC1-767B-4445-9570-0F1C4A26AD80}" type="presOf" srcId="{2E660114-BC5A-491D-B3DD-B83B538D7CF1}" destId="{A13C7053-BB49-4847-A8BB-AFDDA9B3DC79}" srcOrd="0" destOrd="0" presId="urn:microsoft.com/office/officeart/2018/2/layout/IconVerticalSolidList"/>
    <dgm:cxn modelId="{36F0B7D4-F3A9-4064-9CE7-4D051766ACAA}" srcId="{2E660114-BC5A-491D-B3DD-B83B538D7CF1}" destId="{B675805B-8838-4C4E-9A6F-957F2D1592C2}" srcOrd="2" destOrd="0" parTransId="{571F6DED-DADE-4A35-8177-488CB22D6784}" sibTransId="{D1C74160-FB06-423A-9DEA-34A8A0C60F0E}"/>
    <dgm:cxn modelId="{98C035E7-314E-4588-9EC8-623B2B563534}" srcId="{2E660114-BC5A-491D-B3DD-B83B538D7CF1}" destId="{FD653221-C240-48F4-B6BF-7A3352A17F8B}" srcOrd="0" destOrd="0" parTransId="{5D09DE00-4CCC-4BDE-A0D7-C204335E1068}" sibTransId="{DDDE456F-0FE9-4B0D-863F-82F91BC179B5}"/>
    <dgm:cxn modelId="{521083E4-2191-40C4-AB18-7BDA60C7A367}" type="presParOf" srcId="{A13C7053-BB49-4847-A8BB-AFDDA9B3DC79}" destId="{83971E70-8584-416E-805A-3B7C84A586D3}" srcOrd="0" destOrd="0" presId="urn:microsoft.com/office/officeart/2018/2/layout/IconVerticalSolidList"/>
    <dgm:cxn modelId="{8F5A0618-1ED0-4565-BFC8-8FD0464277E5}" type="presParOf" srcId="{83971E70-8584-416E-805A-3B7C84A586D3}" destId="{60CA8F06-E867-4F36-8FCD-D03ADF210DD7}" srcOrd="0" destOrd="0" presId="urn:microsoft.com/office/officeart/2018/2/layout/IconVerticalSolidList"/>
    <dgm:cxn modelId="{C2A7AA4A-6E91-4E07-B37D-84CE8F86C23B}" type="presParOf" srcId="{83971E70-8584-416E-805A-3B7C84A586D3}" destId="{EA64A617-1934-4CB7-89D1-96320760FD96}" srcOrd="1" destOrd="0" presId="urn:microsoft.com/office/officeart/2018/2/layout/IconVerticalSolidList"/>
    <dgm:cxn modelId="{602914BF-A266-4EC8-8AE6-587914EDE901}" type="presParOf" srcId="{83971E70-8584-416E-805A-3B7C84A586D3}" destId="{7D86E1E0-1EB5-4188-99E0-504B7C3128BD}" srcOrd="2" destOrd="0" presId="urn:microsoft.com/office/officeart/2018/2/layout/IconVerticalSolidList"/>
    <dgm:cxn modelId="{AD182EC2-E03E-4CD3-8175-121F237F53E6}" type="presParOf" srcId="{83971E70-8584-416E-805A-3B7C84A586D3}" destId="{94287A1B-62A8-4795-909F-569914205F4B}" srcOrd="3" destOrd="0" presId="urn:microsoft.com/office/officeart/2018/2/layout/IconVerticalSolidList"/>
    <dgm:cxn modelId="{5FFCB3D5-A0AA-4D0E-A895-B5D63A71945E}" type="presParOf" srcId="{A13C7053-BB49-4847-A8BB-AFDDA9B3DC79}" destId="{736397A5-CA56-450A-A9A0-3EB9828570F0}" srcOrd="1" destOrd="0" presId="urn:microsoft.com/office/officeart/2018/2/layout/IconVerticalSolidList"/>
    <dgm:cxn modelId="{F01D3934-2F43-4052-8734-9D2C00AF1BC2}" type="presParOf" srcId="{A13C7053-BB49-4847-A8BB-AFDDA9B3DC79}" destId="{2941B7F1-C075-4F8A-B157-4CCEFE35A8B7}" srcOrd="2" destOrd="0" presId="urn:microsoft.com/office/officeart/2018/2/layout/IconVerticalSolidList"/>
    <dgm:cxn modelId="{954AEF52-2B92-4EB1-ACB2-4A508B4C9288}" type="presParOf" srcId="{2941B7F1-C075-4F8A-B157-4CCEFE35A8B7}" destId="{396F7724-9F29-4AAE-80A1-625124FDA607}" srcOrd="0" destOrd="0" presId="urn:microsoft.com/office/officeart/2018/2/layout/IconVerticalSolidList"/>
    <dgm:cxn modelId="{05EB2590-D0B0-420D-96F8-995D7FDB428E}" type="presParOf" srcId="{2941B7F1-C075-4F8A-B157-4CCEFE35A8B7}" destId="{5741748A-465D-42C0-B84A-303482024BDB}" srcOrd="1" destOrd="0" presId="urn:microsoft.com/office/officeart/2018/2/layout/IconVerticalSolidList"/>
    <dgm:cxn modelId="{9CA3F8A5-5E7E-42C8-B777-0D78EDE17739}" type="presParOf" srcId="{2941B7F1-C075-4F8A-B157-4CCEFE35A8B7}" destId="{9A4FCF30-5EBC-4177-A6C8-3565F86C4D86}" srcOrd="2" destOrd="0" presId="urn:microsoft.com/office/officeart/2018/2/layout/IconVerticalSolidList"/>
    <dgm:cxn modelId="{C03AC6AB-393F-46EF-9E6E-D5459F2C3433}" type="presParOf" srcId="{2941B7F1-C075-4F8A-B157-4CCEFE35A8B7}" destId="{A8B4E02E-5ACF-481F-ABAE-E003BE0613FB}" srcOrd="3" destOrd="0" presId="urn:microsoft.com/office/officeart/2018/2/layout/IconVerticalSolidList"/>
    <dgm:cxn modelId="{11292642-8931-49B3-9C8F-DE2052199E2F}" type="presParOf" srcId="{A13C7053-BB49-4847-A8BB-AFDDA9B3DC79}" destId="{CBC99619-3DFF-477D-81ED-B5AAF2BDDA17}" srcOrd="3" destOrd="0" presId="urn:microsoft.com/office/officeart/2018/2/layout/IconVerticalSolidList"/>
    <dgm:cxn modelId="{F9E7BC14-947F-4656-8A00-5DEB5F6E4AD0}" type="presParOf" srcId="{A13C7053-BB49-4847-A8BB-AFDDA9B3DC79}" destId="{E95C702C-7792-462F-87F3-705EEA7A6CBB}" srcOrd="4" destOrd="0" presId="urn:microsoft.com/office/officeart/2018/2/layout/IconVerticalSolidList"/>
    <dgm:cxn modelId="{54E4BFD8-7CC5-4701-B0D6-5376AF467D12}" type="presParOf" srcId="{E95C702C-7792-462F-87F3-705EEA7A6CBB}" destId="{DA2B5734-00BB-4A35-A4DE-AC12A7F9DC39}" srcOrd="0" destOrd="0" presId="urn:microsoft.com/office/officeart/2018/2/layout/IconVerticalSolidList"/>
    <dgm:cxn modelId="{942A2106-AAE9-4CF6-A509-7595E45168BC}" type="presParOf" srcId="{E95C702C-7792-462F-87F3-705EEA7A6CBB}" destId="{ECC14DB2-38C9-4A11-9BD2-92329EB4C83C}" srcOrd="1" destOrd="0" presId="urn:microsoft.com/office/officeart/2018/2/layout/IconVerticalSolidList"/>
    <dgm:cxn modelId="{6ACC32D6-4C2A-4BB7-B348-857B60085C30}" type="presParOf" srcId="{E95C702C-7792-462F-87F3-705EEA7A6CBB}" destId="{E15295F3-E53B-4FB0-AD36-1ECC09B7A748}" srcOrd="2" destOrd="0" presId="urn:microsoft.com/office/officeart/2018/2/layout/IconVerticalSolidList"/>
    <dgm:cxn modelId="{5AA5841A-215D-4A9C-A1FF-423536D6A273}" type="presParOf" srcId="{E95C702C-7792-462F-87F3-705EEA7A6CBB}" destId="{BACEDD6C-4855-4AB2-87CF-23FA0DCD6980}" srcOrd="3" destOrd="0" presId="urn:microsoft.com/office/officeart/2018/2/layout/IconVerticalSolidList"/>
    <dgm:cxn modelId="{9BD9BE31-3622-4A3F-84AF-94428F64B4F3}" type="presParOf" srcId="{A13C7053-BB49-4847-A8BB-AFDDA9B3DC79}" destId="{F7CEF804-2FAF-4FE0-9E9B-1E3A85ADB497}" srcOrd="5" destOrd="0" presId="urn:microsoft.com/office/officeart/2018/2/layout/IconVerticalSolidList"/>
    <dgm:cxn modelId="{C86D23C4-E377-4323-8534-CAA640047F2A}" type="presParOf" srcId="{A13C7053-BB49-4847-A8BB-AFDDA9B3DC79}" destId="{EA480C00-2EA0-4419-B1D9-81C03C6F4F75}" srcOrd="6" destOrd="0" presId="urn:microsoft.com/office/officeart/2018/2/layout/IconVerticalSolidList"/>
    <dgm:cxn modelId="{2919458E-54BE-4B3A-8A62-B68A392C903E}" type="presParOf" srcId="{EA480C00-2EA0-4419-B1D9-81C03C6F4F75}" destId="{51A5238F-D223-4BEF-8240-8BFD91C31F99}" srcOrd="0" destOrd="0" presId="urn:microsoft.com/office/officeart/2018/2/layout/IconVerticalSolidList"/>
    <dgm:cxn modelId="{B6A7008F-B295-4DD1-833F-A00B06D4392F}" type="presParOf" srcId="{EA480C00-2EA0-4419-B1D9-81C03C6F4F75}" destId="{421F30B5-5E4E-4386-8933-B43379CF6B7A}" srcOrd="1" destOrd="0" presId="urn:microsoft.com/office/officeart/2018/2/layout/IconVerticalSolidList"/>
    <dgm:cxn modelId="{7AD9784E-4FD5-475E-8519-1FA25A497BA2}" type="presParOf" srcId="{EA480C00-2EA0-4419-B1D9-81C03C6F4F75}" destId="{CE73A577-AC8E-4B28-9EA0-9223BD8AFB2C}" srcOrd="2" destOrd="0" presId="urn:microsoft.com/office/officeart/2018/2/layout/IconVerticalSolidList"/>
    <dgm:cxn modelId="{224F3161-FA70-4005-AF44-FF238DE537DD}" type="presParOf" srcId="{EA480C00-2EA0-4419-B1D9-81C03C6F4F75}" destId="{15257A16-4620-4753-83C0-05C3DAA06D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F63ADA-18B7-40C3-B086-A24E454098B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D483436-74E2-43F5-99E5-F45F3CCFE61A}">
      <dgm:prSet/>
      <dgm:spPr/>
      <dgm:t>
        <a:bodyPr/>
        <a:lstStyle/>
        <a:p>
          <a:pPr>
            <a:lnSpc>
              <a:spcPct val="100000"/>
            </a:lnSpc>
          </a:pPr>
          <a:r>
            <a:rPr lang="en-US" b="0"/>
            <a:t>With </a:t>
          </a:r>
          <a:r>
            <a:rPr lang="en-US" b="0" err="1"/>
            <a:t>AutoML</a:t>
          </a:r>
          <a:r>
            <a:rPr lang="en-US" b="0"/>
            <a:t> Vision, users can train custom image recognition models using their own images, without needing to write any code.</a:t>
          </a:r>
          <a:endParaRPr lang="en-US"/>
        </a:p>
      </dgm:t>
    </dgm:pt>
    <dgm:pt modelId="{C16A961C-CE29-4B05-9B53-F0B2009BE015}" type="parTrans" cxnId="{65113619-A605-4DB1-90AB-D008A233F074}">
      <dgm:prSet/>
      <dgm:spPr/>
      <dgm:t>
        <a:bodyPr/>
        <a:lstStyle/>
        <a:p>
          <a:endParaRPr lang="en-US"/>
        </a:p>
      </dgm:t>
    </dgm:pt>
    <dgm:pt modelId="{CE9BE462-B980-4DFF-BF97-542A78D39E33}" type="sibTrans" cxnId="{65113619-A605-4DB1-90AB-D008A233F074}">
      <dgm:prSet/>
      <dgm:spPr/>
      <dgm:t>
        <a:bodyPr/>
        <a:lstStyle/>
        <a:p>
          <a:endParaRPr lang="en-US"/>
        </a:p>
      </dgm:t>
    </dgm:pt>
    <dgm:pt modelId="{F1AF5226-ECF2-422B-8FD5-0C0C63579C6A}">
      <dgm:prSet/>
      <dgm:spPr/>
      <dgm:t>
        <a:bodyPr/>
        <a:lstStyle/>
        <a:p>
          <a:pPr>
            <a:lnSpc>
              <a:spcPct val="100000"/>
            </a:lnSpc>
          </a:pPr>
          <a:r>
            <a:rPr lang="en-US" b="0" err="1"/>
            <a:t>AutoML</a:t>
          </a:r>
          <a:r>
            <a:rPr lang="en-US" b="0"/>
            <a:t> also includes natural language processing (NLP) capabilities. </a:t>
          </a:r>
          <a:r>
            <a:rPr lang="en-US" b="0" err="1"/>
            <a:t>AutoML</a:t>
          </a:r>
          <a:r>
            <a:rPr lang="en-US" b="0"/>
            <a:t> Natural Language allows users to train custom models for tasks such as sentiment analysis, entity recognition, and content classification</a:t>
          </a:r>
          <a:r>
            <a:rPr lang="en-US">
              <a:latin typeface="SRH Headline"/>
            </a:rPr>
            <a:t>.</a:t>
          </a:r>
          <a:endParaRPr lang="en-US"/>
        </a:p>
      </dgm:t>
    </dgm:pt>
    <dgm:pt modelId="{D5BA9B8D-C4D9-47B0-A851-52CD599C5DB3}" type="parTrans" cxnId="{89053BA9-BE85-484B-B5CB-669A7DB3BF5D}">
      <dgm:prSet/>
      <dgm:spPr/>
      <dgm:t>
        <a:bodyPr/>
        <a:lstStyle/>
        <a:p>
          <a:endParaRPr lang="en-US"/>
        </a:p>
      </dgm:t>
    </dgm:pt>
    <dgm:pt modelId="{2CC251D7-B90E-4777-BCE6-73841DCF51B2}" type="sibTrans" cxnId="{89053BA9-BE85-484B-B5CB-669A7DB3BF5D}">
      <dgm:prSet/>
      <dgm:spPr/>
      <dgm:t>
        <a:bodyPr/>
        <a:lstStyle/>
        <a:p>
          <a:endParaRPr lang="en-US"/>
        </a:p>
      </dgm:t>
    </dgm:pt>
    <dgm:pt modelId="{B0D35E5D-D14B-4A82-BF6A-A4562FEEA1C9}">
      <dgm:prSet/>
      <dgm:spPr/>
      <dgm:t>
        <a:bodyPr/>
        <a:lstStyle/>
        <a:p>
          <a:pPr>
            <a:lnSpc>
              <a:spcPct val="100000"/>
            </a:lnSpc>
          </a:pPr>
          <a:r>
            <a:rPr lang="en-US" b="0"/>
            <a:t>You have a bunch of pictures of Adidas and Nike shoes, and you want to distinguish whether they are Nike or Adidas. You should apply machine learning techniques to train your data and recognize which brand they belong to -&gt; Auto ML</a:t>
          </a:r>
          <a:endParaRPr lang="en-US"/>
        </a:p>
      </dgm:t>
    </dgm:pt>
    <dgm:pt modelId="{2EDFB8D1-A8D5-459D-9E38-8C44DFFBF3DD}" type="parTrans" cxnId="{4A5DD111-2E9F-43EE-B447-6890D89B768D}">
      <dgm:prSet/>
      <dgm:spPr/>
      <dgm:t>
        <a:bodyPr/>
        <a:lstStyle/>
        <a:p>
          <a:endParaRPr lang="en-US"/>
        </a:p>
      </dgm:t>
    </dgm:pt>
    <dgm:pt modelId="{6CC9368D-D3BC-460E-ACD7-A0B4E5852646}" type="sibTrans" cxnId="{4A5DD111-2E9F-43EE-B447-6890D89B768D}">
      <dgm:prSet/>
      <dgm:spPr/>
      <dgm:t>
        <a:bodyPr/>
        <a:lstStyle/>
        <a:p>
          <a:endParaRPr lang="en-US"/>
        </a:p>
      </dgm:t>
    </dgm:pt>
    <dgm:pt modelId="{D0738864-004D-41B8-B334-FF7BCD96E951}" type="pres">
      <dgm:prSet presAssocID="{D6F63ADA-18B7-40C3-B086-A24E454098B5}" presName="root" presStyleCnt="0">
        <dgm:presLayoutVars>
          <dgm:dir/>
          <dgm:resizeHandles val="exact"/>
        </dgm:presLayoutVars>
      </dgm:prSet>
      <dgm:spPr/>
    </dgm:pt>
    <dgm:pt modelId="{D5D20D7A-FE16-49F5-805E-537A630954BA}" type="pres">
      <dgm:prSet presAssocID="{AD483436-74E2-43F5-99E5-F45F3CCFE61A}" presName="compNode" presStyleCnt="0"/>
      <dgm:spPr/>
    </dgm:pt>
    <dgm:pt modelId="{382CECA5-9FA2-410B-B4CE-90E55AB98A67}" type="pres">
      <dgm:prSet presAssocID="{AD483436-74E2-43F5-99E5-F45F3CCFE61A}" presName="bgRect" presStyleLbl="bgShp" presStyleIdx="0" presStyleCnt="3"/>
      <dgm:spPr/>
    </dgm:pt>
    <dgm:pt modelId="{B6645459-7002-4AC5-AB55-F7989D87450E}" type="pres">
      <dgm:prSet presAssocID="{AD483436-74E2-43F5-99E5-F45F3CCFE6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B7A7E942-1707-4CB4-AF2E-085020AAD9B1}" type="pres">
      <dgm:prSet presAssocID="{AD483436-74E2-43F5-99E5-F45F3CCFE61A}" presName="spaceRect" presStyleCnt="0"/>
      <dgm:spPr/>
    </dgm:pt>
    <dgm:pt modelId="{DBC121DF-F531-4A42-AD56-8ED9D5AA36B2}" type="pres">
      <dgm:prSet presAssocID="{AD483436-74E2-43F5-99E5-F45F3CCFE61A}" presName="parTx" presStyleLbl="revTx" presStyleIdx="0" presStyleCnt="3">
        <dgm:presLayoutVars>
          <dgm:chMax val="0"/>
          <dgm:chPref val="0"/>
        </dgm:presLayoutVars>
      </dgm:prSet>
      <dgm:spPr/>
    </dgm:pt>
    <dgm:pt modelId="{71FA1DCF-5FD0-49D0-886D-1E76A0BF6A7F}" type="pres">
      <dgm:prSet presAssocID="{CE9BE462-B980-4DFF-BF97-542A78D39E33}" presName="sibTrans" presStyleCnt="0"/>
      <dgm:spPr/>
    </dgm:pt>
    <dgm:pt modelId="{07E8D53B-48C9-4AF7-9998-9959745610B0}" type="pres">
      <dgm:prSet presAssocID="{F1AF5226-ECF2-422B-8FD5-0C0C63579C6A}" presName="compNode" presStyleCnt="0"/>
      <dgm:spPr/>
    </dgm:pt>
    <dgm:pt modelId="{0A556D64-A816-4431-B5DC-D21059C6FB48}" type="pres">
      <dgm:prSet presAssocID="{F1AF5226-ECF2-422B-8FD5-0C0C63579C6A}" presName="bgRect" presStyleLbl="bgShp" presStyleIdx="1" presStyleCnt="3"/>
      <dgm:spPr/>
    </dgm:pt>
    <dgm:pt modelId="{F4E0FC79-8B00-4E21-8C08-660A7B321CB9}" type="pres">
      <dgm:prSet presAssocID="{F1AF5226-ECF2-422B-8FD5-0C0C63579C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32BA82A3-CA72-45FB-9867-2531EEB5EE20}" type="pres">
      <dgm:prSet presAssocID="{F1AF5226-ECF2-422B-8FD5-0C0C63579C6A}" presName="spaceRect" presStyleCnt="0"/>
      <dgm:spPr/>
    </dgm:pt>
    <dgm:pt modelId="{E3AF89B1-2C2A-48BB-83C4-F1B3BD0B4E09}" type="pres">
      <dgm:prSet presAssocID="{F1AF5226-ECF2-422B-8FD5-0C0C63579C6A}" presName="parTx" presStyleLbl="revTx" presStyleIdx="1" presStyleCnt="3">
        <dgm:presLayoutVars>
          <dgm:chMax val="0"/>
          <dgm:chPref val="0"/>
        </dgm:presLayoutVars>
      </dgm:prSet>
      <dgm:spPr/>
    </dgm:pt>
    <dgm:pt modelId="{CAD08595-C838-4AEC-9AB0-AFCBF0DBCC9F}" type="pres">
      <dgm:prSet presAssocID="{2CC251D7-B90E-4777-BCE6-73841DCF51B2}" presName="sibTrans" presStyleCnt="0"/>
      <dgm:spPr/>
    </dgm:pt>
    <dgm:pt modelId="{4DE15649-847D-4614-B3D5-3E860ECB4CDC}" type="pres">
      <dgm:prSet presAssocID="{B0D35E5D-D14B-4A82-BF6A-A4562FEEA1C9}" presName="compNode" presStyleCnt="0"/>
      <dgm:spPr/>
    </dgm:pt>
    <dgm:pt modelId="{EE74CEA8-ED18-41C5-9F6E-628DFFD707CF}" type="pres">
      <dgm:prSet presAssocID="{B0D35E5D-D14B-4A82-BF6A-A4562FEEA1C9}" presName="bgRect" presStyleLbl="bgShp" presStyleIdx="2" presStyleCnt="3"/>
      <dgm:spPr/>
    </dgm:pt>
    <dgm:pt modelId="{4260A73B-75B3-4971-87DF-CF5718C6FE4D}" type="pres">
      <dgm:prSet presAssocID="{B0D35E5D-D14B-4A82-BF6A-A4562FEEA1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ball Hat"/>
        </a:ext>
      </dgm:extLst>
    </dgm:pt>
    <dgm:pt modelId="{FBE3D3D5-1A13-484E-9601-81E495881540}" type="pres">
      <dgm:prSet presAssocID="{B0D35E5D-D14B-4A82-BF6A-A4562FEEA1C9}" presName="spaceRect" presStyleCnt="0"/>
      <dgm:spPr/>
    </dgm:pt>
    <dgm:pt modelId="{4EEBEE02-4D9F-402C-884F-A98F5C6EC32F}" type="pres">
      <dgm:prSet presAssocID="{B0D35E5D-D14B-4A82-BF6A-A4562FEEA1C9}" presName="parTx" presStyleLbl="revTx" presStyleIdx="2" presStyleCnt="3">
        <dgm:presLayoutVars>
          <dgm:chMax val="0"/>
          <dgm:chPref val="0"/>
        </dgm:presLayoutVars>
      </dgm:prSet>
      <dgm:spPr/>
    </dgm:pt>
  </dgm:ptLst>
  <dgm:cxnLst>
    <dgm:cxn modelId="{4A5DD111-2E9F-43EE-B447-6890D89B768D}" srcId="{D6F63ADA-18B7-40C3-B086-A24E454098B5}" destId="{B0D35E5D-D14B-4A82-BF6A-A4562FEEA1C9}" srcOrd="2" destOrd="0" parTransId="{2EDFB8D1-A8D5-459D-9E38-8C44DFFBF3DD}" sibTransId="{6CC9368D-D3BC-460E-ACD7-A0B4E5852646}"/>
    <dgm:cxn modelId="{65113619-A605-4DB1-90AB-D008A233F074}" srcId="{D6F63ADA-18B7-40C3-B086-A24E454098B5}" destId="{AD483436-74E2-43F5-99E5-F45F3CCFE61A}" srcOrd="0" destOrd="0" parTransId="{C16A961C-CE29-4B05-9B53-F0B2009BE015}" sibTransId="{CE9BE462-B980-4DFF-BF97-542A78D39E33}"/>
    <dgm:cxn modelId="{954B1C22-5E07-4AE8-A3B6-6041FA92C2BB}" type="presOf" srcId="{D6F63ADA-18B7-40C3-B086-A24E454098B5}" destId="{D0738864-004D-41B8-B334-FF7BCD96E951}" srcOrd="0" destOrd="0" presId="urn:microsoft.com/office/officeart/2018/2/layout/IconVerticalSolidList"/>
    <dgm:cxn modelId="{72C9E434-FE1A-4B7E-A15C-F37B98532EE8}" type="presOf" srcId="{B0D35E5D-D14B-4A82-BF6A-A4562FEEA1C9}" destId="{4EEBEE02-4D9F-402C-884F-A98F5C6EC32F}" srcOrd="0" destOrd="0" presId="urn:microsoft.com/office/officeart/2018/2/layout/IconVerticalSolidList"/>
    <dgm:cxn modelId="{419AC74C-3723-474A-8039-9B26300884E9}" type="presOf" srcId="{F1AF5226-ECF2-422B-8FD5-0C0C63579C6A}" destId="{E3AF89B1-2C2A-48BB-83C4-F1B3BD0B4E09}" srcOrd="0" destOrd="0" presId="urn:microsoft.com/office/officeart/2018/2/layout/IconVerticalSolidList"/>
    <dgm:cxn modelId="{89053BA9-BE85-484B-B5CB-669A7DB3BF5D}" srcId="{D6F63ADA-18B7-40C3-B086-A24E454098B5}" destId="{F1AF5226-ECF2-422B-8FD5-0C0C63579C6A}" srcOrd="1" destOrd="0" parTransId="{D5BA9B8D-C4D9-47B0-A851-52CD599C5DB3}" sibTransId="{2CC251D7-B90E-4777-BCE6-73841DCF51B2}"/>
    <dgm:cxn modelId="{68B9D1F3-606A-45AE-8F33-D1D5698B51C0}" type="presOf" srcId="{AD483436-74E2-43F5-99E5-F45F3CCFE61A}" destId="{DBC121DF-F531-4A42-AD56-8ED9D5AA36B2}" srcOrd="0" destOrd="0" presId="urn:microsoft.com/office/officeart/2018/2/layout/IconVerticalSolidList"/>
    <dgm:cxn modelId="{509E4572-6ED9-4084-9E0E-EAC260E4D720}" type="presParOf" srcId="{D0738864-004D-41B8-B334-FF7BCD96E951}" destId="{D5D20D7A-FE16-49F5-805E-537A630954BA}" srcOrd="0" destOrd="0" presId="urn:microsoft.com/office/officeart/2018/2/layout/IconVerticalSolidList"/>
    <dgm:cxn modelId="{C1F1D105-FA3E-4DF7-9F45-0FA1454F68B2}" type="presParOf" srcId="{D5D20D7A-FE16-49F5-805E-537A630954BA}" destId="{382CECA5-9FA2-410B-B4CE-90E55AB98A67}" srcOrd="0" destOrd="0" presId="urn:microsoft.com/office/officeart/2018/2/layout/IconVerticalSolidList"/>
    <dgm:cxn modelId="{B61F48CC-F4DA-4B72-936F-7950B0BAFD97}" type="presParOf" srcId="{D5D20D7A-FE16-49F5-805E-537A630954BA}" destId="{B6645459-7002-4AC5-AB55-F7989D87450E}" srcOrd="1" destOrd="0" presId="urn:microsoft.com/office/officeart/2018/2/layout/IconVerticalSolidList"/>
    <dgm:cxn modelId="{35AB5053-04DF-4E2F-BCA4-12E6A061DDDD}" type="presParOf" srcId="{D5D20D7A-FE16-49F5-805E-537A630954BA}" destId="{B7A7E942-1707-4CB4-AF2E-085020AAD9B1}" srcOrd="2" destOrd="0" presId="urn:microsoft.com/office/officeart/2018/2/layout/IconVerticalSolidList"/>
    <dgm:cxn modelId="{357355C7-FEBC-41B3-B2D9-E3076FA274BB}" type="presParOf" srcId="{D5D20D7A-FE16-49F5-805E-537A630954BA}" destId="{DBC121DF-F531-4A42-AD56-8ED9D5AA36B2}" srcOrd="3" destOrd="0" presId="urn:microsoft.com/office/officeart/2018/2/layout/IconVerticalSolidList"/>
    <dgm:cxn modelId="{9441927A-6ABD-48EA-99FE-2EB5E3533B44}" type="presParOf" srcId="{D0738864-004D-41B8-B334-FF7BCD96E951}" destId="{71FA1DCF-5FD0-49D0-886D-1E76A0BF6A7F}" srcOrd="1" destOrd="0" presId="urn:microsoft.com/office/officeart/2018/2/layout/IconVerticalSolidList"/>
    <dgm:cxn modelId="{0237C2C6-2F48-4F18-B857-F01B714855DA}" type="presParOf" srcId="{D0738864-004D-41B8-B334-FF7BCD96E951}" destId="{07E8D53B-48C9-4AF7-9998-9959745610B0}" srcOrd="2" destOrd="0" presId="urn:microsoft.com/office/officeart/2018/2/layout/IconVerticalSolidList"/>
    <dgm:cxn modelId="{D3A8ED0D-1E80-4F64-BDF4-356E30AB9307}" type="presParOf" srcId="{07E8D53B-48C9-4AF7-9998-9959745610B0}" destId="{0A556D64-A816-4431-B5DC-D21059C6FB48}" srcOrd="0" destOrd="0" presId="urn:microsoft.com/office/officeart/2018/2/layout/IconVerticalSolidList"/>
    <dgm:cxn modelId="{AD076E0F-8B50-494F-808C-040CA6FB6685}" type="presParOf" srcId="{07E8D53B-48C9-4AF7-9998-9959745610B0}" destId="{F4E0FC79-8B00-4E21-8C08-660A7B321CB9}" srcOrd="1" destOrd="0" presId="urn:microsoft.com/office/officeart/2018/2/layout/IconVerticalSolidList"/>
    <dgm:cxn modelId="{64A55C84-222F-4A9B-AF4E-1705860F7BE6}" type="presParOf" srcId="{07E8D53B-48C9-4AF7-9998-9959745610B0}" destId="{32BA82A3-CA72-45FB-9867-2531EEB5EE20}" srcOrd="2" destOrd="0" presId="urn:microsoft.com/office/officeart/2018/2/layout/IconVerticalSolidList"/>
    <dgm:cxn modelId="{428E8CCF-CD5C-4B98-985C-251DABF1052D}" type="presParOf" srcId="{07E8D53B-48C9-4AF7-9998-9959745610B0}" destId="{E3AF89B1-2C2A-48BB-83C4-F1B3BD0B4E09}" srcOrd="3" destOrd="0" presId="urn:microsoft.com/office/officeart/2018/2/layout/IconVerticalSolidList"/>
    <dgm:cxn modelId="{73AF6AFE-1A04-4457-80FF-16010F536E55}" type="presParOf" srcId="{D0738864-004D-41B8-B334-FF7BCD96E951}" destId="{CAD08595-C838-4AEC-9AB0-AFCBF0DBCC9F}" srcOrd="3" destOrd="0" presId="urn:microsoft.com/office/officeart/2018/2/layout/IconVerticalSolidList"/>
    <dgm:cxn modelId="{908A2726-2A3F-41FA-AEF8-8763860965ED}" type="presParOf" srcId="{D0738864-004D-41B8-B334-FF7BCD96E951}" destId="{4DE15649-847D-4614-B3D5-3E860ECB4CDC}" srcOrd="4" destOrd="0" presId="urn:microsoft.com/office/officeart/2018/2/layout/IconVerticalSolidList"/>
    <dgm:cxn modelId="{501876DA-D7CE-4C5A-9430-0B7ECCECD2D2}" type="presParOf" srcId="{4DE15649-847D-4614-B3D5-3E860ECB4CDC}" destId="{EE74CEA8-ED18-41C5-9F6E-628DFFD707CF}" srcOrd="0" destOrd="0" presId="urn:microsoft.com/office/officeart/2018/2/layout/IconVerticalSolidList"/>
    <dgm:cxn modelId="{06A69DDA-0446-4153-B101-CF9625D76E97}" type="presParOf" srcId="{4DE15649-847D-4614-B3D5-3E860ECB4CDC}" destId="{4260A73B-75B3-4971-87DF-CF5718C6FE4D}" srcOrd="1" destOrd="0" presId="urn:microsoft.com/office/officeart/2018/2/layout/IconVerticalSolidList"/>
    <dgm:cxn modelId="{8346DB3F-3A75-48A5-8987-7A429E867AD9}" type="presParOf" srcId="{4DE15649-847D-4614-B3D5-3E860ECB4CDC}" destId="{FBE3D3D5-1A13-484E-9601-81E495881540}" srcOrd="2" destOrd="0" presId="urn:microsoft.com/office/officeart/2018/2/layout/IconVerticalSolidList"/>
    <dgm:cxn modelId="{D8C7E54E-EDC2-44EA-AE34-3591527A5C84}" type="presParOf" srcId="{4DE15649-847D-4614-B3D5-3E860ECB4CDC}" destId="{4EEBEE02-4D9F-402C-884F-A98F5C6EC3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2B96AA-DA80-4E21-90BB-077BB0FE0BFA}">
      <dsp:nvSpPr>
        <dsp:cNvPr id="0" name=""/>
        <dsp:cNvSpPr/>
      </dsp:nvSpPr>
      <dsp:spPr>
        <a:xfrm>
          <a:off x="0" y="2015"/>
          <a:ext cx="9614174" cy="102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C8283-EAD4-421D-BBDE-E03E72692ED4}">
      <dsp:nvSpPr>
        <dsp:cNvPr id="0" name=""/>
        <dsp:cNvSpPr/>
      </dsp:nvSpPr>
      <dsp:spPr>
        <a:xfrm>
          <a:off x="309037" y="231878"/>
          <a:ext cx="561886" cy="561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1597FB-7CF5-477B-9CB7-046420686149}">
      <dsp:nvSpPr>
        <dsp:cNvPr id="0" name=""/>
        <dsp:cNvSpPr/>
      </dsp:nvSpPr>
      <dsp:spPr>
        <a:xfrm>
          <a:off x="1179961" y="2015"/>
          <a:ext cx="8434212" cy="102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21" tIns="108121" rIns="108121" bIns="108121" numCol="1" spcCol="1270" anchor="ctr" anchorCtr="0">
          <a:noAutofit/>
        </a:bodyPr>
        <a:lstStyle/>
        <a:p>
          <a:pPr marL="0" lvl="0" indent="0" algn="l" defTabSz="755650">
            <a:lnSpc>
              <a:spcPct val="100000"/>
            </a:lnSpc>
            <a:spcBef>
              <a:spcPct val="0"/>
            </a:spcBef>
            <a:spcAft>
              <a:spcPct val="35000"/>
            </a:spcAft>
            <a:buNone/>
          </a:pPr>
          <a:r>
            <a:rPr lang="en-US" sz="1700" b="0" kern="1200" baseline="0"/>
            <a:t>This is a comparison of Google AutoML and Custom Training for automating machine learning workflows.</a:t>
          </a:r>
          <a:r>
            <a:rPr lang="en-US" sz="1700" b="0" kern="1200"/>
            <a:t>​</a:t>
          </a:r>
          <a:endParaRPr lang="en-US" sz="1700" kern="1200"/>
        </a:p>
      </dsp:txBody>
      <dsp:txXfrm>
        <a:off x="1179961" y="2015"/>
        <a:ext cx="8434212" cy="1021611"/>
      </dsp:txXfrm>
    </dsp:sp>
    <dsp:sp modelId="{0256E9D4-BD79-444D-8972-D5A75E703136}">
      <dsp:nvSpPr>
        <dsp:cNvPr id="0" name=""/>
        <dsp:cNvSpPr/>
      </dsp:nvSpPr>
      <dsp:spPr>
        <a:xfrm>
          <a:off x="0" y="1279030"/>
          <a:ext cx="9614174" cy="102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1EA07-7C5F-49A8-A764-074852D44915}">
      <dsp:nvSpPr>
        <dsp:cNvPr id="0" name=""/>
        <dsp:cNvSpPr/>
      </dsp:nvSpPr>
      <dsp:spPr>
        <a:xfrm>
          <a:off x="309037" y="1508893"/>
          <a:ext cx="561886" cy="561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9FAA20-70CF-4FB5-B79E-658EE8E00F63}">
      <dsp:nvSpPr>
        <dsp:cNvPr id="0" name=""/>
        <dsp:cNvSpPr/>
      </dsp:nvSpPr>
      <dsp:spPr>
        <a:xfrm>
          <a:off x="1179961" y="1279030"/>
          <a:ext cx="8434212" cy="102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21" tIns="108121" rIns="108121" bIns="108121" numCol="1" spcCol="1270" anchor="ctr" anchorCtr="0">
          <a:noAutofit/>
        </a:bodyPr>
        <a:lstStyle/>
        <a:p>
          <a:pPr marL="0" lvl="0" indent="0" algn="l" defTabSz="755650">
            <a:lnSpc>
              <a:spcPct val="100000"/>
            </a:lnSpc>
            <a:spcBef>
              <a:spcPct val="0"/>
            </a:spcBef>
            <a:spcAft>
              <a:spcPct val="35000"/>
            </a:spcAft>
            <a:buNone/>
          </a:pPr>
          <a:r>
            <a:rPr lang="en-US" sz="1700" b="0" kern="1200" baseline="0"/>
            <a:t>AutoML and Custom Training are two popular approaches for developing machine learning models in the Google Cloud AI platform.</a:t>
          </a:r>
          <a:r>
            <a:rPr lang="en-US" sz="1700" b="0" kern="1200"/>
            <a:t>​</a:t>
          </a:r>
          <a:endParaRPr lang="en-US" sz="1700" kern="1200"/>
        </a:p>
      </dsp:txBody>
      <dsp:txXfrm>
        <a:off x="1179961" y="1279030"/>
        <a:ext cx="8434212" cy="1021611"/>
      </dsp:txXfrm>
    </dsp:sp>
    <dsp:sp modelId="{EFE3C64C-E53A-478A-9967-92044E3ED8A5}">
      <dsp:nvSpPr>
        <dsp:cNvPr id="0" name=""/>
        <dsp:cNvSpPr/>
      </dsp:nvSpPr>
      <dsp:spPr>
        <a:xfrm>
          <a:off x="0" y="2556045"/>
          <a:ext cx="9614174" cy="102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C10D5-9D28-460A-AF90-8E6754149DD5}">
      <dsp:nvSpPr>
        <dsp:cNvPr id="0" name=""/>
        <dsp:cNvSpPr/>
      </dsp:nvSpPr>
      <dsp:spPr>
        <a:xfrm>
          <a:off x="309037" y="2785908"/>
          <a:ext cx="561886" cy="561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4F033E-BBA2-468C-9394-1ABDCC609E43}">
      <dsp:nvSpPr>
        <dsp:cNvPr id="0" name=""/>
        <dsp:cNvSpPr/>
      </dsp:nvSpPr>
      <dsp:spPr>
        <a:xfrm>
          <a:off x="1179961" y="2556045"/>
          <a:ext cx="8434212" cy="102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21" tIns="108121" rIns="108121" bIns="108121" numCol="1" spcCol="1270" anchor="ctr" anchorCtr="0">
          <a:noAutofit/>
        </a:bodyPr>
        <a:lstStyle/>
        <a:p>
          <a:pPr marL="0" lvl="0" indent="0" algn="l" defTabSz="755650">
            <a:lnSpc>
              <a:spcPct val="100000"/>
            </a:lnSpc>
            <a:spcBef>
              <a:spcPct val="0"/>
            </a:spcBef>
            <a:spcAft>
              <a:spcPct val="35000"/>
            </a:spcAft>
            <a:buNone/>
          </a:pPr>
          <a:r>
            <a:rPr lang="en-US" sz="1700" b="0" kern="1200" baseline="0"/>
            <a:t>Custom training in Google Cloud refers to the process of training machine learning models using any machine learning framework on Google Cloud infrastructure.</a:t>
          </a:r>
          <a:r>
            <a:rPr lang="en-US" sz="1700" b="0" kern="1200"/>
            <a:t>​</a:t>
          </a:r>
          <a:endParaRPr lang="en-US" sz="1700" kern="1200"/>
        </a:p>
      </dsp:txBody>
      <dsp:txXfrm>
        <a:off x="1179961" y="2556045"/>
        <a:ext cx="8434212" cy="1021611"/>
      </dsp:txXfrm>
    </dsp:sp>
    <dsp:sp modelId="{CF4CD8BD-6EAD-4AD4-9812-6C17B0161CAA}">
      <dsp:nvSpPr>
        <dsp:cNvPr id="0" name=""/>
        <dsp:cNvSpPr/>
      </dsp:nvSpPr>
      <dsp:spPr>
        <a:xfrm>
          <a:off x="0" y="3833060"/>
          <a:ext cx="9614174" cy="102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E6720-F86B-4674-8B5B-24D3EC433814}">
      <dsp:nvSpPr>
        <dsp:cNvPr id="0" name=""/>
        <dsp:cNvSpPr/>
      </dsp:nvSpPr>
      <dsp:spPr>
        <a:xfrm>
          <a:off x="309037" y="4062923"/>
          <a:ext cx="561886" cy="561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A80550-0148-439A-BAF5-F4B38A326CB8}">
      <dsp:nvSpPr>
        <dsp:cNvPr id="0" name=""/>
        <dsp:cNvSpPr/>
      </dsp:nvSpPr>
      <dsp:spPr>
        <a:xfrm>
          <a:off x="1179961" y="3833060"/>
          <a:ext cx="8434212" cy="1021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21" tIns="108121" rIns="108121" bIns="108121" numCol="1" spcCol="1270" anchor="ctr" anchorCtr="0">
          <a:noAutofit/>
        </a:bodyPr>
        <a:lstStyle/>
        <a:p>
          <a:pPr marL="0" lvl="0" indent="0" algn="l" defTabSz="755650">
            <a:lnSpc>
              <a:spcPct val="100000"/>
            </a:lnSpc>
            <a:spcBef>
              <a:spcPct val="0"/>
            </a:spcBef>
            <a:spcAft>
              <a:spcPct val="35000"/>
            </a:spcAft>
            <a:buNone/>
          </a:pPr>
          <a:r>
            <a:rPr lang="en-US" sz="1700" b="0" kern="1200" baseline="0"/>
            <a:t>AutoML is the product offered by google cloud which help developers with less expertise to build complex and custom high quality ML models.</a:t>
          </a:r>
          <a:r>
            <a:rPr lang="en-US" sz="1700" b="0" kern="1200"/>
            <a:t>​</a:t>
          </a:r>
          <a:endParaRPr lang="en-US" sz="1700" kern="1200"/>
        </a:p>
      </dsp:txBody>
      <dsp:txXfrm>
        <a:off x="1179961" y="3833060"/>
        <a:ext cx="8434212" cy="1021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3FEA6-B3FA-41E9-A6B5-ED9C66353E49}">
      <dsp:nvSpPr>
        <dsp:cNvPr id="0" name=""/>
        <dsp:cNvSpPr/>
      </dsp:nvSpPr>
      <dsp:spPr>
        <a:xfrm>
          <a:off x="0" y="1638"/>
          <a:ext cx="10252238" cy="8304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05981-3C0F-436A-8387-E795D4461EE0}">
      <dsp:nvSpPr>
        <dsp:cNvPr id="0" name=""/>
        <dsp:cNvSpPr/>
      </dsp:nvSpPr>
      <dsp:spPr>
        <a:xfrm>
          <a:off x="251214" y="188492"/>
          <a:ext cx="456753" cy="4567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6CBD33-39C4-4FFE-A418-F5458835F7DB}">
      <dsp:nvSpPr>
        <dsp:cNvPr id="0" name=""/>
        <dsp:cNvSpPr/>
      </dsp:nvSpPr>
      <dsp:spPr>
        <a:xfrm>
          <a:off x="959183" y="1638"/>
          <a:ext cx="9293054" cy="83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33450">
            <a:lnSpc>
              <a:spcPct val="90000"/>
            </a:lnSpc>
            <a:spcBef>
              <a:spcPct val="0"/>
            </a:spcBef>
            <a:spcAft>
              <a:spcPct val="35000"/>
            </a:spcAft>
            <a:buNone/>
          </a:pPr>
          <a:r>
            <a:rPr lang="en-US" sz="2100" b="0" kern="1200"/>
            <a:t>Vertex AI is a machine learning platform that lets you train and deploy ML models and AI applications.</a:t>
          </a:r>
          <a:endParaRPr lang="en-US" sz="2100" kern="1200"/>
        </a:p>
      </dsp:txBody>
      <dsp:txXfrm>
        <a:off x="959183" y="1638"/>
        <a:ext cx="9293054" cy="830461"/>
      </dsp:txXfrm>
    </dsp:sp>
    <dsp:sp modelId="{651542B4-4C4A-4458-8DFB-EA382B2369DA}">
      <dsp:nvSpPr>
        <dsp:cNvPr id="0" name=""/>
        <dsp:cNvSpPr/>
      </dsp:nvSpPr>
      <dsp:spPr>
        <a:xfrm>
          <a:off x="0" y="1039715"/>
          <a:ext cx="10252238" cy="8304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8D0A8B-9A92-4653-BB40-FC72A3E1E954}">
      <dsp:nvSpPr>
        <dsp:cNvPr id="0" name=""/>
        <dsp:cNvSpPr/>
      </dsp:nvSpPr>
      <dsp:spPr>
        <a:xfrm>
          <a:off x="251214" y="1226569"/>
          <a:ext cx="456753" cy="4567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8106B-5F3D-4D14-8230-7CB0D4FF9E0C}">
      <dsp:nvSpPr>
        <dsp:cNvPr id="0" name=""/>
        <dsp:cNvSpPr/>
      </dsp:nvSpPr>
      <dsp:spPr>
        <a:xfrm>
          <a:off x="959183" y="1039715"/>
          <a:ext cx="9293054" cy="83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33450">
            <a:lnSpc>
              <a:spcPct val="90000"/>
            </a:lnSpc>
            <a:spcBef>
              <a:spcPct val="0"/>
            </a:spcBef>
            <a:spcAft>
              <a:spcPct val="35000"/>
            </a:spcAft>
            <a:buNone/>
          </a:pPr>
          <a:r>
            <a:rPr lang="en-US" sz="2100" b="0" kern="1200"/>
            <a:t>It combines data engineering, data science, and ML engineering workflows.</a:t>
          </a:r>
          <a:endParaRPr lang="en-US" sz="2100" kern="1200"/>
        </a:p>
      </dsp:txBody>
      <dsp:txXfrm>
        <a:off x="959183" y="1039715"/>
        <a:ext cx="9293054" cy="830461"/>
      </dsp:txXfrm>
    </dsp:sp>
    <dsp:sp modelId="{B5FF5A6B-B442-44FB-9B0C-F45333556B23}">
      <dsp:nvSpPr>
        <dsp:cNvPr id="0" name=""/>
        <dsp:cNvSpPr/>
      </dsp:nvSpPr>
      <dsp:spPr>
        <a:xfrm>
          <a:off x="0" y="2077792"/>
          <a:ext cx="10252238" cy="8304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65224-9CD9-4FE3-9BC2-933E56F5BAEC}">
      <dsp:nvSpPr>
        <dsp:cNvPr id="0" name=""/>
        <dsp:cNvSpPr/>
      </dsp:nvSpPr>
      <dsp:spPr>
        <a:xfrm>
          <a:off x="251214" y="2264646"/>
          <a:ext cx="456753" cy="4567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B43ADD-5F3B-442B-9A50-601022763506}">
      <dsp:nvSpPr>
        <dsp:cNvPr id="0" name=""/>
        <dsp:cNvSpPr/>
      </dsp:nvSpPr>
      <dsp:spPr>
        <a:xfrm>
          <a:off x="959183" y="2077792"/>
          <a:ext cx="9293054" cy="83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33450">
            <a:lnSpc>
              <a:spcPct val="90000"/>
            </a:lnSpc>
            <a:spcBef>
              <a:spcPct val="0"/>
            </a:spcBef>
            <a:spcAft>
              <a:spcPct val="35000"/>
            </a:spcAft>
            <a:buNone/>
          </a:pPr>
          <a:r>
            <a:rPr lang="en-US" sz="2100" b="0" kern="1200"/>
            <a:t>Hence, enabling your teams to collaborate using a common toolset.</a:t>
          </a:r>
          <a:endParaRPr lang="en-US" sz="2100" kern="1200"/>
        </a:p>
      </dsp:txBody>
      <dsp:txXfrm>
        <a:off x="959183" y="2077792"/>
        <a:ext cx="9293054" cy="830461"/>
      </dsp:txXfrm>
    </dsp:sp>
    <dsp:sp modelId="{505E7855-9E70-464B-B928-97147A37F9D9}">
      <dsp:nvSpPr>
        <dsp:cNvPr id="0" name=""/>
        <dsp:cNvSpPr/>
      </dsp:nvSpPr>
      <dsp:spPr>
        <a:xfrm>
          <a:off x="0" y="3115869"/>
          <a:ext cx="10252238" cy="83046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9B6EDD-8BEC-42B6-B445-E6D335A643B1}">
      <dsp:nvSpPr>
        <dsp:cNvPr id="0" name=""/>
        <dsp:cNvSpPr/>
      </dsp:nvSpPr>
      <dsp:spPr>
        <a:xfrm>
          <a:off x="251214" y="3302723"/>
          <a:ext cx="456753" cy="4567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2FE3BB-9AA9-471D-AA12-82C50562EE4A}">
      <dsp:nvSpPr>
        <dsp:cNvPr id="0" name=""/>
        <dsp:cNvSpPr/>
      </dsp:nvSpPr>
      <dsp:spPr>
        <a:xfrm>
          <a:off x="959183" y="3115869"/>
          <a:ext cx="9293054" cy="830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91" tIns="87891" rIns="87891" bIns="87891" numCol="1" spcCol="1270" anchor="ctr" anchorCtr="0">
          <a:noAutofit/>
        </a:bodyPr>
        <a:lstStyle/>
        <a:p>
          <a:pPr marL="0" lvl="0" indent="0" algn="l" defTabSz="933450">
            <a:lnSpc>
              <a:spcPct val="90000"/>
            </a:lnSpc>
            <a:spcBef>
              <a:spcPct val="0"/>
            </a:spcBef>
            <a:spcAft>
              <a:spcPct val="35000"/>
            </a:spcAft>
            <a:buNone/>
          </a:pPr>
          <a:r>
            <a:rPr lang="en-US" sz="2100" b="0" kern="1200"/>
            <a:t>Vertex AI provides several tools for model training and serving.</a:t>
          </a:r>
          <a:endParaRPr lang="en-US" sz="2100" kern="1200"/>
        </a:p>
      </dsp:txBody>
      <dsp:txXfrm>
        <a:off x="959183" y="3115869"/>
        <a:ext cx="9293054" cy="830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A8F06-E867-4F36-8FCD-D03ADF210DD7}">
      <dsp:nvSpPr>
        <dsp:cNvPr id="0" name=""/>
        <dsp:cNvSpPr/>
      </dsp:nvSpPr>
      <dsp:spPr>
        <a:xfrm>
          <a:off x="0" y="2312"/>
          <a:ext cx="9948724" cy="117215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4A617-1934-4CB7-89D1-96320760FD96}">
      <dsp:nvSpPr>
        <dsp:cNvPr id="0" name=""/>
        <dsp:cNvSpPr/>
      </dsp:nvSpPr>
      <dsp:spPr>
        <a:xfrm>
          <a:off x="354576" y="266047"/>
          <a:ext cx="644684" cy="6446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87A1B-62A8-4795-909F-569914205F4B}">
      <dsp:nvSpPr>
        <dsp:cNvPr id="0" name=""/>
        <dsp:cNvSpPr/>
      </dsp:nvSpPr>
      <dsp:spPr>
        <a:xfrm>
          <a:off x="1353837" y="2312"/>
          <a:ext cx="8594886" cy="1172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3" tIns="124053" rIns="124053" bIns="124053" numCol="1" spcCol="1270" anchor="ctr" anchorCtr="0">
          <a:noAutofit/>
        </a:bodyPr>
        <a:lstStyle/>
        <a:p>
          <a:pPr marL="0" lvl="0" indent="0" algn="l" defTabSz="755650">
            <a:lnSpc>
              <a:spcPct val="100000"/>
            </a:lnSpc>
            <a:spcBef>
              <a:spcPct val="0"/>
            </a:spcBef>
            <a:spcAft>
              <a:spcPct val="35000"/>
            </a:spcAft>
            <a:buNone/>
          </a:pPr>
          <a:r>
            <a:rPr lang="en-US" sz="1700" b="0" kern="1200"/>
            <a:t>AutoML uses automated algorithms to streamline the process of building, training, and deploying machine learning models.</a:t>
          </a:r>
          <a:endParaRPr lang="en-US" sz="1700" kern="1200"/>
        </a:p>
      </dsp:txBody>
      <dsp:txXfrm>
        <a:off x="1353837" y="2312"/>
        <a:ext cx="8594886" cy="1172154"/>
      </dsp:txXfrm>
    </dsp:sp>
    <dsp:sp modelId="{396F7724-9F29-4AAE-80A1-625124FDA607}">
      <dsp:nvSpPr>
        <dsp:cNvPr id="0" name=""/>
        <dsp:cNvSpPr/>
      </dsp:nvSpPr>
      <dsp:spPr>
        <a:xfrm>
          <a:off x="0" y="1467505"/>
          <a:ext cx="9948724" cy="117215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1748A-465D-42C0-B84A-303482024BDB}">
      <dsp:nvSpPr>
        <dsp:cNvPr id="0" name=""/>
        <dsp:cNvSpPr/>
      </dsp:nvSpPr>
      <dsp:spPr>
        <a:xfrm>
          <a:off x="354576" y="1731239"/>
          <a:ext cx="644684" cy="6446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B4E02E-5ACF-481F-ABAE-E003BE0613FB}">
      <dsp:nvSpPr>
        <dsp:cNvPr id="0" name=""/>
        <dsp:cNvSpPr/>
      </dsp:nvSpPr>
      <dsp:spPr>
        <a:xfrm>
          <a:off x="1353837" y="1467505"/>
          <a:ext cx="8594886" cy="1172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3" tIns="124053" rIns="124053" bIns="124053" numCol="1" spcCol="1270" anchor="ctr" anchorCtr="0">
          <a:noAutofit/>
        </a:bodyPr>
        <a:lstStyle/>
        <a:p>
          <a:pPr marL="0" lvl="0" indent="0" algn="l" defTabSz="755650">
            <a:lnSpc>
              <a:spcPct val="100000"/>
            </a:lnSpc>
            <a:spcBef>
              <a:spcPct val="0"/>
            </a:spcBef>
            <a:spcAft>
              <a:spcPct val="35000"/>
            </a:spcAft>
            <a:buNone/>
          </a:pPr>
          <a:r>
            <a:rPr lang="en-US" sz="1700" b="0" kern="1200"/>
            <a:t>It allows you to train tabular, image, text, or video data without writing code or preparing data splits.</a:t>
          </a:r>
          <a:endParaRPr lang="en-US" sz="1700" kern="1200"/>
        </a:p>
      </dsp:txBody>
      <dsp:txXfrm>
        <a:off x="1353837" y="1467505"/>
        <a:ext cx="8594886" cy="1172154"/>
      </dsp:txXfrm>
    </dsp:sp>
    <dsp:sp modelId="{DA2B5734-00BB-4A35-A4DE-AC12A7F9DC39}">
      <dsp:nvSpPr>
        <dsp:cNvPr id="0" name=""/>
        <dsp:cNvSpPr/>
      </dsp:nvSpPr>
      <dsp:spPr>
        <a:xfrm>
          <a:off x="0" y="2932697"/>
          <a:ext cx="9948724" cy="117215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C14DB2-38C9-4A11-9BD2-92329EB4C83C}">
      <dsp:nvSpPr>
        <dsp:cNvPr id="0" name=""/>
        <dsp:cNvSpPr/>
      </dsp:nvSpPr>
      <dsp:spPr>
        <a:xfrm>
          <a:off x="354576" y="3196432"/>
          <a:ext cx="644684" cy="6446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CEDD6C-4855-4AB2-87CF-23FA0DCD6980}">
      <dsp:nvSpPr>
        <dsp:cNvPr id="0" name=""/>
        <dsp:cNvSpPr/>
      </dsp:nvSpPr>
      <dsp:spPr>
        <a:xfrm>
          <a:off x="1353837" y="2932697"/>
          <a:ext cx="8594886" cy="1172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3" tIns="124053" rIns="124053" bIns="124053" numCol="1" spcCol="1270" anchor="ctr" anchorCtr="0">
          <a:noAutofit/>
        </a:bodyPr>
        <a:lstStyle/>
        <a:p>
          <a:pPr marL="0" lvl="0" indent="0" algn="l" defTabSz="755650">
            <a:lnSpc>
              <a:spcPct val="100000"/>
            </a:lnSpc>
            <a:spcBef>
              <a:spcPct val="0"/>
            </a:spcBef>
            <a:spcAft>
              <a:spcPct val="35000"/>
            </a:spcAft>
            <a:buNone/>
          </a:pPr>
          <a:r>
            <a:rPr lang="en-US" sz="1700" b="0" kern="1200"/>
            <a:t>It offers a simpler and faster approach for non-experts to build models without extensive coding and programming knowledge.</a:t>
          </a:r>
          <a:endParaRPr lang="en-US" sz="1700" kern="1200"/>
        </a:p>
      </dsp:txBody>
      <dsp:txXfrm>
        <a:off x="1353837" y="2932697"/>
        <a:ext cx="8594886" cy="1172154"/>
      </dsp:txXfrm>
    </dsp:sp>
    <dsp:sp modelId="{51A5238F-D223-4BEF-8240-8BFD91C31F99}">
      <dsp:nvSpPr>
        <dsp:cNvPr id="0" name=""/>
        <dsp:cNvSpPr/>
      </dsp:nvSpPr>
      <dsp:spPr>
        <a:xfrm>
          <a:off x="0" y="4397890"/>
          <a:ext cx="9948724" cy="117215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1F30B5-5E4E-4386-8933-B43379CF6B7A}">
      <dsp:nvSpPr>
        <dsp:cNvPr id="0" name=""/>
        <dsp:cNvSpPr/>
      </dsp:nvSpPr>
      <dsp:spPr>
        <a:xfrm>
          <a:off x="354576" y="4661624"/>
          <a:ext cx="644684" cy="6446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257A16-4620-4753-83C0-05C3DAA06D79}">
      <dsp:nvSpPr>
        <dsp:cNvPr id="0" name=""/>
        <dsp:cNvSpPr/>
      </dsp:nvSpPr>
      <dsp:spPr>
        <a:xfrm>
          <a:off x="1353837" y="4397890"/>
          <a:ext cx="8594886" cy="1172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53" tIns="124053" rIns="124053" bIns="124053" numCol="1" spcCol="1270" anchor="ctr" anchorCtr="0">
          <a:noAutofit/>
        </a:bodyPr>
        <a:lstStyle/>
        <a:p>
          <a:pPr marL="0" lvl="0" indent="0" algn="l" defTabSz="755650">
            <a:lnSpc>
              <a:spcPct val="100000"/>
            </a:lnSpc>
            <a:spcBef>
              <a:spcPct val="0"/>
            </a:spcBef>
            <a:spcAft>
              <a:spcPct val="35000"/>
            </a:spcAft>
            <a:buNone/>
          </a:pPr>
          <a:r>
            <a:rPr lang="en-US" sz="1700" b="0" kern="1200"/>
            <a:t>Google Cloud AutoML is a suite of machine learning products and services offered by Google Cloud Platform (GCP) that allows users to create custom machine learning models without requiring extensive knowledge of machine learning</a:t>
          </a:r>
          <a:endParaRPr lang="en-US" sz="1700" kern="1200"/>
        </a:p>
      </dsp:txBody>
      <dsp:txXfrm>
        <a:off x="1353837" y="4397890"/>
        <a:ext cx="8594886" cy="11721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CECA5-9FA2-410B-B4CE-90E55AB98A67}">
      <dsp:nvSpPr>
        <dsp:cNvPr id="0" name=""/>
        <dsp:cNvSpPr/>
      </dsp:nvSpPr>
      <dsp:spPr>
        <a:xfrm>
          <a:off x="0" y="453"/>
          <a:ext cx="9318041" cy="10620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45459-7002-4AC5-AB55-F7989D87450E}">
      <dsp:nvSpPr>
        <dsp:cNvPr id="0" name=""/>
        <dsp:cNvSpPr/>
      </dsp:nvSpPr>
      <dsp:spPr>
        <a:xfrm>
          <a:off x="321285" y="239426"/>
          <a:ext cx="584154" cy="5841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C121DF-F531-4A42-AD56-8ED9D5AA36B2}">
      <dsp:nvSpPr>
        <dsp:cNvPr id="0" name=""/>
        <dsp:cNvSpPr/>
      </dsp:nvSpPr>
      <dsp:spPr>
        <a:xfrm>
          <a:off x="1226725" y="453"/>
          <a:ext cx="8091315" cy="1062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6" tIns="112406" rIns="112406" bIns="112406" numCol="1" spcCol="1270" anchor="ctr" anchorCtr="0">
          <a:noAutofit/>
        </a:bodyPr>
        <a:lstStyle/>
        <a:p>
          <a:pPr marL="0" lvl="0" indent="0" algn="l" defTabSz="711200">
            <a:lnSpc>
              <a:spcPct val="100000"/>
            </a:lnSpc>
            <a:spcBef>
              <a:spcPct val="0"/>
            </a:spcBef>
            <a:spcAft>
              <a:spcPct val="35000"/>
            </a:spcAft>
            <a:buNone/>
          </a:pPr>
          <a:r>
            <a:rPr lang="en-US" sz="1600" b="0" kern="1200"/>
            <a:t>With </a:t>
          </a:r>
          <a:r>
            <a:rPr lang="en-US" sz="1600" b="0" kern="1200" err="1"/>
            <a:t>AutoML</a:t>
          </a:r>
          <a:r>
            <a:rPr lang="en-US" sz="1600" b="0" kern="1200"/>
            <a:t> Vision, users can train custom image recognition models using their own images, without needing to write any code.</a:t>
          </a:r>
          <a:endParaRPr lang="en-US" sz="1600" kern="1200"/>
        </a:p>
      </dsp:txBody>
      <dsp:txXfrm>
        <a:off x="1226725" y="453"/>
        <a:ext cx="8091315" cy="1062099"/>
      </dsp:txXfrm>
    </dsp:sp>
    <dsp:sp modelId="{0A556D64-A816-4431-B5DC-D21059C6FB48}">
      <dsp:nvSpPr>
        <dsp:cNvPr id="0" name=""/>
        <dsp:cNvSpPr/>
      </dsp:nvSpPr>
      <dsp:spPr>
        <a:xfrm>
          <a:off x="0" y="1328078"/>
          <a:ext cx="9318041" cy="10620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0FC79-8B00-4E21-8C08-660A7B321CB9}">
      <dsp:nvSpPr>
        <dsp:cNvPr id="0" name=""/>
        <dsp:cNvSpPr/>
      </dsp:nvSpPr>
      <dsp:spPr>
        <a:xfrm>
          <a:off x="321285" y="1567051"/>
          <a:ext cx="584154" cy="5841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F89B1-2C2A-48BB-83C4-F1B3BD0B4E09}">
      <dsp:nvSpPr>
        <dsp:cNvPr id="0" name=""/>
        <dsp:cNvSpPr/>
      </dsp:nvSpPr>
      <dsp:spPr>
        <a:xfrm>
          <a:off x="1226725" y="1328078"/>
          <a:ext cx="8091315" cy="1062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6" tIns="112406" rIns="112406" bIns="112406" numCol="1" spcCol="1270" anchor="ctr" anchorCtr="0">
          <a:noAutofit/>
        </a:bodyPr>
        <a:lstStyle/>
        <a:p>
          <a:pPr marL="0" lvl="0" indent="0" algn="l" defTabSz="711200">
            <a:lnSpc>
              <a:spcPct val="100000"/>
            </a:lnSpc>
            <a:spcBef>
              <a:spcPct val="0"/>
            </a:spcBef>
            <a:spcAft>
              <a:spcPct val="35000"/>
            </a:spcAft>
            <a:buNone/>
          </a:pPr>
          <a:r>
            <a:rPr lang="en-US" sz="1600" b="0" kern="1200" err="1"/>
            <a:t>AutoML</a:t>
          </a:r>
          <a:r>
            <a:rPr lang="en-US" sz="1600" b="0" kern="1200"/>
            <a:t> also includes natural language processing (NLP) capabilities. </a:t>
          </a:r>
          <a:r>
            <a:rPr lang="en-US" sz="1600" b="0" kern="1200" err="1"/>
            <a:t>AutoML</a:t>
          </a:r>
          <a:r>
            <a:rPr lang="en-US" sz="1600" b="0" kern="1200"/>
            <a:t> Natural Language allows users to train custom models for tasks such as sentiment analysis, entity recognition, and content classification</a:t>
          </a:r>
          <a:r>
            <a:rPr lang="en-US" sz="1600" kern="1200">
              <a:latin typeface="SRH Headline"/>
            </a:rPr>
            <a:t>.</a:t>
          </a:r>
          <a:endParaRPr lang="en-US" sz="1600" kern="1200"/>
        </a:p>
      </dsp:txBody>
      <dsp:txXfrm>
        <a:off x="1226725" y="1328078"/>
        <a:ext cx="8091315" cy="1062099"/>
      </dsp:txXfrm>
    </dsp:sp>
    <dsp:sp modelId="{EE74CEA8-ED18-41C5-9F6E-628DFFD707CF}">
      <dsp:nvSpPr>
        <dsp:cNvPr id="0" name=""/>
        <dsp:cNvSpPr/>
      </dsp:nvSpPr>
      <dsp:spPr>
        <a:xfrm>
          <a:off x="0" y="2655703"/>
          <a:ext cx="9318041" cy="106209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60A73B-75B3-4971-87DF-CF5718C6FE4D}">
      <dsp:nvSpPr>
        <dsp:cNvPr id="0" name=""/>
        <dsp:cNvSpPr/>
      </dsp:nvSpPr>
      <dsp:spPr>
        <a:xfrm>
          <a:off x="321285" y="2894675"/>
          <a:ext cx="584154" cy="5841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BEE02-4D9F-402C-884F-A98F5C6EC32F}">
      <dsp:nvSpPr>
        <dsp:cNvPr id="0" name=""/>
        <dsp:cNvSpPr/>
      </dsp:nvSpPr>
      <dsp:spPr>
        <a:xfrm>
          <a:off x="1226725" y="2655703"/>
          <a:ext cx="8091315" cy="1062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06" tIns="112406" rIns="112406" bIns="112406" numCol="1" spcCol="1270" anchor="ctr" anchorCtr="0">
          <a:noAutofit/>
        </a:bodyPr>
        <a:lstStyle/>
        <a:p>
          <a:pPr marL="0" lvl="0" indent="0" algn="l" defTabSz="711200">
            <a:lnSpc>
              <a:spcPct val="100000"/>
            </a:lnSpc>
            <a:spcBef>
              <a:spcPct val="0"/>
            </a:spcBef>
            <a:spcAft>
              <a:spcPct val="35000"/>
            </a:spcAft>
            <a:buNone/>
          </a:pPr>
          <a:r>
            <a:rPr lang="en-US" sz="1600" b="0" kern="1200"/>
            <a:t>You have a bunch of pictures of Adidas and Nike shoes, and you want to distinguish whether they are Nike or Adidas. You should apply machine learning techniques to train your data and recognize which brand they belong to -&gt; Auto ML</a:t>
          </a:r>
          <a:endParaRPr lang="en-US" sz="1600" kern="1200"/>
        </a:p>
      </dsp:txBody>
      <dsp:txXfrm>
        <a:off x="1226725" y="2655703"/>
        <a:ext cx="8091315" cy="10620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RH Text" panose="020B0503020204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RH Text" panose="020B0503020204020204" pitchFamily="34" charset="0"/>
              </a:defRPr>
            </a:lvl1pPr>
          </a:lstStyle>
          <a:p>
            <a:fld id="{877A3E2A-35AE-479C-B172-30C9CAEEE094}" type="datetimeFigureOut">
              <a:rPr lang="de-DE" smtClean="0"/>
              <a:pPr/>
              <a:t>22.03.2024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RH Text" panose="020B0503020204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RH Text" panose="020B0503020204020204" pitchFamily="34" charset="0"/>
              </a:defRPr>
            </a:lvl1pPr>
          </a:lstStyle>
          <a:p>
            <a:fld id="{CF191045-FCBB-4EC9-AB5F-AA4CFDEA61CB}" type="slidenum">
              <a:rPr lang="de-DE" smtClean="0"/>
              <a:pPr/>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RH Text" panose="020B0503020204020204" pitchFamily="34" charset="0"/>
        <a:ea typeface="+mn-ea"/>
        <a:cs typeface="+mn-cs"/>
      </a:defRPr>
    </a:lvl1pPr>
    <a:lvl2pPr marL="457200" algn="l" defTabSz="914400" rtl="0" eaLnBrk="1" latinLnBrk="0" hangingPunct="1">
      <a:defRPr sz="1200" kern="1200">
        <a:solidFill>
          <a:schemeClr val="tx1"/>
        </a:solidFill>
        <a:latin typeface="SRH Text" panose="020B0503020204020204" pitchFamily="34" charset="0"/>
        <a:ea typeface="+mn-ea"/>
        <a:cs typeface="+mn-cs"/>
      </a:defRPr>
    </a:lvl2pPr>
    <a:lvl3pPr marL="914400" algn="l" defTabSz="914400" rtl="0" eaLnBrk="1" latinLnBrk="0" hangingPunct="1">
      <a:defRPr sz="1200" kern="1200">
        <a:solidFill>
          <a:schemeClr val="tx1"/>
        </a:solidFill>
        <a:latin typeface="SRH Text" panose="020B0503020204020204" pitchFamily="34" charset="0"/>
        <a:ea typeface="+mn-ea"/>
        <a:cs typeface="+mn-cs"/>
      </a:defRPr>
    </a:lvl3pPr>
    <a:lvl4pPr marL="1371600" algn="l" defTabSz="914400" rtl="0" eaLnBrk="1" latinLnBrk="0" hangingPunct="1">
      <a:defRPr sz="1200" kern="1200">
        <a:solidFill>
          <a:schemeClr val="tx1"/>
        </a:solidFill>
        <a:latin typeface="SRH Text" panose="020B0503020204020204" pitchFamily="34" charset="0"/>
        <a:ea typeface="+mn-ea"/>
        <a:cs typeface="+mn-cs"/>
      </a:defRPr>
    </a:lvl4pPr>
    <a:lvl5pPr marL="1828800" algn="l" defTabSz="914400" rtl="0" eaLnBrk="1" latinLnBrk="0" hangingPunct="1">
      <a:defRPr sz="1200" kern="1200">
        <a:solidFill>
          <a:schemeClr val="tx1"/>
        </a:solidFill>
        <a:latin typeface="SRH Text"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Logo Farbe">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r>
              <a:rPr lang="de-DE"/>
              <a:t>Bild durch Klicken auf Symbol hinzufügen</a:t>
            </a:r>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CC4ACF53-6C69-4296-83EF-2225BA2AF751}"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Cris Kohn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Zwischenfolie Statements, Farbe">
    <p:bg>
      <p:bgPr>
        <a:solidFill>
          <a:schemeClr val="accent1"/>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1E1D76D9-6A4C-4BC4-A8C1-ABC3ED635DF5}"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r>
              <a:rPr lang="de-DE"/>
              <a:t>Bild durch Klicken auf Symbol hinzufügen</a:t>
            </a:r>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9EEC0836-60F4-42C8-B7E8-CB662AEB123B}"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r>
              <a:rPr lang="de-DE"/>
              <a:t>Klicken Sie auf das Symbol, um die SmartArt-Grafik hinzuzufügen</a:t>
            </a:r>
          </a:p>
        </p:txBody>
      </p:sp>
    </p:spTree>
    <p:extLst>
      <p:ext uri="{BB962C8B-B14F-4D97-AF65-F5344CB8AC3E}">
        <p14:creationId xmlns:p14="http://schemas.microsoft.com/office/powerpoint/2010/main" val="2712850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3F7DF579-E917-4BB6-979E-0A70C3C8DE24}"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r>
              <a:rPr lang="de-DE"/>
              <a:t>Bild durch Klicken auf Symbol hinzufügen</a:t>
            </a:r>
          </a:p>
        </p:txBody>
      </p:sp>
    </p:spTree>
    <p:extLst>
      <p:ext uri="{BB962C8B-B14F-4D97-AF65-F5344CB8AC3E}">
        <p14:creationId xmlns:p14="http://schemas.microsoft.com/office/powerpoint/2010/main" val="340754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47F5485B-C385-4CE8-A9D4-D08B53329AA3}"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r>
              <a:rPr lang="de-DE"/>
              <a:t>Bild durch Klicken auf Symbol hinzufügen</a:t>
            </a:r>
          </a:p>
        </p:txBody>
      </p:sp>
    </p:spTree>
    <p:extLst>
      <p:ext uri="{BB962C8B-B14F-4D97-AF65-F5344CB8AC3E}">
        <p14:creationId xmlns:p14="http://schemas.microsoft.com/office/powerpoint/2010/main" val="274528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RH Text" panose="020B0503020204020204" pitchFamily="34" charset="0"/>
            </a:endParaRPr>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00FC45F2-1D5D-40F5-918C-84EB47B1508F}"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r>
              <a:rPr lang="de-DE"/>
              <a:t>Diagramm durch Klicken auf Symbol hinzufügen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3D191DB-56A6-4649-8A41-CE7ED6E336E6}"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r>
              <a:rPr lang="de-DE"/>
              <a:t>Diagramm durch Klicken auf Symbol hinzufügen</a:t>
            </a:r>
          </a:p>
        </p:txBody>
      </p:sp>
    </p:spTree>
    <p:extLst>
      <p:ext uri="{BB962C8B-B14F-4D97-AF65-F5344CB8AC3E}">
        <p14:creationId xmlns:p14="http://schemas.microsoft.com/office/powerpoint/2010/main" val="230754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r>
              <a:rPr lang="de-DE"/>
              <a:t>Tabelle durch Klicken auf Symbol hinzufügen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BEF73147-A202-4FD9-8B2F-659BD536AC18}"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r>
              <a:rPr lang="de-DE"/>
              <a:t>Tabelle durch Klicken auf Symbol hinzufügen</a:t>
            </a:r>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r>
              <a:rPr lang="de-DE"/>
              <a:t>Tabelle durch Klicken auf Symbol hinzufügen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3AD28E9-2C5B-4B74-A90A-2ACD06D7D063}"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r>
              <a:rPr lang="de-DE"/>
              <a:t>Tabelle durch Klicken auf Symbol hinzufügen</a:t>
            </a:r>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r>
              <a:rPr lang="de-DE"/>
              <a:t>Tabelle durch Klicken auf Symbol hinzufügen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E059E379-0C32-4875-A0A4-9B2F61EE8469}"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r>
              <a:rPr lang="de-DE"/>
              <a:t>Tabelle durch Klicken auf Symbol hinzufügen</a:t>
            </a:r>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Logo weiß">
    <p:bg>
      <p:bgPr>
        <a:solidFill>
          <a:schemeClr val="bg1"/>
        </a:solidFill>
        <a:effectLst/>
      </p:bgPr>
    </p:bg>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r>
              <a:rPr lang="de-DE"/>
              <a:t>Bild durch Klicken auf Symbol hinzufügen</a:t>
            </a:r>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r>
              <a:rPr lang="de-DE"/>
              <a:t>Klicken Sie auf das Symbol, um die SmartArt-Grafik hinzuzufügen</a:t>
            </a:r>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r>
              <a:rPr lang="de-DE"/>
              <a:t>Tabelle durch Klicken auf Symbol hinzufügen</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365322CE-6169-4359-B687-5337B64FB97F}"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r>
              <a:rPr lang="de-DE"/>
              <a:t>Tabelle durch Klicken auf Symbol hinzufügen</a:t>
            </a:r>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fld id="{550BDF8A-9B07-49ED-918B-6E6ECB20A3E0}" type="datetime1">
              <a:rPr lang="de-DE" smtClean="0"/>
              <a:t>22.03.2024</a:t>
            </a:fld>
            <a:endParaRPr lang="de-DE"/>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fld id="{0CCAEB1B-581B-4380-B87E-A5148E3742CB}" type="datetime1">
              <a:rPr lang="de-DE" smtClean="0"/>
              <a:t>22.03.2024</a:t>
            </a:fld>
            <a:endParaRPr lang="de-DE"/>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59999" y="1891862"/>
            <a:ext cx="9103177" cy="2887172"/>
          </a:xfrm>
          <a:prstGeom prst="rect">
            <a:avLst/>
          </a:prstGeom>
          <a:noFill/>
        </p:spPr>
        <p:txBody>
          <a:bodyPr wrap="square" lIns="0" tIns="0" rIns="0" bIns="0" rtlCol="0">
            <a:noAutofit/>
          </a:bodyPr>
          <a:lstStyle/>
          <a:p>
            <a:r>
              <a:rPr lang="de-DE" sz="4800" b="1" err="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Thank</a:t>
            </a: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you</a:t>
            </a: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for</a:t>
            </a: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your</a:t>
            </a: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attention</a:t>
            </a: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a:t>
            </a:r>
          </a:p>
          <a:p>
            <a:endPar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endParaRPr>
          </a:p>
          <a:p>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tx1">
                    <a:lumMod val="75000"/>
                  </a:schemeClr>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Tree>
    <p:extLst>
      <p:ext uri="{BB962C8B-B14F-4D97-AF65-F5344CB8AC3E}">
        <p14:creationId xmlns:p14="http://schemas.microsoft.com/office/powerpoint/2010/main" val="977603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Kontakt Farbe">
    <p:bg>
      <p:bgPr>
        <a:solidFill>
          <a:schemeClr val="accent1"/>
        </a:solidFill>
        <a:effectLst/>
      </p:bgPr>
    </p:bg>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59999" y="1891862"/>
            <a:ext cx="8473449" cy="2938930"/>
          </a:xfrm>
          <a:prstGeom prst="rect">
            <a:avLst/>
          </a:prstGeom>
          <a:noFill/>
        </p:spPr>
        <p:txBody>
          <a:bodyPr wrap="square" lIns="0" tIns="0" rIns="0" bIns="0" rtlCol="0">
            <a:noAutofit/>
          </a:bodyPr>
          <a:lstStyle/>
          <a:p>
            <a:r>
              <a:rPr lang="de-DE" sz="4800" b="1"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Thank</a:t>
            </a: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you</a:t>
            </a: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for</a:t>
            </a: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your</a:t>
            </a: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 </a:t>
            </a:r>
            <a:r>
              <a:rPr lang="de-DE" sz="4800" b="1" err="1">
                <a:solidFill>
                  <a:schemeClr val="bg1"/>
                </a:solidFill>
                <a:latin typeface="SRH Headline" panose="020B0603020204020204" pitchFamily="34" charset="0"/>
                <a:ea typeface="SRH Headline" panose="020B0603020204020204" pitchFamily="34" charset="0"/>
                <a:cs typeface="SRH Headline" panose="020B0603020204020204" pitchFamily="34" charset="0"/>
              </a:rPr>
              <a:t>attention</a:t>
            </a: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a:t>
            </a:r>
          </a:p>
          <a:p>
            <a:endPar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endParaRPr>
          </a:p>
          <a:p>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latin typeface="SRH Text" panose="020B0503020204020204" pitchFamily="34" charset="0"/>
            </a:endParaRPr>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65E06D54-5936-4E3F-8349-D30DC0699953}" type="datetime1">
              <a:rPr lang="de-DE" smtClean="0"/>
              <a:t>22.03.2024</a:t>
            </a:fld>
            <a:endParaRPr lang="de-DE"/>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4893ABE9-DCB6-419A-A2F0-57B8170A9A6F}" type="datetime1">
              <a:rPr lang="de-DE" smtClean="0"/>
              <a:t>22.03.2024</a:t>
            </a:fld>
            <a:endParaRPr lang="de-DE"/>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360000" y="1728000"/>
            <a:ext cx="11466823" cy="3826893"/>
          </a:xfrm>
        </p:spPr>
        <p:txBody>
          <a:bodyPr spcCol="360000"/>
          <a:lstStyle>
            <a:lvl1pPr marL="432000" indent="-432000">
              <a:lnSpc>
                <a:spcPct val="94000"/>
              </a:lnSpc>
              <a:spcBef>
                <a:spcPts val="2000"/>
              </a:spcBef>
              <a:buFont typeface="+mj-lt"/>
              <a:buAutoNum type="arabicPeriod"/>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43200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432000" indent="0">
              <a:lnSpc>
                <a:spcPct val="94000"/>
              </a:lnSpc>
              <a:buNone/>
              <a:tabLst>
                <a:tab pos="468000" algn="l"/>
              </a:tabLst>
              <a:defRPr sz="2000" b="0">
                <a:solidFill>
                  <a:schemeClr val="tx1"/>
                </a:solidFill>
                <a:latin typeface="+mn-lt"/>
              </a:defRPr>
            </a:lvl3pPr>
            <a:lvl4pPr marL="43200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432000" indent="0">
              <a:lnSpc>
                <a:spcPct val="94000"/>
              </a:lnSpc>
              <a:spcBef>
                <a:spcPts val="0"/>
              </a:spcBef>
              <a:buFont typeface="Arial" panose="020B0604020202020204" pitchFamily="34" charset="0"/>
              <a:buNone/>
              <a:tabLst>
                <a:tab pos="468000" algn="l"/>
              </a:tabLst>
              <a:defRPr sz="2000" b="0">
                <a:solidFill>
                  <a:schemeClr val="tx1"/>
                </a:solidFill>
                <a:latin typeface="+mn-lt"/>
              </a:defRPr>
            </a:lvl5pPr>
            <a:lvl6pPr marL="432000" indent="0">
              <a:lnSpc>
                <a:spcPct val="94000"/>
              </a:lnSpc>
              <a:spcBef>
                <a:spcPts val="0"/>
              </a:spcBef>
              <a:buFont typeface="Arial" panose="020B0604020202020204" pitchFamily="34" charset="0"/>
              <a:buNone/>
              <a:tabLst>
                <a:tab pos="468000" algn="l"/>
              </a:tabLst>
              <a:defRPr sz="2000" b="0">
                <a:solidFill>
                  <a:schemeClr val="tx1"/>
                </a:solidFill>
                <a:latin typeface="+mn-lt"/>
              </a:defRPr>
            </a:lvl6pPr>
            <a:lvl7pPr marL="432000" indent="0">
              <a:lnSpc>
                <a:spcPct val="94000"/>
              </a:lnSpc>
              <a:spcBef>
                <a:spcPts val="0"/>
              </a:spcBef>
              <a:buFont typeface="Arial" panose="020B0604020202020204" pitchFamily="34" charset="0"/>
              <a:buNone/>
              <a:tabLst>
                <a:tab pos="468000" algn="l"/>
              </a:tabLst>
              <a:defRPr sz="2000" b="0">
                <a:solidFill>
                  <a:schemeClr val="tx1"/>
                </a:solidFill>
                <a:latin typeface="+mn-lt"/>
              </a:defRPr>
            </a:lvl7pPr>
            <a:lvl8pPr marL="432000" indent="0">
              <a:lnSpc>
                <a:spcPct val="94000"/>
              </a:lnSpc>
              <a:spcBef>
                <a:spcPts val="0"/>
              </a:spcBef>
              <a:buFont typeface="Arial" panose="020B0604020202020204" pitchFamily="34" charset="0"/>
              <a:buNone/>
              <a:tabLst>
                <a:tab pos="468000" algn="l"/>
              </a:tabLst>
              <a:defRPr sz="2000" b="0">
                <a:solidFill>
                  <a:schemeClr val="tx1"/>
                </a:solidFill>
                <a:latin typeface="+mn-lt"/>
              </a:defRPr>
            </a:lvl8pPr>
            <a:lvl9pPr marL="432000" indent="0">
              <a:lnSpc>
                <a:spcPct val="94000"/>
              </a:lnSpc>
              <a:spcBef>
                <a:spcPts val="0"/>
              </a:spcBef>
              <a:buFont typeface="Arial" panose="020B0604020202020204" pitchFamily="34" charset="0"/>
              <a:buNone/>
              <a:tabLst>
                <a:tab pos="468000" algn="l"/>
              </a:tabLst>
              <a:defRPr sz="2000" b="0">
                <a:solidFill>
                  <a:schemeClr val="tx1"/>
                </a:solidFill>
                <a:latin typeface="+mn-lt"/>
              </a:defRPr>
            </a:lvl9pPr>
          </a:lstStyle>
          <a:p>
            <a:pPr lvl="0"/>
            <a:r>
              <a:rPr lang="de-DE"/>
              <a:t>Thema</a:t>
            </a:r>
          </a:p>
          <a:p>
            <a:pPr lvl="1"/>
            <a:r>
              <a:rPr lang="de-DE"/>
              <a:t>Beschreibung</a:t>
            </a:r>
          </a:p>
          <a:p>
            <a:pPr lvl="1"/>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225921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r>
              <a:rPr lang="de-DE"/>
              <a:t>Bild durch Klicken auf Symbol hinzufügen</a:t>
            </a:r>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4B5BB35B-3735-46D4-AF35-0D80164D090D}"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Cris Kohn</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r>
              <a:rPr lang="de-DE"/>
              <a:t>Klicken Sie auf das Symbol, um die SmartArt-Grafik hinzuzufügen</a:t>
            </a:r>
          </a:p>
        </p:txBody>
      </p:sp>
    </p:spTree>
    <p:extLst>
      <p:ext uri="{BB962C8B-B14F-4D97-AF65-F5344CB8AC3E}">
        <p14:creationId xmlns:p14="http://schemas.microsoft.com/office/powerpoint/2010/main" val="149973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folie warm grey">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0F3D85C7-C8D3-4C36-BA59-1D5E63E1B594}"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pitelfolie farbig">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latin typeface="SRH Text" panose="020B0503020204020204" pitchFamily="34" charset="0"/>
            </a:endParaRPr>
          </a:p>
        </p:txBody>
      </p:sp>
    </p:spTree>
    <p:extLst>
      <p:ext uri="{BB962C8B-B14F-4D97-AF65-F5344CB8AC3E}">
        <p14:creationId xmlns:p14="http://schemas.microsoft.com/office/powerpoint/2010/main" val="366798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latin typeface="SRH Text" panose="020B0503020204020204" pitchFamily="34" charset="0"/>
            </a:endParaRPr>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215E02E7-2CEF-43EE-AE89-2439CE3167AB}" type="datetime1">
              <a:rPr lang="de-DE" smtClean="0"/>
              <a:t>22.03.2024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A2816A8B-3969-4A35-B887-9A7E7DE37800}" type="datetime1">
              <a:rPr lang="de-DE" smtClean="0"/>
              <a:t>22.03.2024</a:t>
            </a:fld>
            <a:endParaRPr lang="de-DE"/>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err="1"/>
              <a:t>Copy</a:t>
            </a:r>
            <a:r>
              <a:rPr lang="de-DE"/>
              <a:t> 18 Pt.</a:t>
            </a:r>
          </a:p>
          <a:p>
            <a:pPr lvl="1"/>
            <a:r>
              <a:rPr lang="de-DE" err="1"/>
              <a:t>Copy</a:t>
            </a:r>
            <a:r>
              <a:rPr lang="de-DE"/>
              <a:t> mit </a:t>
            </a:r>
            <a:r>
              <a:rPr lang="de-DE" err="1"/>
              <a:t>Bulletpoint</a:t>
            </a:r>
            <a:r>
              <a:rPr lang="de-DE"/>
              <a:t> 18 Pt.</a:t>
            </a:r>
          </a:p>
          <a:p>
            <a:pPr lvl="2"/>
            <a:r>
              <a:rPr lang="de-DE"/>
              <a:t>Copy mit </a:t>
            </a:r>
            <a:r>
              <a:rPr lang="de-DE" err="1"/>
              <a:t>Bulletpoint</a:t>
            </a:r>
            <a:r>
              <a:rPr lang="de-DE"/>
              <a:t>, eingerückt 16 Pt.</a:t>
            </a:r>
          </a:p>
          <a:p>
            <a:pPr lvl="3"/>
            <a:r>
              <a:rPr lang="de-DE"/>
              <a:t> Copy mit </a:t>
            </a:r>
            <a:r>
              <a:rPr lang="de-DE" err="1"/>
              <a:t>Bulletpoint</a:t>
            </a:r>
            <a:r>
              <a:rPr lang="de-DE"/>
              <a:t>, eingerückt 16 Pt.</a:t>
            </a:r>
          </a:p>
          <a:p>
            <a:pPr lvl="4"/>
            <a:r>
              <a:rPr lang="de-DE"/>
              <a:t>Zwischenüberschrift 20 Pt. </a:t>
            </a:r>
            <a:r>
              <a:rPr lang="de-DE" err="1"/>
              <a:t>Bold</a:t>
            </a:r>
            <a:endParaRPr lang="de-DE"/>
          </a:p>
          <a:p>
            <a:pPr lvl="5"/>
            <a:r>
              <a:rPr lang="de-DE"/>
              <a:t>Einleitungstext 20 Pt. </a:t>
            </a:r>
            <a:r>
              <a:rPr lang="de-DE" err="1"/>
              <a:t>Bold</a:t>
            </a:r>
            <a:endParaRPr lang="de-DE"/>
          </a:p>
          <a:p>
            <a:pPr lvl="6"/>
            <a:r>
              <a:rPr lang="de-DE" err="1"/>
              <a:t>Subline</a:t>
            </a:r>
            <a:r>
              <a:rPr lang="de-DE"/>
              <a:t> 24 Pt.</a:t>
            </a:r>
          </a:p>
          <a:p>
            <a:pPr lvl="7"/>
            <a:r>
              <a:rPr lang="de-DE"/>
              <a:t>Statements!</a:t>
            </a:r>
          </a:p>
          <a:p>
            <a:pPr lvl="8"/>
            <a:r>
              <a:rPr lang="de-DE"/>
              <a:t>SRH </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latin typeface="SRH Text" panose="020B0503020204020204" pitchFamily="34" charset="0"/>
            </a:endParaRPr>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87" r:id="rId4"/>
    <p:sldLayoutId id="2147483650" r:id="rId5"/>
    <p:sldLayoutId id="2147483651" r:id="rId6"/>
    <p:sldLayoutId id="2147483666" r:id="rId7"/>
    <p:sldLayoutId id="2147483686" r:id="rId8"/>
    <p:sldLayoutId id="2147483667" r:id="rId9"/>
    <p:sldLayoutId id="2147483664" r:id="rId10"/>
    <p:sldLayoutId id="2147483665" r:id="rId11"/>
    <p:sldLayoutId id="2147483661" r:id="rId12"/>
    <p:sldLayoutId id="2147483671" r:id="rId13"/>
    <p:sldLayoutId id="2147483672" r:id="rId14"/>
    <p:sldLayoutId id="2147483678" r:id="rId15"/>
    <p:sldLayoutId id="2147483673" r:id="rId16"/>
    <p:sldLayoutId id="2147483677" r:id="rId17"/>
    <p:sldLayoutId id="2147483683" r:id="rId18"/>
    <p:sldLayoutId id="2147483680" r:id="rId19"/>
    <p:sldLayoutId id="2147483684" r:id="rId20"/>
    <p:sldLayoutId id="2147483654" r:id="rId21"/>
    <p:sldLayoutId id="2147483655" r:id="rId22"/>
    <p:sldLayoutId id="2147483681" r:id="rId23"/>
    <p:sldLayoutId id="2147483682" r:id="rId24"/>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30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1080000" indent="-360000" algn="l" defTabSz="914400" rtl="0" eaLnBrk="1" latinLnBrk="0" hangingPunct="1">
        <a:lnSpc>
          <a:spcPct val="110000"/>
        </a:lnSpc>
        <a:spcBef>
          <a:spcPts val="300"/>
        </a:spcBef>
        <a:buClr>
          <a:schemeClr val="accent1"/>
        </a:buClr>
        <a:buFont typeface="SRH Text"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mn-lt"/>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mj-lt"/>
          <a:ea typeface="SRH Text" panose="020B0503020204020204" pitchFamily="34" charset="0"/>
          <a:cs typeface="SRH Text" panose="020B0503020204020204" pitchFamily="34" charset="0"/>
        </a:defRPr>
      </a:lvl8pPr>
      <a:lvl9pPr marL="0" indent="0" algn="l" defTabSz="914400" rtl="0" eaLnBrk="1" latinLnBrk="0" hangingPunct="1">
        <a:lnSpc>
          <a:spcPct val="98000"/>
        </a:lnSpc>
        <a:spcBef>
          <a:spcPts val="6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7453" userDrawn="1">
          <p15:clr>
            <a:srgbClr val="F26B43"/>
          </p15:clr>
        </p15:guide>
        <p15:guide id="5" orient="horz" userDrawn="1">
          <p15:clr>
            <a:srgbClr val="F26B43"/>
          </p15:clr>
        </p15:guide>
        <p15:guide id="6" orient="horz" pos="4320" userDrawn="1">
          <p15:clr>
            <a:srgbClr val="F26B43"/>
          </p15:clr>
        </p15:guide>
        <p15:guide id="7" orient="horz" pos="1088" userDrawn="1">
          <p15:clr>
            <a:srgbClr val="F26B43"/>
          </p15:clr>
        </p15:guide>
        <p15:guide id="8" orient="horz" pos="3753" userDrawn="1">
          <p15:clr>
            <a:srgbClr val="F26B43"/>
          </p15:clr>
        </p15:guide>
        <p15:guide id="9" orient="horz" pos="690" userDrawn="1">
          <p15:clr>
            <a:srgbClr val="F26B43"/>
          </p15:clr>
        </p15:guide>
        <p15:guide id="10" pos="599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descr="Ein Bild, das Person, Mann, Laptop, sitzend enthält.&#10;&#10;Automatisch generierte Beschreibung">
            <a:extLst>
              <a:ext uri="{FF2B5EF4-FFF2-40B4-BE49-F238E27FC236}">
                <a16:creationId xmlns:a16="http://schemas.microsoft.com/office/drawing/2014/main" id="{561DB80E-A0AB-4EF0-8D1B-DBAA2D3BDB0A}"/>
              </a:ext>
            </a:extLst>
          </p:cNvPr>
          <p:cNvPicPr>
            <a:picLocks noGrp="1" noChangeAspect="1"/>
          </p:cNvPicPr>
          <p:nvPr>
            <p:ph type="pic" sz="quarter" idx="21"/>
          </p:nvPr>
        </p:nvPicPr>
        <p:blipFill rotWithShape="1">
          <a:blip r:embed="rId2">
            <a:extLst>
              <a:ext uri="{28A0092B-C50C-407E-A947-70E740481C1C}">
                <a14:useLocalDpi xmlns:a14="http://schemas.microsoft.com/office/drawing/2010/main" val="0"/>
              </a:ext>
            </a:extLst>
          </a:blip>
          <a:srcRect t="7813" b="7813"/>
          <a:stretch/>
        </p:blipFill>
        <p:spPr/>
      </p:pic>
      <p:pic>
        <p:nvPicPr>
          <p:cNvPr id="1026" name="Picture 2" descr="Google Cloud Announces New Foundation Models">
            <a:extLst>
              <a:ext uri="{FF2B5EF4-FFF2-40B4-BE49-F238E27FC236}">
                <a16:creationId xmlns:a16="http://schemas.microsoft.com/office/drawing/2014/main" id="{D65303A5-4F0F-ED2B-57E1-D502BCE1A7D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il des Logos">
            <a:extLst>
              <a:ext uri="{FF2B5EF4-FFF2-40B4-BE49-F238E27FC236}">
                <a16:creationId xmlns:a16="http://schemas.microsoft.com/office/drawing/2014/main" id="{3E67B776-A9D0-42A8-A7A8-20F394798C24}"/>
              </a:ext>
            </a:extLst>
          </p:cNvPr>
          <p:cNvSpPr>
            <a:spLocks/>
          </p:cNvSpPr>
          <p:nvPr/>
        </p:nvSpPr>
        <p:spPr>
          <a:xfrm>
            <a:off x="0" y="1929487"/>
            <a:ext cx="6239665" cy="4928513"/>
          </a:xfrm>
          <a:custGeom>
            <a:avLst/>
            <a:gdLst>
              <a:gd name="connsiteX0" fmla="*/ 343733 w 6239665"/>
              <a:gd name="connsiteY0" fmla="*/ 1 h 4928513"/>
              <a:gd name="connsiteX1" fmla="*/ 363365 w 6239665"/>
              <a:gd name="connsiteY1" fmla="*/ 454 h 4928513"/>
              <a:gd name="connsiteX2" fmla="*/ 391501 w 6239665"/>
              <a:gd name="connsiteY2" fmla="*/ 1 h 4928513"/>
              <a:gd name="connsiteX3" fmla="*/ 913851 w 6239665"/>
              <a:gd name="connsiteY3" fmla="*/ 12035 h 4928513"/>
              <a:gd name="connsiteX4" fmla="*/ 6190318 w 6239665"/>
              <a:gd name="connsiteY4" fmla="*/ 4641670 h 4928513"/>
              <a:gd name="connsiteX5" fmla="*/ 6239665 w 6239665"/>
              <a:gd name="connsiteY5" fmla="*/ 4928513 h 4928513"/>
              <a:gd name="connsiteX6" fmla="*/ 2549806 w 6239665"/>
              <a:gd name="connsiteY6" fmla="*/ 4928513 h 4928513"/>
              <a:gd name="connsiteX7" fmla="*/ 2495430 w 6239665"/>
              <a:gd name="connsiteY7" fmla="*/ 4786236 h 4928513"/>
              <a:gd name="connsiteX8" fmla="*/ 45385 w 6239665"/>
              <a:gd name="connsiteY8" fmla="*/ 3413227 h 4928513"/>
              <a:gd name="connsiteX9" fmla="*/ 0 w 6239665"/>
              <a:gd name="connsiteY9" fmla="*/ 3409750 h 4928513"/>
              <a:gd name="connsiteX10" fmla="*/ 0 w 6239665"/>
              <a:gd name="connsiteY10" fmla="*/ 5528 h 49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39665" h="4928513">
                <a:moveTo>
                  <a:pt x="343733" y="1"/>
                </a:moveTo>
                <a:lnTo>
                  <a:pt x="363365" y="454"/>
                </a:lnTo>
                <a:lnTo>
                  <a:pt x="391501" y="1"/>
                </a:lnTo>
                <a:cubicBezTo>
                  <a:pt x="574027" y="-6"/>
                  <a:pt x="748982" y="4008"/>
                  <a:pt x="913851" y="12035"/>
                </a:cubicBezTo>
                <a:cubicBezTo>
                  <a:pt x="3765486" y="120637"/>
                  <a:pt x="5666021" y="1924912"/>
                  <a:pt x="6190318" y="4641670"/>
                </a:cubicBezTo>
                <a:lnTo>
                  <a:pt x="6239665" y="4928513"/>
                </a:lnTo>
                <a:lnTo>
                  <a:pt x="2549806" y="4928513"/>
                </a:lnTo>
                <a:lnTo>
                  <a:pt x="2495430" y="4786236"/>
                </a:lnTo>
                <a:cubicBezTo>
                  <a:pt x="2118161" y="3890405"/>
                  <a:pt x="1345158" y="3534960"/>
                  <a:pt x="45385" y="3413227"/>
                </a:cubicBezTo>
                <a:lnTo>
                  <a:pt x="0" y="3409750"/>
                </a:lnTo>
                <a:lnTo>
                  <a:pt x="0" y="5528"/>
                </a:lnTo>
                <a:close/>
              </a:path>
            </a:pathLst>
          </a:custGeom>
          <a:solidFill>
            <a:schemeClr val="bg1">
              <a:alpha val="20000"/>
            </a:schemeClr>
          </a:solidFill>
          <a:ln w="80179" cap="flat">
            <a:noFill/>
            <a:prstDash val="solid"/>
            <a:round/>
          </a:ln>
        </p:spPr>
        <p:txBody>
          <a:bodyPr lIns="90979" tIns="45489" rIns="90979" bIns="45489" rtlCol="0" anchor="ctr"/>
          <a:lstStyle/>
          <a:p>
            <a:endParaRPr lang="de-DE">
              <a:latin typeface="SRH Text" panose="020B0503020204020204" pitchFamily="34" charset="0"/>
            </a:endParaRPr>
          </a:p>
        </p:txBody>
      </p:sp>
      <p:sp>
        <p:nvSpPr>
          <p:cNvPr id="6" name="Untertitel 5">
            <a:extLst>
              <a:ext uri="{FF2B5EF4-FFF2-40B4-BE49-F238E27FC236}">
                <a16:creationId xmlns:a16="http://schemas.microsoft.com/office/drawing/2014/main" id="{266A0384-1D0E-454B-B1BD-4F26372F093C}"/>
              </a:ext>
            </a:extLst>
          </p:cNvPr>
          <p:cNvSpPr>
            <a:spLocks noGrp="1"/>
          </p:cNvSpPr>
          <p:nvPr>
            <p:ph type="subTitle" idx="1"/>
          </p:nvPr>
        </p:nvSpPr>
        <p:spPr>
          <a:xfrm>
            <a:off x="630168" y="4395494"/>
            <a:ext cx="7401024" cy="1048109"/>
          </a:xfrm>
        </p:spPr>
        <p:txBody>
          <a:bodyPr/>
          <a:lstStyle/>
          <a:p>
            <a:r>
              <a:rPr lang="de-LU"/>
              <a:t>K</a:t>
            </a:r>
            <a:r>
              <a:rPr lang="de-DE" err="1"/>
              <a:t>etan</a:t>
            </a:r>
            <a:r>
              <a:rPr lang="de-DE"/>
              <a:t> </a:t>
            </a:r>
            <a:r>
              <a:rPr lang="de-DE" err="1"/>
              <a:t>Darekar</a:t>
            </a:r>
            <a:endParaRPr lang="de-DE"/>
          </a:p>
          <a:p>
            <a:r>
              <a:rPr lang="de-DE"/>
              <a:t>Cris Kohn</a:t>
            </a:r>
          </a:p>
          <a:p>
            <a:r>
              <a:rPr lang="de-DE" err="1"/>
              <a:t>Gayatri</a:t>
            </a:r>
            <a:r>
              <a:rPr lang="de-DE"/>
              <a:t> </a:t>
            </a:r>
            <a:r>
              <a:rPr lang="de-DE" err="1"/>
              <a:t>Samal</a:t>
            </a:r>
            <a:endParaRPr lang="de-DE"/>
          </a:p>
          <a:p>
            <a:r>
              <a:rPr lang="de-DE" err="1"/>
              <a:t>Vipul</a:t>
            </a:r>
            <a:r>
              <a:rPr lang="de-DE"/>
              <a:t> </a:t>
            </a:r>
            <a:r>
              <a:rPr lang="de-DE" err="1"/>
              <a:t>Zope</a:t>
            </a:r>
            <a:endParaRPr lang="de-DE"/>
          </a:p>
        </p:txBody>
      </p:sp>
      <p:sp>
        <p:nvSpPr>
          <p:cNvPr id="5" name="Titel 4">
            <a:extLst>
              <a:ext uri="{FF2B5EF4-FFF2-40B4-BE49-F238E27FC236}">
                <a16:creationId xmlns:a16="http://schemas.microsoft.com/office/drawing/2014/main" id="{50DFF941-F135-4041-9981-7FB6B275E027}"/>
              </a:ext>
            </a:extLst>
          </p:cNvPr>
          <p:cNvSpPr>
            <a:spLocks noGrp="1"/>
          </p:cNvSpPr>
          <p:nvPr>
            <p:ph type="ctrTitle"/>
          </p:nvPr>
        </p:nvSpPr>
        <p:spPr>
          <a:xfrm>
            <a:off x="556899" y="983983"/>
            <a:ext cx="7401024" cy="3018316"/>
          </a:xfrm>
        </p:spPr>
        <p:txBody>
          <a:bodyPr/>
          <a:lstStyle/>
          <a:p>
            <a:r>
              <a:rPr lang="de-LU">
                <a:latin typeface="SRH Headline"/>
                <a:ea typeface="SRH Headline"/>
                <a:cs typeface="SRH Headline"/>
              </a:rPr>
              <a:t>G</a:t>
            </a:r>
            <a:r>
              <a:rPr lang="de-DE" err="1">
                <a:latin typeface="SRH Headline"/>
                <a:ea typeface="SRH Headline"/>
                <a:cs typeface="SRH Headline"/>
              </a:rPr>
              <a:t>oogle</a:t>
            </a:r>
            <a:r>
              <a:rPr lang="de-DE">
                <a:latin typeface="SRH Headline"/>
                <a:ea typeface="SRH Headline"/>
                <a:cs typeface="SRH Headline"/>
              </a:rPr>
              <a:t> Cloud </a:t>
            </a:r>
            <a:r>
              <a:rPr lang="de-DE" err="1">
                <a:latin typeface="SRH Headline"/>
                <a:ea typeface="SRH Headline"/>
                <a:cs typeface="SRH Headline"/>
              </a:rPr>
              <a:t>AutoML</a:t>
            </a:r>
            <a:br>
              <a:rPr lang="de-DE"/>
            </a:br>
            <a:r>
              <a:rPr lang="de-DE" b="0" i="1" err="1">
                <a:latin typeface="SRH Headline"/>
                <a:ea typeface="SRH Headline"/>
                <a:cs typeface="SRH Headline"/>
              </a:rPr>
              <a:t>vs</a:t>
            </a:r>
            <a:r>
              <a:rPr lang="de-DE" b="0" i="1">
                <a:latin typeface="SRH Headline"/>
                <a:ea typeface="SRH Headline"/>
                <a:cs typeface="SRH Headline"/>
              </a:rPr>
              <a:t> </a:t>
            </a:r>
            <a:br>
              <a:rPr lang="de-DE"/>
            </a:br>
            <a:r>
              <a:rPr lang="de-DE">
                <a:latin typeface="SRH Headline"/>
                <a:ea typeface="SRH Headline"/>
                <a:cs typeface="SRH Headline"/>
              </a:rPr>
              <a:t>Custom Training </a:t>
            </a:r>
            <a:r>
              <a:rPr lang="de-DE" err="1">
                <a:latin typeface="SRH Headline"/>
                <a:ea typeface="SRH Headline"/>
                <a:cs typeface="SRH Headline"/>
              </a:rPr>
              <a:t>using</a:t>
            </a:r>
            <a:r>
              <a:rPr lang="de-DE">
                <a:latin typeface="SRH Headline"/>
                <a:ea typeface="SRH Headline"/>
                <a:cs typeface="SRH Headline"/>
              </a:rPr>
              <a:t> </a:t>
            </a:r>
            <a:r>
              <a:rPr lang="de-DE" err="1">
                <a:latin typeface="SRH Headline"/>
                <a:ea typeface="SRH Headline"/>
                <a:cs typeface="SRH Headline"/>
              </a:rPr>
              <a:t>TensorFlow</a:t>
            </a:r>
          </a:p>
        </p:txBody>
      </p:sp>
      <p:sp>
        <p:nvSpPr>
          <p:cNvPr id="7" name="Textplatzhalter 6">
            <a:extLst>
              <a:ext uri="{FF2B5EF4-FFF2-40B4-BE49-F238E27FC236}">
                <a16:creationId xmlns:a16="http://schemas.microsoft.com/office/drawing/2014/main" id="{4DAC4097-BDFD-4726-B03D-859E144A1A30}"/>
              </a:ext>
            </a:extLst>
          </p:cNvPr>
          <p:cNvSpPr>
            <a:spLocks noGrp="1"/>
          </p:cNvSpPr>
          <p:nvPr>
            <p:ph type="body" sz="quarter" idx="10"/>
          </p:nvPr>
        </p:nvSpPr>
        <p:spPr/>
        <p:txBody>
          <a:bodyPr/>
          <a:lstStyle/>
          <a:p>
            <a:r>
              <a:rPr lang="de-DE"/>
              <a:t>Leidenschaft </a:t>
            </a:r>
            <a:br>
              <a:rPr lang="de-DE"/>
            </a:br>
            <a:r>
              <a:rPr lang="de-DE"/>
              <a:t>fürs Leben.</a:t>
            </a:r>
          </a:p>
        </p:txBody>
      </p:sp>
      <p:sp>
        <p:nvSpPr>
          <p:cNvPr id="8" name="Logo flex.">
            <a:extLst>
              <a:ext uri="{FF2B5EF4-FFF2-40B4-BE49-F238E27FC236}">
                <a16:creationId xmlns:a16="http://schemas.microsoft.com/office/drawing/2014/main" id="{33825F24-F88C-46B8-83BC-01B891BED45A}"/>
              </a:ext>
            </a:extLst>
          </p:cNvPr>
          <p:cNvSpPr/>
          <p:nvPr/>
        </p:nvSpPr>
        <p:spPr>
          <a:xfrm>
            <a:off x="628506" y="457200"/>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bg1"/>
          </a:solidFill>
          <a:ln w="6638" cap="flat">
            <a:noFill/>
            <a:prstDash val="solid"/>
            <a:round/>
          </a:ln>
        </p:spPr>
        <p:txBody>
          <a:bodyPr rtlCol="0" anchor="ctr"/>
          <a:lstStyle/>
          <a:p>
            <a:endParaRPr lang="de-DE">
              <a:solidFill>
                <a:schemeClr val="bg1"/>
              </a:solidFill>
              <a:latin typeface="SRH Text" panose="020B0503020204020204" pitchFamily="34" charset="0"/>
            </a:endParaRPr>
          </a:p>
        </p:txBody>
      </p:sp>
    </p:spTree>
    <p:extLst>
      <p:ext uri="{BB962C8B-B14F-4D97-AF65-F5344CB8AC3E}">
        <p14:creationId xmlns:p14="http://schemas.microsoft.com/office/powerpoint/2010/main" val="77787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A69EA2-041B-608D-3D2A-D3300661D22F}"/>
              </a:ext>
            </a:extLst>
          </p:cNvPr>
          <p:cNvSpPr>
            <a:spLocks noGrp="1"/>
          </p:cNvSpPr>
          <p:nvPr>
            <p:ph type="dt" sz="half" idx="10"/>
          </p:nvPr>
        </p:nvSpPr>
        <p:spPr/>
        <p:txBody>
          <a:bodyPr anchor="ctr">
            <a:normAutofit/>
          </a:bodyPr>
          <a:lstStyle/>
          <a:p>
            <a:pPr>
              <a:spcAft>
                <a:spcPts val="600"/>
              </a:spcAft>
            </a:pPr>
            <a:fld id="{4893ABE9-DCB6-419A-A2F0-57B8170A9A6F}" type="datetime1">
              <a:rPr lang="de-DE" smtClean="0"/>
              <a:pPr>
                <a:spcAft>
                  <a:spcPts val="600"/>
                </a:spcAft>
              </a:pPr>
              <a:t>22.03.2024</a:t>
            </a:fld>
            <a:endParaRPr lang="de-DE"/>
          </a:p>
        </p:txBody>
      </p:sp>
      <p:sp>
        <p:nvSpPr>
          <p:cNvPr id="3" name="Footer Placeholder 2">
            <a:extLst>
              <a:ext uri="{FF2B5EF4-FFF2-40B4-BE49-F238E27FC236}">
                <a16:creationId xmlns:a16="http://schemas.microsoft.com/office/drawing/2014/main" id="{78852D8C-EB42-E95E-35F7-9E8541260643}"/>
              </a:ext>
            </a:extLst>
          </p:cNvPr>
          <p:cNvSpPr>
            <a:spLocks noGrp="1"/>
          </p:cNvSpPr>
          <p:nvPr>
            <p:ph type="ftr" sz="quarter" idx="11"/>
          </p:nvPr>
        </p:nvSpPr>
        <p:spPr/>
        <p:txBody>
          <a:bodyPr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2" name="Slide Number Placeholder 1">
            <a:extLst>
              <a:ext uri="{FF2B5EF4-FFF2-40B4-BE49-F238E27FC236}">
                <a16:creationId xmlns:a16="http://schemas.microsoft.com/office/drawing/2014/main" id="{C8E6400E-46EF-DA53-CB91-8420294A8F82}"/>
              </a:ext>
            </a:extLst>
          </p:cNvPr>
          <p:cNvSpPr>
            <a:spLocks noGrp="1"/>
          </p:cNvSpPr>
          <p:nvPr>
            <p:ph type="sldNum" sz="quarter" idx="12"/>
          </p:nvPr>
        </p:nvSpPr>
        <p:spPr/>
        <p:txBody>
          <a:bodyPr anchor="ctr">
            <a:normAutofit/>
          </a:bodyPr>
          <a:lstStyle/>
          <a:p>
            <a:pPr>
              <a:spcAft>
                <a:spcPts val="600"/>
              </a:spcAft>
            </a:pPr>
            <a:fld id="{075B144D-941B-4DFC-AF5F-0416193D12EC}" type="slidenum">
              <a:rPr lang="de-DE" smtClean="0"/>
              <a:pPr>
                <a:spcAft>
                  <a:spcPts val="600"/>
                </a:spcAft>
              </a:pPr>
              <a:t>10</a:t>
            </a:fld>
            <a:endParaRPr lang="de-DE"/>
          </a:p>
        </p:txBody>
      </p:sp>
      <p:graphicFrame>
        <p:nvGraphicFramePr>
          <p:cNvPr id="7" name="Text Placeholder 4">
            <a:extLst>
              <a:ext uri="{FF2B5EF4-FFF2-40B4-BE49-F238E27FC236}">
                <a16:creationId xmlns:a16="http://schemas.microsoft.com/office/drawing/2014/main" id="{CD1F3BDA-02A5-91D8-2679-0188169DD99C}"/>
              </a:ext>
            </a:extLst>
          </p:cNvPr>
          <p:cNvGraphicFramePr/>
          <p:nvPr>
            <p:extLst>
              <p:ext uri="{D42A27DB-BD31-4B8C-83A1-F6EECF244321}">
                <p14:modId xmlns:p14="http://schemas.microsoft.com/office/powerpoint/2010/main" val="1287541178"/>
              </p:ext>
            </p:extLst>
          </p:nvPr>
        </p:nvGraphicFramePr>
        <p:xfrm>
          <a:off x="461931" y="1573805"/>
          <a:ext cx="9318041" cy="3718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027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7AA74A-7134-24D3-F73F-8EB47AE8B637}"/>
              </a:ext>
            </a:extLst>
          </p:cNvPr>
          <p:cNvSpPr>
            <a:spLocks noGrp="1"/>
          </p:cNvSpPr>
          <p:nvPr>
            <p:ph type="title"/>
          </p:nvPr>
        </p:nvSpPr>
        <p:spPr>
          <a:xfrm>
            <a:off x="360000" y="358969"/>
            <a:ext cx="9165600" cy="835093"/>
          </a:xfrm>
        </p:spPr>
        <p:txBody>
          <a:bodyPr/>
          <a:lstStyle/>
          <a:p>
            <a:r>
              <a:rPr lang="en-US">
                <a:solidFill>
                  <a:srgbClr val="000000"/>
                </a:solidFill>
                <a:latin typeface="SRH Headline"/>
                <a:ea typeface="SRH Headline"/>
                <a:cs typeface="SRH Headline"/>
              </a:rPr>
              <a:t>Overview of how </a:t>
            </a:r>
            <a:r>
              <a:rPr lang="en-US" err="1">
                <a:solidFill>
                  <a:srgbClr val="000000"/>
                </a:solidFill>
                <a:latin typeface="SRH Headline"/>
                <a:ea typeface="SRH Headline"/>
                <a:cs typeface="SRH Headline"/>
              </a:rPr>
              <a:t>AutoML</a:t>
            </a:r>
            <a:r>
              <a:rPr lang="en-US">
                <a:solidFill>
                  <a:srgbClr val="000000"/>
                </a:solidFill>
                <a:latin typeface="SRH Headline"/>
                <a:ea typeface="SRH Headline"/>
                <a:cs typeface="SRH Headline"/>
              </a:rPr>
              <a:t> works</a:t>
            </a:r>
            <a:endParaRPr lang="en-US">
              <a:solidFill>
                <a:srgbClr val="000000"/>
              </a:solidFill>
            </a:endParaRPr>
          </a:p>
        </p:txBody>
      </p:sp>
      <p:sp>
        <p:nvSpPr>
          <p:cNvPr id="4" name="Date Placeholder 3">
            <a:extLst>
              <a:ext uri="{FF2B5EF4-FFF2-40B4-BE49-F238E27FC236}">
                <a16:creationId xmlns:a16="http://schemas.microsoft.com/office/drawing/2014/main" id="{9C06BF31-13CC-6BA1-501F-DACA7037CDC6}"/>
              </a:ext>
            </a:extLst>
          </p:cNvPr>
          <p:cNvSpPr>
            <a:spLocks noGrp="1"/>
          </p:cNvSpPr>
          <p:nvPr>
            <p:ph type="dt" sz="half" idx="10"/>
          </p:nvPr>
        </p:nvSpPr>
        <p:spPr>
          <a:xfrm>
            <a:off x="367645" y="6356350"/>
            <a:ext cx="874559" cy="365125"/>
          </a:xfrm>
        </p:spPr>
        <p:txBody>
          <a:bodyPr anchor="ctr">
            <a:normAutofit/>
          </a:bodyPr>
          <a:lstStyle/>
          <a:p>
            <a:pPr>
              <a:spcAft>
                <a:spcPts val="600"/>
              </a:spcAft>
            </a:pPr>
            <a:fld id="{4893ABE9-DCB6-419A-A2F0-57B8170A9A6F}" type="datetime1">
              <a:rPr lang="de-DE" smtClean="0"/>
              <a:pPr>
                <a:spcAft>
                  <a:spcPts val="600"/>
                </a:spcAft>
              </a:pPr>
              <a:t>22.03.2024</a:t>
            </a:fld>
            <a:endParaRPr lang="de-DE"/>
          </a:p>
        </p:txBody>
      </p:sp>
      <p:sp>
        <p:nvSpPr>
          <p:cNvPr id="3" name="Footer Placeholder 2">
            <a:extLst>
              <a:ext uri="{FF2B5EF4-FFF2-40B4-BE49-F238E27FC236}">
                <a16:creationId xmlns:a16="http://schemas.microsoft.com/office/drawing/2014/main" id="{BE5CA8B5-DA64-3FD6-51F5-2FA764F366D9}"/>
              </a:ext>
            </a:extLst>
          </p:cNvPr>
          <p:cNvSpPr>
            <a:spLocks noGrp="1"/>
          </p:cNvSpPr>
          <p:nvPr>
            <p:ph type="ftr" sz="quarter" idx="11"/>
          </p:nvPr>
        </p:nvSpPr>
        <p:spPr>
          <a:xfrm>
            <a:off x="1319842" y="6356350"/>
            <a:ext cx="4415402" cy="365125"/>
          </a:xfrm>
        </p:spPr>
        <p:txBody>
          <a:bodyPr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2" name="Slide Number Placeholder 1">
            <a:extLst>
              <a:ext uri="{FF2B5EF4-FFF2-40B4-BE49-F238E27FC236}">
                <a16:creationId xmlns:a16="http://schemas.microsoft.com/office/drawing/2014/main" id="{50BF9145-0E9E-2797-4157-82B0F7BA2314}"/>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11</a:t>
            </a:fld>
            <a:endParaRPr lang="de-DE"/>
          </a:p>
        </p:txBody>
      </p:sp>
      <p:pic>
        <p:nvPicPr>
          <p:cNvPr id="6" name="Picture 5" descr="A screenshot of a cloud software">
            <a:extLst>
              <a:ext uri="{FF2B5EF4-FFF2-40B4-BE49-F238E27FC236}">
                <a16:creationId xmlns:a16="http://schemas.microsoft.com/office/drawing/2014/main" id="{A2261801-F8EA-7110-3644-39E616307125}"/>
              </a:ext>
            </a:extLst>
          </p:cNvPr>
          <p:cNvPicPr>
            <a:picLocks noChangeAspect="1"/>
          </p:cNvPicPr>
          <p:nvPr/>
        </p:nvPicPr>
        <p:blipFill>
          <a:blip r:embed="rId2"/>
          <a:stretch>
            <a:fillRect/>
          </a:stretch>
        </p:blipFill>
        <p:spPr>
          <a:xfrm>
            <a:off x="468426" y="1617955"/>
            <a:ext cx="9154896" cy="4388638"/>
          </a:xfrm>
          <a:prstGeom prst="rect">
            <a:avLst/>
          </a:prstGeom>
          <a:noFill/>
        </p:spPr>
      </p:pic>
    </p:spTree>
    <p:extLst>
      <p:ext uri="{BB962C8B-B14F-4D97-AF65-F5344CB8AC3E}">
        <p14:creationId xmlns:p14="http://schemas.microsoft.com/office/powerpoint/2010/main" val="1180488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136E8B4-49EC-C418-DFE1-A9C02AC361FD}"/>
              </a:ext>
            </a:extLst>
          </p:cNvPr>
          <p:cNvSpPr txBox="1"/>
          <p:nvPr/>
        </p:nvSpPr>
        <p:spPr>
          <a:xfrm>
            <a:off x="360000" y="358969"/>
            <a:ext cx="9157663" cy="835093"/>
          </a:xfrm>
          <a:prstGeom prst="rect">
            <a:avLst/>
          </a:prstGeom>
        </p:spPr>
        <p:txBody>
          <a:bodyPr rot="0" spcFirstLastPara="0" vertOverflow="overflow" horzOverflow="overflow" vert="horz" lIns="0" tIns="0" rIns="0" bIns="0" numCol="1" spcCol="0" rtlCol="0" fromWordArt="0" anchor="b" anchorCtr="0" forceAA="0" compatLnSpc="1">
            <a:prstTxWarp prst="textNoShape">
              <a:avLst/>
            </a:prstTxWarp>
            <a:normAutofit/>
          </a:bodyPr>
          <a:lstStyle/>
          <a:p>
            <a:pPr>
              <a:spcBef>
                <a:spcPct val="0"/>
              </a:spcBef>
              <a:spcAft>
                <a:spcPts val="600"/>
              </a:spcAft>
            </a:pPr>
            <a:r>
              <a:rPr lang="de-DE" sz="3000" b="1" kern="1200" err="1">
                <a:solidFill>
                  <a:srgbClr val="000000"/>
                </a:solidFill>
                <a:latin typeface="SRH Headline"/>
                <a:ea typeface="SRH Headline"/>
                <a:cs typeface="SRH Headline"/>
              </a:rPr>
              <a:t>AutoML</a:t>
            </a:r>
            <a:r>
              <a:rPr lang="de-DE" sz="3000" b="1" kern="1200">
                <a:solidFill>
                  <a:srgbClr val="000000"/>
                </a:solidFill>
                <a:latin typeface="SRH Headline"/>
                <a:ea typeface="SRH Headline"/>
                <a:cs typeface="SRH Headline"/>
              </a:rPr>
              <a:t> </a:t>
            </a:r>
            <a:r>
              <a:rPr lang="de-DE" sz="3000" b="1">
                <a:solidFill>
                  <a:srgbClr val="000000"/>
                </a:solidFill>
                <a:latin typeface="SRH Headline"/>
                <a:ea typeface="SRH Headline"/>
                <a:cs typeface="SRH Headline"/>
              </a:rPr>
              <a:t>Workflow</a:t>
            </a:r>
            <a:r>
              <a:rPr lang="de-DE" sz="3000" b="1" kern="1200">
                <a:solidFill>
                  <a:srgbClr val="000000"/>
                </a:solidFill>
                <a:latin typeface="SRH Headline"/>
                <a:ea typeface="SRH Headline"/>
                <a:cs typeface="SRH Headline"/>
              </a:rPr>
              <a:t> </a:t>
            </a:r>
            <a:r>
              <a:rPr lang="de-DE" sz="3000" b="1" kern="1200" err="1">
                <a:solidFill>
                  <a:srgbClr val="000000"/>
                </a:solidFill>
                <a:latin typeface="SRH Headline"/>
                <a:ea typeface="SRH Headline"/>
                <a:cs typeface="SRH Headline"/>
              </a:rPr>
              <a:t>for</a:t>
            </a:r>
            <a:r>
              <a:rPr lang="de-DE" sz="3000" b="1" kern="1200">
                <a:solidFill>
                  <a:srgbClr val="000000"/>
                </a:solidFill>
                <a:latin typeface="SRH Headline"/>
                <a:ea typeface="SRH Headline"/>
                <a:cs typeface="SRH Headline"/>
              </a:rPr>
              <a:t> Image Classification</a:t>
            </a:r>
          </a:p>
        </p:txBody>
      </p:sp>
      <p:sp>
        <p:nvSpPr>
          <p:cNvPr id="3" name="Text Placeholder 2">
            <a:extLst>
              <a:ext uri="{FF2B5EF4-FFF2-40B4-BE49-F238E27FC236}">
                <a16:creationId xmlns:a16="http://schemas.microsoft.com/office/drawing/2014/main" id="{B371B3BC-AF29-72F4-DD59-697D12DA6292}"/>
              </a:ext>
            </a:extLst>
          </p:cNvPr>
          <p:cNvSpPr>
            <a:spLocks noGrp="1"/>
          </p:cNvSpPr>
          <p:nvPr>
            <p:ph idx="1"/>
          </p:nvPr>
        </p:nvSpPr>
        <p:spPr>
          <a:xfrm>
            <a:off x="359400" y="1728000"/>
            <a:ext cx="9158400" cy="4230000"/>
          </a:xfrm>
        </p:spPr>
        <p:txBody>
          <a:bodyPr vert="horz" lIns="0" tIns="0" rIns="0" bIns="0" spcCol="360000" rtlCol="0" anchor="t">
            <a:normAutofit/>
          </a:bodyPr>
          <a:lstStyle/>
          <a:p>
            <a:pPr marL="285750" indent="-285750">
              <a:buChar char="•"/>
            </a:pPr>
            <a:r>
              <a:rPr lang="de-DE"/>
              <a:t>Data Acquisition</a:t>
            </a:r>
            <a:endParaRPr lang="en-US"/>
          </a:p>
          <a:p>
            <a:pPr marL="285750" indent="-285750">
              <a:buChar char="•"/>
            </a:pPr>
            <a:r>
              <a:rPr lang="de-DE"/>
              <a:t>Data Pre-processiong</a:t>
            </a:r>
          </a:p>
          <a:p>
            <a:pPr marL="285750" indent="-285750">
              <a:buChar char="•"/>
            </a:pPr>
            <a:r>
              <a:rPr lang="de-DE"/>
              <a:t>Data Connecting</a:t>
            </a:r>
          </a:p>
          <a:p>
            <a:pPr marL="285750" indent="-285750">
              <a:buChar char="•"/>
            </a:pPr>
            <a:r>
              <a:rPr lang="de-DE"/>
              <a:t>Data Engineering</a:t>
            </a:r>
          </a:p>
          <a:p>
            <a:pPr marL="285750" indent="-285750">
              <a:buChar char="•"/>
            </a:pPr>
            <a:r>
              <a:rPr lang="de-DE"/>
              <a:t>Data Modelling</a:t>
            </a:r>
          </a:p>
          <a:p>
            <a:pPr marL="285750" indent="-285750">
              <a:buChar char="•"/>
            </a:pPr>
            <a:r>
              <a:rPr lang="de-DE"/>
              <a:t>Hyerparameter Tunning</a:t>
            </a:r>
          </a:p>
          <a:p>
            <a:pPr marL="285750" indent="-285750">
              <a:buChar char="•"/>
            </a:pPr>
            <a:endParaRPr lang="de-DE"/>
          </a:p>
        </p:txBody>
      </p:sp>
      <p:sp>
        <p:nvSpPr>
          <p:cNvPr id="4" name="Date Placeholder 3">
            <a:extLst>
              <a:ext uri="{FF2B5EF4-FFF2-40B4-BE49-F238E27FC236}">
                <a16:creationId xmlns:a16="http://schemas.microsoft.com/office/drawing/2014/main" id="{B7FD1BE8-CA28-30DF-ADAC-CC47939393DE}"/>
              </a:ext>
            </a:extLst>
          </p:cNvPr>
          <p:cNvSpPr>
            <a:spLocks noGrp="1"/>
          </p:cNvSpPr>
          <p:nvPr>
            <p:ph type="dt" sz="half" idx="10"/>
          </p:nvPr>
        </p:nvSpPr>
        <p:spPr>
          <a:xfrm>
            <a:off x="367645" y="6356350"/>
            <a:ext cx="874559" cy="365125"/>
          </a:xfrm>
        </p:spPr>
        <p:txBody>
          <a:bodyPr vert="horz" lIns="0" tIns="0" rIns="0" bIns="0" rtlCol="0" anchor="ctr">
            <a:normAutofit/>
          </a:bodyPr>
          <a:lstStyle/>
          <a:p>
            <a:pPr>
              <a:spcAft>
                <a:spcPts val="600"/>
              </a:spcAft>
            </a:pPr>
            <a:fld id="{47F5485B-C385-4CE8-A9D4-D08B53329AA3}" type="datetime1">
              <a:rPr lang="de-DE" smtClean="0"/>
              <a:pPr>
                <a:spcAft>
                  <a:spcPts val="600"/>
                </a:spcAft>
              </a:pPr>
              <a:t>22.03.2024</a:t>
            </a:fld>
            <a:endParaRPr lang="de-DE"/>
          </a:p>
        </p:txBody>
      </p:sp>
      <p:sp>
        <p:nvSpPr>
          <p:cNvPr id="5" name="Footer Placeholder 4">
            <a:extLst>
              <a:ext uri="{FF2B5EF4-FFF2-40B4-BE49-F238E27FC236}">
                <a16:creationId xmlns:a16="http://schemas.microsoft.com/office/drawing/2014/main" id="{79EDA58A-A3B9-9ECC-4D4D-BCAA6C6B9133}"/>
              </a:ext>
            </a:extLst>
          </p:cNvPr>
          <p:cNvSpPr>
            <a:spLocks noGrp="1"/>
          </p:cNvSpPr>
          <p:nvPr>
            <p:ph type="ftr" sz="quarter" idx="11"/>
          </p:nvPr>
        </p:nvSpPr>
        <p:spPr>
          <a:xfrm>
            <a:off x="1319842" y="6356350"/>
            <a:ext cx="6495690" cy="365125"/>
          </a:xfrm>
        </p:spPr>
        <p:txBody>
          <a:bodyPr vert="horz" lIns="0" tIns="0" rIns="0" bIns="0" rtlCol="0"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Slide Number Placeholder 5">
            <a:extLst>
              <a:ext uri="{FF2B5EF4-FFF2-40B4-BE49-F238E27FC236}">
                <a16:creationId xmlns:a16="http://schemas.microsoft.com/office/drawing/2014/main" id="{6789CE48-8153-57F5-631F-9DA87AF3E82B}"/>
              </a:ext>
            </a:extLst>
          </p:cNvPr>
          <p:cNvSpPr>
            <a:spLocks noGrp="1"/>
          </p:cNvSpPr>
          <p:nvPr>
            <p:ph type="sldNum" sz="quarter" idx="12"/>
          </p:nvPr>
        </p:nvSpPr>
        <p:spPr>
          <a:xfrm>
            <a:off x="11146737" y="6364924"/>
            <a:ext cx="680085" cy="365125"/>
          </a:xfrm>
        </p:spPr>
        <p:txBody>
          <a:bodyPr vert="horz" lIns="0" tIns="0" rIns="0" bIns="0" rtlCol="0" anchor="ctr">
            <a:normAutofit/>
          </a:bodyPr>
          <a:lstStyle/>
          <a:p>
            <a:pPr>
              <a:spcAft>
                <a:spcPts val="600"/>
              </a:spcAft>
            </a:pPr>
            <a:fld id="{075B144D-941B-4DFC-AF5F-0416193D12EC}" type="slidenum">
              <a:rPr lang="de-DE" smtClean="0"/>
              <a:pPr>
                <a:spcAft>
                  <a:spcPts val="600"/>
                </a:spcAft>
              </a:pPr>
              <a:t>12</a:t>
            </a:fld>
            <a:endParaRPr lang="de-DE"/>
          </a:p>
        </p:txBody>
      </p:sp>
    </p:spTree>
    <p:extLst>
      <p:ext uri="{BB962C8B-B14F-4D97-AF65-F5344CB8AC3E}">
        <p14:creationId xmlns:p14="http://schemas.microsoft.com/office/powerpoint/2010/main" val="406509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217DED-3D2E-2CCF-7CC7-CB866A7C9569}"/>
              </a:ext>
            </a:extLst>
          </p:cNvPr>
          <p:cNvSpPr>
            <a:spLocks noGrp="1"/>
          </p:cNvSpPr>
          <p:nvPr>
            <p:ph type="title"/>
          </p:nvPr>
        </p:nvSpPr>
        <p:spPr/>
        <p:txBody>
          <a:bodyPr/>
          <a:lstStyle/>
          <a:p>
            <a:r>
              <a:rPr lang="de-LU" err="1"/>
              <a:t>AutoML</a:t>
            </a:r>
            <a:endParaRPr lang="de-DE"/>
          </a:p>
        </p:txBody>
      </p:sp>
      <p:sp>
        <p:nvSpPr>
          <p:cNvPr id="4" name="Datumsplatzhalter 3">
            <a:extLst>
              <a:ext uri="{FF2B5EF4-FFF2-40B4-BE49-F238E27FC236}">
                <a16:creationId xmlns:a16="http://schemas.microsoft.com/office/drawing/2014/main" id="{63ECDEAD-4B17-EEA7-53AB-ACF8F42365B0}"/>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B26B59D1-33CD-C944-8CE2-E913FBF65E0B}"/>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35FD5B52-AD3C-BD79-65BD-844D8E8D4D15}"/>
              </a:ext>
            </a:extLst>
          </p:cNvPr>
          <p:cNvSpPr>
            <a:spLocks noGrp="1"/>
          </p:cNvSpPr>
          <p:nvPr>
            <p:ph type="sldNum" sz="quarter" idx="12"/>
          </p:nvPr>
        </p:nvSpPr>
        <p:spPr/>
        <p:txBody>
          <a:bodyPr/>
          <a:lstStyle/>
          <a:p>
            <a:fld id="{075B144D-941B-4DFC-AF5F-0416193D12EC}" type="slidenum">
              <a:rPr lang="de-DE" smtClean="0"/>
              <a:t>13</a:t>
            </a:fld>
            <a:endParaRPr lang="de-DE"/>
          </a:p>
        </p:txBody>
      </p:sp>
      <p:pic>
        <p:nvPicPr>
          <p:cNvPr id="7" name="Picture 2" descr="A screenshot of a dog">
            <a:extLst>
              <a:ext uri="{FF2B5EF4-FFF2-40B4-BE49-F238E27FC236}">
                <a16:creationId xmlns:a16="http://schemas.microsoft.com/office/drawing/2014/main" id="{0493B475-F9BA-F0DA-ACB7-2F6A47581F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000" y="1267796"/>
            <a:ext cx="9684236" cy="4879947"/>
          </a:xfrm>
          <a:prstGeom prst="rect">
            <a:avLst/>
          </a:prstGeom>
        </p:spPr>
      </p:pic>
    </p:spTree>
    <p:extLst>
      <p:ext uri="{BB962C8B-B14F-4D97-AF65-F5344CB8AC3E}">
        <p14:creationId xmlns:p14="http://schemas.microsoft.com/office/powerpoint/2010/main" val="97181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9B1F9-9FBA-4CAA-B6CF-E3A14B604D76}"/>
              </a:ext>
            </a:extLst>
          </p:cNvPr>
          <p:cNvSpPr>
            <a:spLocks noGrp="1"/>
          </p:cNvSpPr>
          <p:nvPr>
            <p:ph type="title"/>
          </p:nvPr>
        </p:nvSpPr>
        <p:spPr/>
        <p:txBody>
          <a:bodyPr/>
          <a:lstStyle/>
          <a:p>
            <a:r>
              <a:rPr lang="de-LU" err="1"/>
              <a:t>AutoML</a:t>
            </a:r>
            <a:endParaRPr lang="de-DE"/>
          </a:p>
        </p:txBody>
      </p:sp>
      <p:sp>
        <p:nvSpPr>
          <p:cNvPr id="4" name="Datumsplatzhalter 3">
            <a:extLst>
              <a:ext uri="{FF2B5EF4-FFF2-40B4-BE49-F238E27FC236}">
                <a16:creationId xmlns:a16="http://schemas.microsoft.com/office/drawing/2014/main" id="{8D696FA1-4244-C89A-6F40-365F3F9B19D1}"/>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2C121E71-2FFF-1CBE-1928-8171F8D32A2B}"/>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914376D5-5C17-DD0D-6363-47D5B5A705C2}"/>
              </a:ext>
            </a:extLst>
          </p:cNvPr>
          <p:cNvSpPr>
            <a:spLocks noGrp="1"/>
          </p:cNvSpPr>
          <p:nvPr>
            <p:ph type="sldNum" sz="quarter" idx="12"/>
          </p:nvPr>
        </p:nvSpPr>
        <p:spPr/>
        <p:txBody>
          <a:bodyPr/>
          <a:lstStyle/>
          <a:p>
            <a:fld id="{075B144D-941B-4DFC-AF5F-0416193D12EC}" type="slidenum">
              <a:rPr lang="de-DE" smtClean="0"/>
              <a:t>14</a:t>
            </a:fld>
            <a:endParaRPr lang="de-DE"/>
          </a:p>
        </p:txBody>
      </p:sp>
      <p:pic>
        <p:nvPicPr>
          <p:cNvPr id="8" name="Picture 1800881072">
            <a:extLst>
              <a:ext uri="{FF2B5EF4-FFF2-40B4-BE49-F238E27FC236}">
                <a16:creationId xmlns:a16="http://schemas.microsoft.com/office/drawing/2014/main" id="{CC2E71CB-842E-F6BB-C366-C286C5FA23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374" y="1536525"/>
            <a:ext cx="10844237" cy="4481719"/>
          </a:xfrm>
          <a:prstGeom prst="rect">
            <a:avLst/>
          </a:prstGeom>
        </p:spPr>
      </p:pic>
    </p:spTree>
    <p:extLst>
      <p:ext uri="{BB962C8B-B14F-4D97-AF65-F5344CB8AC3E}">
        <p14:creationId xmlns:p14="http://schemas.microsoft.com/office/powerpoint/2010/main" val="198545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6B941-A2B4-9CC1-D623-7EBBF99674B8}"/>
              </a:ext>
            </a:extLst>
          </p:cNvPr>
          <p:cNvSpPr>
            <a:spLocks noGrp="1"/>
          </p:cNvSpPr>
          <p:nvPr>
            <p:ph type="title"/>
          </p:nvPr>
        </p:nvSpPr>
        <p:spPr/>
        <p:txBody>
          <a:bodyPr/>
          <a:lstStyle/>
          <a:p>
            <a:r>
              <a:rPr lang="de-LU" err="1"/>
              <a:t>Overview</a:t>
            </a:r>
            <a:r>
              <a:rPr lang="de-LU"/>
              <a:t> </a:t>
            </a:r>
            <a:r>
              <a:rPr lang="de-LU" err="1"/>
              <a:t>of</a:t>
            </a:r>
            <a:r>
              <a:rPr lang="de-LU"/>
              <a:t> Custom Training</a:t>
            </a:r>
            <a:endParaRPr lang="de-DE"/>
          </a:p>
        </p:txBody>
      </p:sp>
      <p:sp>
        <p:nvSpPr>
          <p:cNvPr id="3" name="Textplatzhalter 2">
            <a:extLst>
              <a:ext uri="{FF2B5EF4-FFF2-40B4-BE49-F238E27FC236}">
                <a16:creationId xmlns:a16="http://schemas.microsoft.com/office/drawing/2014/main" id="{8232E875-52A7-B788-52AB-464EC37413C7}"/>
              </a:ext>
            </a:extLst>
          </p:cNvPr>
          <p:cNvSpPr>
            <a:spLocks noGrp="1"/>
          </p:cNvSpPr>
          <p:nvPr>
            <p:ph type="body" idx="1"/>
          </p:nvPr>
        </p:nvSpPr>
        <p:spPr/>
        <p:txBody>
          <a:bodyPr/>
          <a:lstStyle/>
          <a:p>
            <a:r>
              <a:rPr lang="de-LU"/>
              <a:t>03</a:t>
            </a:r>
            <a:endParaRPr lang="de-DE"/>
          </a:p>
        </p:txBody>
      </p:sp>
      <p:sp>
        <p:nvSpPr>
          <p:cNvPr id="4" name="Datumsplatzhalter 3">
            <a:extLst>
              <a:ext uri="{FF2B5EF4-FFF2-40B4-BE49-F238E27FC236}">
                <a16:creationId xmlns:a16="http://schemas.microsoft.com/office/drawing/2014/main" id="{9ACF6804-ADEC-0B46-12B5-E8FAE13E93E8}"/>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4F4A93C8-535E-1292-26E9-A3820A3A634B}"/>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63F91BB0-839A-F562-DC86-FB96E61C7FC3}"/>
              </a:ext>
            </a:extLst>
          </p:cNvPr>
          <p:cNvSpPr>
            <a:spLocks noGrp="1"/>
          </p:cNvSpPr>
          <p:nvPr>
            <p:ph type="sldNum" sz="quarter" idx="12"/>
          </p:nvPr>
        </p:nvSpPr>
        <p:spPr/>
        <p:txBody>
          <a:bodyPr/>
          <a:lstStyle/>
          <a:p>
            <a:fld id="{075B144D-941B-4DFC-AF5F-0416193D12EC}" type="slidenum">
              <a:rPr lang="de-DE" smtClean="0"/>
              <a:pPr/>
              <a:t>15</a:t>
            </a:fld>
            <a:endParaRPr lang="de-DE"/>
          </a:p>
        </p:txBody>
      </p:sp>
    </p:spTree>
    <p:extLst>
      <p:ext uri="{BB962C8B-B14F-4D97-AF65-F5344CB8AC3E}">
        <p14:creationId xmlns:p14="http://schemas.microsoft.com/office/powerpoint/2010/main" val="74296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51491-BA20-6254-7A3B-A6D94D397D3B}"/>
              </a:ext>
            </a:extLst>
          </p:cNvPr>
          <p:cNvSpPr>
            <a:spLocks noGrp="1"/>
          </p:cNvSpPr>
          <p:nvPr>
            <p:ph type="title"/>
          </p:nvPr>
        </p:nvSpPr>
        <p:spPr/>
        <p:txBody>
          <a:bodyPr/>
          <a:lstStyle/>
          <a:p>
            <a:r>
              <a:rPr lang="de-LU"/>
              <a:t>Google Cloud Custom Training (</a:t>
            </a:r>
            <a:r>
              <a:rPr lang="de-LU" err="1"/>
              <a:t>Tensorflow</a:t>
            </a:r>
            <a:r>
              <a:rPr lang="de-LU"/>
              <a:t>)</a:t>
            </a:r>
            <a:endParaRPr lang="de-DE"/>
          </a:p>
        </p:txBody>
      </p:sp>
      <p:sp>
        <p:nvSpPr>
          <p:cNvPr id="3" name="Inhaltsplatzhalter 2">
            <a:extLst>
              <a:ext uri="{FF2B5EF4-FFF2-40B4-BE49-F238E27FC236}">
                <a16:creationId xmlns:a16="http://schemas.microsoft.com/office/drawing/2014/main" id="{35C68A59-88E2-92E2-3064-6AF77EC010B3}"/>
              </a:ext>
            </a:extLst>
          </p:cNvPr>
          <p:cNvSpPr>
            <a:spLocks noGrp="1"/>
          </p:cNvSpPr>
          <p:nvPr>
            <p:ph idx="1"/>
          </p:nvPr>
        </p:nvSpPr>
        <p:spPr>
          <a:xfrm>
            <a:off x="408561" y="1906210"/>
            <a:ext cx="9103094" cy="3971903"/>
          </a:xfrm>
        </p:spPr>
        <p:txBody>
          <a:bodyPr vert="horz" lIns="0" tIns="0" rIns="0" bIns="0" rtlCol="0" anchor="t">
            <a:noAutofit/>
          </a:bodyPr>
          <a:lstStyle/>
          <a:p>
            <a:pPr algn="just">
              <a:buChar char="•"/>
            </a:pPr>
            <a:r>
              <a:rPr lang="de-LU" err="1">
                <a:solidFill>
                  <a:srgbClr val="202124"/>
                </a:solidFill>
                <a:latin typeface="SRH Text"/>
                <a:ea typeface="SRH Text"/>
                <a:cs typeface="SRH Text"/>
              </a:rPr>
              <a:t>TensorFlow</a:t>
            </a:r>
            <a:r>
              <a:rPr lang="de-LU">
                <a:solidFill>
                  <a:srgbClr val="202124"/>
                </a:solidFill>
                <a:latin typeface="SRH Text"/>
                <a:ea typeface="SRH Text"/>
                <a:cs typeface="SRH Text"/>
              </a:rPr>
              <a:t> Custom Training </a:t>
            </a:r>
            <a:r>
              <a:rPr lang="de-LU" err="1">
                <a:solidFill>
                  <a:srgbClr val="202124"/>
                </a:solidFill>
                <a:latin typeface="SRH Text"/>
                <a:ea typeface="SRH Text"/>
                <a:cs typeface="SRH Text"/>
              </a:rPr>
              <a:t>involves</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building</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training</a:t>
            </a:r>
            <a:r>
              <a:rPr lang="de-LU">
                <a:solidFill>
                  <a:srgbClr val="202124"/>
                </a:solidFill>
                <a:latin typeface="SRH Text"/>
                <a:ea typeface="SRH Text"/>
                <a:cs typeface="SRH Text"/>
              </a:rPr>
              <a:t>, and </a:t>
            </a:r>
            <a:r>
              <a:rPr lang="de-LU" err="1">
                <a:solidFill>
                  <a:srgbClr val="202124"/>
                </a:solidFill>
                <a:latin typeface="SRH Text"/>
                <a:ea typeface="SRH Text"/>
                <a:cs typeface="SRH Text"/>
              </a:rPr>
              <a:t>deploying</a:t>
            </a:r>
            <a:r>
              <a:rPr lang="de-LU">
                <a:solidFill>
                  <a:srgbClr val="202124"/>
                </a:solidFill>
                <a:latin typeface="SRH Text"/>
                <a:ea typeface="SRH Text"/>
                <a:cs typeface="SRH Text"/>
              </a:rPr>
              <a:t> ML </a:t>
            </a:r>
            <a:r>
              <a:rPr lang="de-LU" err="1">
                <a:solidFill>
                  <a:srgbClr val="202124"/>
                </a:solidFill>
                <a:latin typeface="SRH Text"/>
                <a:ea typeface="SRH Text"/>
                <a:cs typeface="SRH Text"/>
              </a:rPr>
              <a:t>models</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using</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the</a:t>
            </a:r>
            <a:r>
              <a:rPr lang="de-LU">
                <a:solidFill>
                  <a:srgbClr val="202124"/>
                </a:solidFill>
                <a:latin typeface="SRH Text"/>
                <a:ea typeface="SRH Text"/>
                <a:cs typeface="SRH Text"/>
              </a:rPr>
              <a:t> open-source </a:t>
            </a:r>
            <a:r>
              <a:rPr lang="de-LU" err="1">
                <a:solidFill>
                  <a:srgbClr val="202124"/>
                </a:solidFill>
                <a:latin typeface="SRH Text"/>
                <a:ea typeface="SRH Text"/>
                <a:cs typeface="SRH Text"/>
              </a:rPr>
              <a:t>library</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TensorFlow</a:t>
            </a:r>
            <a:r>
              <a:rPr lang="de-LU">
                <a:solidFill>
                  <a:srgbClr val="202124"/>
                </a:solidFill>
                <a:latin typeface="SRH Text"/>
                <a:ea typeface="SRH Text"/>
                <a:cs typeface="SRH Text"/>
              </a:rPr>
              <a:t>.</a:t>
            </a:r>
            <a:endParaRPr lang="de-LU">
              <a:latin typeface="SRH Text"/>
              <a:ea typeface="SRH Text"/>
              <a:cs typeface="SRH Text"/>
            </a:endParaRPr>
          </a:p>
          <a:p>
            <a:pPr algn="just">
              <a:buFont typeface="Arial" panose="020B0604020202020204" pitchFamily="34" charset="0"/>
              <a:buChar char="•"/>
            </a:pPr>
            <a:r>
              <a:rPr lang="de-LU">
                <a:solidFill>
                  <a:srgbClr val="202124"/>
                </a:solidFill>
                <a:latin typeface="SRH Text"/>
                <a:ea typeface="SRH Text"/>
                <a:cs typeface="SRH Text"/>
              </a:rPr>
              <a:t>Custom Training </a:t>
            </a:r>
            <a:r>
              <a:rPr lang="de-LU" err="1">
                <a:solidFill>
                  <a:srgbClr val="202124"/>
                </a:solidFill>
                <a:latin typeface="SRH Text"/>
                <a:ea typeface="SRH Text"/>
                <a:cs typeface="SRH Text"/>
              </a:rPr>
              <a:t>provides</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complete</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control</a:t>
            </a:r>
            <a:r>
              <a:rPr lang="de-LU">
                <a:solidFill>
                  <a:srgbClr val="202124"/>
                </a:solidFill>
                <a:latin typeface="SRH Text"/>
                <a:ea typeface="SRH Text"/>
                <a:cs typeface="SRH Text"/>
              </a:rPr>
              <a:t> and </a:t>
            </a:r>
            <a:r>
              <a:rPr lang="de-LU" err="1">
                <a:solidFill>
                  <a:srgbClr val="202124"/>
                </a:solidFill>
                <a:latin typeface="SRH Text"/>
                <a:ea typeface="SRH Text"/>
                <a:cs typeface="SRH Text"/>
              </a:rPr>
              <a:t>flexibility</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to</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developers</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over</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the</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machine</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learning</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model</a:t>
            </a:r>
            <a:r>
              <a:rPr lang="de-LU">
                <a:solidFill>
                  <a:srgbClr val="202124"/>
                </a:solidFill>
                <a:latin typeface="SRH Text"/>
                <a:ea typeface="SRH Text"/>
                <a:cs typeface="SRH Text"/>
              </a:rPr>
              <a:t>.</a:t>
            </a:r>
            <a:endParaRPr lang="de-LU">
              <a:latin typeface="SRH Text"/>
              <a:ea typeface="SRH Text"/>
              <a:cs typeface="SRH Text"/>
            </a:endParaRPr>
          </a:p>
          <a:p>
            <a:pPr algn="just">
              <a:buFont typeface="Arial" panose="020B0604020202020204" pitchFamily="34" charset="0"/>
              <a:buChar char="•"/>
            </a:pPr>
            <a:r>
              <a:rPr lang="de-LU" err="1">
                <a:solidFill>
                  <a:srgbClr val="202124"/>
                </a:solidFill>
                <a:latin typeface="SRH Text"/>
                <a:ea typeface="SRH Text"/>
                <a:cs typeface="SRH Text"/>
              </a:rPr>
              <a:t>TensorFlow</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is</a:t>
            </a:r>
            <a:r>
              <a:rPr lang="de-LU">
                <a:solidFill>
                  <a:srgbClr val="202124"/>
                </a:solidFill>
                <a:latin typeface="SRH Text"/>
                <a:ea typeface="SRH Text"/>
                <a:cs typeface="SRH Text"/>
              </a:rPr>
              <a:t> a </a:t>
            </a:r>
            <a:r>
              <a:rPr lang="de-LU" err="1">
                <a:solidFill>
                  <a:srgbClr val="202124"/>
                </a:solidFill>
                <a:latin typeface="SRH Text"/>
                <a:ea typeface="SRH Text"/>
                <a:cs typeface="SRH Text"/>
              </a:rPr>
              <a:t>highly</a:t>
            </a:r>
            <a:r>
              <a:rPr lang="de-LU">
                <a:solidFill>
                  <a:srgbClr val="202124"/>
                </a:solidFill>
                <a:latin typeface="SRH Text"/>
                <a:ea typeface="SRH Text"/>
                <a:cs typeface="SRH Text"/>
              </a:rPr>
              <a:t> flexible and </a:t>
            </a:r>
            <a:r>
              <a:rPr lang="de-LU" err="1">
                <a:solidFill>
                  <a:srgbClr val="202124"/>
                </a:solidFill>
                <a:latin typeface="SRH Text"/>
                <a:ea typeface="SRH Text"/>
                <a:cs typeface="SRH Text"/>
              </a:rPr>
              <a:t>customizable</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framework</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that</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allows</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for</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more</a:t>
            </a:r>
            <a:r>
              <a:rPr lang="de-LU">
                <a:solidFill>
                  <a:srgbClr val="202124"/>
                </a:solidFill>
                <a:latin typeface="SRH Text"/>
                <a:ea typeface="SRH Text"/>
                <a:cs typeface="SRH Text"/>
              </a:rPr>
              <a:t> granular </a:t>
            </a:r>
            <a:r>
              <a:rPr lang="de-LU" err="1">
                <a:solidFill>
                  <a:srgbClr val="202124"/>
                </a:solidFill>
                <a:latin typeface="SRH Text"/>
                <a:ea typeface="SRH Text"/>
                <a:cs typeface="SRH Text"/>
              </a:rPr>
              <a:t>control</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over</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model</a:t>
            </a:r>
            <a:r>
              <a:rPr lang="de-LU">
                <a:solidFill>
                  <a:srgbClr val="202124"/>
                </a:solidFill>
                <a:latin typeface="SRH Text"/>
                <a:ea typeface="SRH Text"/>
                <a:cs typeface="SRH Text"/>
              </a:rPr>
              <a:t> </a:t>
            </a:r>
            <a:r>
              <a:rPr lang="de-LU" err="1">
                <a:solidFill>
                  <a:srgbClr val="202124"/>
                </a:solidFill>
                <a:latin typeface="SRH Text"/>
                <a:ea typeface="SRH Text"/>
                <a:cs typeface="SRH Text"/>
              </a:rPr>
              <a:t>architecture</a:t>
            </a:r>
            <a:r>
              <a:rPr lang="de-LU">
                <a:solidFill>
                  <a:srgbClr val="202124"/>
                </a:solidFill>
                <a:latin typeface="SRH Text"/>
                <a:ea typeface="SRH Text"/>
                <a:cs typeface="SRH Text"/>
              </a:rPr>
              <a:t> and </a:t>
            </a:r>
            <a:r>
              <a:rPr lang="de-LU" err="1">
                <a:solidFill>
                  <a:srgbClr val="202124"/>
                </a:solidFill>
                <a:latin typeface="SRH Text"/>
                <a:ea typeface="SRH Text"/>
                <a:cs typeface="SRH Text"/>
              </a:rPr>
              <a:t>tuning</a:t>
            </a:r>
            <a:r>
              <a:rPr lang="de-LU" sz="2600">
                <a:solidFill>
                  <a:srgbClr val="202124"/>
                </a:solidFill>
                <a:latin typeface="SRH Text"/>
                <a:ea typeface="SRH Text"/>
                <a:cs typeface="SRH Text"/>
              </a:rPr>
              <a:t>.</a:t>
            </a:r>
            <a:endParaRPr lang="de-LU">
              <a:latin typeface="SRH Text"/>
              <a:ea typeface="SRH Text"/>
              <a:cs typeface="SRH Text"/>
            </a:endParaRPr>
          </a:p>
          <a:p>
            <a:pPr marL="285750" indent="-285750">
              <a:buFont typeface="Arial" panose="020B0604020202020204" pitchFamily="34" charset="0"/>
              <a:buChar char="•"/>
            </a:pPr>
            <a:endParaRPr lang="de-LU"/>
          </a:p>
          <a:p>
            <a:pPr marL="285750" indent="-285750">
              <a:buFont typeface="Arial" panose="020B0604020202020204" pitchFamily="34" charset="0"/>
              <a:buChar char="•"/>
            </a:pPr>
            <a:endParaRPr lang="de-DE"/>
          </a:p>
        </p:txBody>
      </p:sp>
      <p:sp>
        <p:nvSpPr>
          <p:cNvPr id="4" name="Datumsplatzhalter 3">
            <a:extLst>
              <a:ext uri="{FF2B5EF4-FFF2-40B4-BE49-F238E27FC236}">
                <a16:creationId xmlns:a16="http://schemas.microsoft.com/office/drawing/2014/main" id="{9E6CE8EB-165F-3D6F-C3D4-75684B401AD9}"/>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BD93CC36-AA1C-90EB-01C8-1AAF63EF9512}"/>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7DE726DA-590F-D514-83C0-029776D0D9D8}"/>
              </a:ext>
            </a:extLst>
          </p:cNvPr>
          <p:cNvSpPr>
            <a:spLocks noGrp="1"/>
          </p:cNvSpPr>
          <p:nvPr>
            <p:ph type="sldNum" sz="quarter" idx="12"/>
          </p:nvPr>
        </p:nvSpPr>
        <p:spPr/>
        <p:txBody>
          <a:bodyPr/>
          <a:lstStyle/>
          <a:p>
            <a:fld id="{075B144D-941B-4DFC-AF5F-0416193D12EC}" type="slidenum">
              <a:rPr lang="de-DE" smtClean="0"/>
              <a:t>16</a:t>
            </a:fld>
            <a:endParaRPr lang="de-DE"/>
          </a:p>
        </p:txBody>
      </p:sp>
    </p:spTree>
    <p:extLst>
      <p:ext uri="{BB962C8B-B14F-4D97-AF65-F5344CB8AC3E}">
        <p14:creationId xmlns:p14="http://schemas.microsoft.com/office/powerpoint/2010/main" val="867819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6006F0B-E412-A06E-E5A1-1D2B2BF68AD2}"/>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26A750A3-848D-9B28-4E1B-AFCAF672BEE8}"/>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05DEDB43-DD27-8781-7FD0-0CA7FFF93C1B}"/>
              </a:ext>
            </a:extLst>
          </p:cNvPr>
          <p:cNvSpPr>
            <a:spLocks noGrp="1"/>
          </p:cNvSpPr>
          <p:nvPr>
            <p:ph type="sldNum" sz="quarter" idx="12"/>
          </p:nvPr>
        </p:nvSpPr>
        <p:spPr/>
        <p:txBody>
          <a:bodyPr/>
          <a:lstStyle/>
          <a:p>
            <a:fld id="{075B144D-941B-4DFC-AF5F-0416193D12EC}" type="slidenum">
              <a:rPr lang="de-DE" smtClean="0"/>
              <a:t>17</a:t>
            </a:fld>
            <a:endParaRPr lang="de-DE"/>
          </a:p>
        </p:txBody>
      </p:sp>
      <p:pic>
        <p:nvPicPr>
          <p:cNvPr id="7" name="Picture 2" descr="Graphical user interface, application&#10;&#10;Description automatically generated">
            <a:extLst>
              <a:ext uri="{FF2B5EF4-FFF2-40B4-BE49-F238E27FC236}">
                <a16:creationId xmlns:a16="http://schemas.microsoft.com/office/drawing/2014/main" id="{3A30D663-1A1B-103F-85FA-5DC47BE1527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62" t="3371" r="2220" b="50065"/>
          <a:stretch/>
        </p:blipFill>
        <p:spPr bwMode="auto">
          <a:xfrm>
            <a:off x="251926" y="239162"/>
            <a:ext cx="7912359" cy="621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2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2B96FD19-5850-671F-DDAB-B5EABA6BAD4D}"/>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CDF357E4-3A4E-8697-B331-7E0FC84248BC}"/>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D90BBD72-D2DA-980F-410C-8AB86C7CC757}"/>
              </a:ext>
            </a:extLst>
          </p:cNvPr>
          <p:cNvSpPr>
            <a:spLocks noGrp="1"/>
          </p:cNvSpPr>
          <p:nvPr>
            <p:ph type="sldNum" sz="quarter" idx="12"/>
          </p:nvPr>
        </p:nvSpPr>
        <p:spPr/>
        <p:txBody>
          <a:bodyPr/>
          <a:lstStyle/>
          <a:p>
            <a:fld id="{075B144D-941B-4DFC-AF5F-0416193D12EC}" type="slidenum">
              <a:rPr lang="de-DE" smtClean="0"/>
              <a:t>18</a:t>
            </a:fld>
            <a:endParaRPr lang="de-DE"/>
          </a:p>
        </p:txBody>
      </p:sp>
      <p:pic>
        <p:nvPicPr>
          <p:cNvPr id="7" name="Picture 2" descr="Graphical user interface, application&#10;&#10;Description automatically generated">
            <a:extLst>
              <a:ext uri="{FF2B5EF4-FFF2-40B4-BE49-F238E27FC236}">
                <a16:creationId xmlns:a16="http://schemas.microsoft.com/office/drawing/2014/main" id="{C22CAAE7-F41A-AC2B-5F17-C7C9BD80FC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80" t="51657" r="3179" b="3761"/>
          <a:stretch/>
        </p:blipFill>
        <p:spPr bwMode="auto">
          <a:xfrm>
            <a:off x="367645" y="410547"/>
            <a:ext cx="7759318" cy="594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81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BFD48-7E11-B962-B38E-6B472E12D449}"/>
              </a:ext>
            </a:extLst>
          </p:cNvPr>
          <p:cNvSpPr>
            <a:spLocks noGrp="1"/>
          </p:cNvSpPr>
          <p:nvPr>
            <p:ph type="title"/>
          </p:nvPr>
        </p:nvSpPr>
        <p:spPr/>
        <p:txBody>
          <a:bodyPr/>
          <a:lstStyle/>
          <a:p>
            <a:r>
              <a:rPr lang="de-LU"/>
              <a:t>Custom Training</a:t>
            </a:r>
            <a:endParaRPr lang="de-DE"/>
          </a:p>
        </p:txBody>
      </p:sp>
      <p:sp>
        <p:nvSpPr>
          <p:cNvPr id="4" name="Datumsplatzhalter 3">
            <a:extLst>
              <a:ext uri="{FF2B5EF4-FFF2-40B4-BE49-F238E27FC236}">
                <a16:creationId xmlns:a16="http://schemas.microsoft.com/office/drawing/2014/main" id="{345E9419-9C5A-52AC-6AA5-964126C5414B}"/>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FAA886B5-CBD8-A4CF-5B59-10656D14C934}"/>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3856FFEE-004F-2FAC-A4FC-88FDF5D0C4CE}"/>
              </a:ext>
            </a:extLst>
          </p:cNvPr>
          <p:cNvSpPr>
            <a:spLocks noGrp="1"/>
          </p:cNvSpPr>
          <p:nvPr>
            <p:ph type="sldNum" sz="quarter" idx="12"/>
          </p:nvPr>
        </p:nvSpPr>
        <p:spPr/>
        <p:txBody>
          <a:bodyPr/>
          <a:lstStyle/>
          <a:p>
            <a:fld id="{075B144D-941B-4DFC-AF5F-0416193D12EC}" type="slidenum">
              <a:rPr lang="de-DE" smtClean="0"/>
              <a:t>19</a:t>
            </a:fld>
            <a:endParaRPr lang="de-DE"/>
          </a:p>
        </p:txBody>
      </p:sp>
      <p:pic>
        <p:nvPicPr>
          <p:cNvPr id="10" name="Picture 2000433905">
            <a:extLst>
              <a:ext uri="{FF2B5EF4-FFF2-40B4-BE49-F238E27FC236}">
                <a16:creationId xmlns:a16="http://schemas.microsoft.com/office/drawing/2014/main" id="{BF64CF0F-C7AA-2D4B-7797-E8E15F266C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0000" y="1558211"/>
            <a:ext cx="9804011" cy="4594257"/>
          </a:xfrm>
          <a:prstGeom prst="rect">
            <a:avLst/>
          </a:prstGeom>
        </p:spPr>
      </p:pic>
    </p:spTree>
    <p:extLst>
      <p:ext uri="{BB962C8B-B14F-4D97-AF65-F5344CB8AC3E}">
        <p14:creationId xmlns:p14="http://schemas.microsoft.com/office/powerpoint/2010/main" val="345857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E01F395E-A5E7-0159-F39D-1FBE7F0EFF6E}"/>
              </a:ext>
            </a:extLst>
          </p:cNvPr>
          <p:cNvSpPr>
            <a:spLocks noGrp="1"/>
          </p:cNvSpPr>
          <p:nvPr>
            <p:ph type="sldNum" sz="quarter" idx="12"/>
          </p:nvPr>
        </p:nvSpPr>
        <p:spPr/>
        <p:txBody>
          <a:bodyPr/>
          <a:lstStyle/>
          <a:p>
            <a:fld id="{075B144D-941B-4DFC-AF5F-0416193D12EC}" type="slidenum">
              <a:rPr lang="de-DE" dirty="0" smtClean="0"/>
              <a:t>2</a:t>
            </a:fld>
            <a:endParaRPr lang="de-DE"/>
          </a:p>
        </p:txBody>
      </p:sp>
      <p:sp>
        <p:nvSpPr>
          <p:cNvPr id="3" name="Fußzeilenplatzhalter 2">
            <a:extLst>
              <a:ext uri="{FF2B5EF4-FFF2-40B4-BE49-F238E27FC236}">
                <a16:creationId xmlns:a16="http://schemas.microsoft.com/office/drawing/2014/main" id="{0E99ADB4-E03C-6899-D987-502E769B24F8}"/>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p>
        </p:txBody>
      </p:sp>
      <p:sp>
        <p:nvSpPr>
          <p:cNvPr id="4" name="Datumsplatzhalter 3">
            <a:extLst>
              <a:ext uri="{FF2B5EF4-FFF2-40B4-BE49-F238E27FC236}">
                <a16:creationId xmlns:a16="http://schemas.microsoft.com/office/drawing/2014/main" id="{D932CC5A-11A9-C3F2-5758-FB0DAA4AFEEB}"/>
              </a:ext>
            </a:extLst>
          </p:cNvPr>
          <p:cNvSpPr>
            <a:spLocks noGrp="1"/>
          </p:cNvSpPr>
          <p:nvPr>
            <p:ph type="dt" sz="half" idx="10"/>
          </p:nvPr>
        </p:nvSpPr>
        <p:spPr/>
        <p:txBody>
          <a:bodyPr/>
          <a:lstStyle/>
          <a:p>
            <a:fld id="{65E06D54-5936-4E3F-8349-D30DC0699953}" type="datetime1">
              <a:rPr lang="de-DE" smtClean="0"/>
              <a:t>22.03.2024</a:t>
            </a:fld>
            <a:endParaRPr lang="de-DE"/>
          </a:p>
        </p:txBody>
      </p:sp>
      <p:sp>
        <p:nvSpPr>
          <p:cNvPr id="15" name="Textplatzhalter 14">
            <a:extLst>
              <a:ext uri="{FF2B5EF4-FFF2-40B4-BE49-F238E27FC236}">
                <a16:creationId xmlns:a16="http://schemas.microsoft.com/office/drawing/2014/main" id="{FCC72BDD-3405-DB35-2D8C-22463C1BA50D}"/>
              </a:ext>
            </a:extLst>
          </p:cNvPr>
          <p:cNvSpPr>
            <a:spLocks noGrp="1"/>
          </p:cNvSpPr>
          <p:nvPr>
            <p:ph type="body" sz="quarter" idx="23"/>
          </p:nvPr>
        </p:nvSpPr>
        <p:spPr/>
        <p:txBody>
          <a:bodyPr vert="horz" lIns="0" tIns="0" rIns="0" bIns="0" rtlCol="0" anchor="t">
            <a:noAutofit/>
          </a:bodyPr>
          <a:lstStyle/>
          <a:p>
            <a:r>
              <a:rPr lang="de-DE" sz="2400" err="1">
                <a:latin typeface="SRH Text"/>
                <a:ea typeface="SRH Text"/>
                <a:cs typeface="SRH Text"/>
              </a:rPr>
              <a:t>Conclusion</a:t>
            </a:r>
            <a:endParaRPr lang="de-DE" sz="2400"/>
          </a:p>
        </p:txBody>
      </p:sp>
      <p:sp>
        <p:nvSpPr>
          <p:cNvPr id="16" name="Textplatzhalter 15">
            <a:extLst>
              <a:ext uri="{FF2B5EF4-FFF2-40B4-BE49-F238E27FC236}">
                <a16:creationId xmlns:a16="http://schemas.microsoft.com/office/drawing/2014/main" id="{E83A9156-12A7-3385-0F8F-5796E52A76FF}"/>
              </a:ext>
            </a:extLst>
          </p:cNvPr>
          <p:cNvSpPr>
            <a:spLocks noGrp="1"/>
          </p:cNvSpPr>
          <p:nvPr>
            <p:ph type="body" sz="quarter" idx="22"/>
          </p:nvPr>
        </p:nvSpPr>
        <p:spPr/>
        <p:txBody>
          <a:bodyPr vert="horz" lIns="0" tIns="0" rIns="0" bIns="0" rtlCol="0" anchor="t">
            <a:noAutofit/>
          </a:bodyPr>
          <a:lstStyle/>
          <a:p>
            <a:r>
              <a:rPr lang="de-DE">
                <a:latin typeface="SRH Text"/>
                <a:ea typeface="SRH Text"/>
                <a:cs typeface="SRH Text"/>
              </a:rPr>
              <a:t>05</a:t>
            </a:r>
            <a:endParaRPr lang="de-DE"/>
          </a:p>
        </p:txBody>
      </p:sp>
      <p:sp>
        <p:nvSpPr>
          <p:cNvPr id="17" name="Textplatzhalter 16">
            <a:extLst>
              <a:ext uri="{FF2B5EF4-FFF2-40B4-BE49-F238E27FC236}">
                <a16:creationId xmlns:a16="http://schemas.microsoft.com/office/drawing/2014/main" id="{8C7AF01C-BA1D-9974-2266-7F51DF8A6737}"/>
              </a:ext>
            </a:extLst>
          </p:cNvPr>
          <p:cNvSpPr>
            <a:spLocks noGrp="1"/>
          </p:cNvSpPr>
          <p:nvPr>
            <p:ph type="body" sz="quarter" idx="21"/>
          </p:nvPr>
        </p:nvSpPr>
        <p:spPr/>
        <p:txBody>
          <a:bodyPr vert="horz" lIns="0" tIns="0" rIns="0" bIns="0" rtlCol="0" anchor="t">
            <a:noAutofit/>
          </a:bodyPr>
          <a:lstStyle/>
          <a:p>
            <a:r>
              <a:rPr lang="de-DE" sz="2400" err="1">
                <a:latin typeface="SRH Text"/>
                <a:ea typeface="SRH Text"/>
                <a:cs typeface="SRH Text"/>
              </a:rPr>
              <a:t>Comparison</a:t>
            </a:r>
            <a:endParaRPr lang="de-DE" sz="2400"/>
          </a:p>
        </p:txBody>
      </p:sp>
      <p:sp>
        <p:nvSpPr>
          <p:cNvPr id="18" name="Textplatzhalter 17">
            <a:extLst>
              <a:ext uri="{FF2B5EF4-FFF2-40B4-BE49-F238E27FC236}">
                <a16:creationId xmlns:a16="http://schemas.microsoft.com/office/drawing/2014/main" id="{2B34DF06-6C03-2104-4927-170475431C05}"/>
              </a:ext>
            </a:extLst>
          </p:cNvPr>
          <p:cNvSpPr>
            <a:spLocks noGrp="1"/>
          </p:cNvSpPr>
          <p:nvPr>
            <p:ph type="body" sz="quarter" idx="20"/>
          </p:nvPr>
        </p:nvSpPr>
        <p:spPr/>
        <p:txBody>
          <a:bodyPr vert="horz" lIns="0" tIns="0" rIns="0" bIns="0" rtlCol="0" anchor="t">
            <a:noAutofit/>
          </a:bodyPr>
          <a:lstStyle/>
          <a:p>
            <a:r>
              <a:rPr lang="de-DE">
                <a:latin typeface="SRH Text"/>
                <a:ea typeface="SRH Text"/>
                <a:cs typeface="SRH Text"/>
              </a:rPr>
              <a:t>04</a:t>
            </a:r>
            <a:endParaRPr lang="de-DE"/>
          </a:p>
        </p:txBody>
      </p:sp>
      <p:sp>
        <p:nvSpPr>
          <p:cNvPr id="19" name="Textplatzhalter 18">
            <a:extLst>
              <a:ext uri="{FF2B5EF4-FFF2-40B4-BE49-F238E27FC236}">
                <a16:creationId xmlns:a16="http://schemas.microsoft.com/office/drawing/2014/main" id="{E6A3DF67-B25B-131B-3119-342758330CD0}"/>
              </a:ext>
            </a:extLst>
          </p:cNvPr>
          <p:cNvSpPr>
            <a:spLocks noGrp="1"/>
          </p:cNvSpPr>
          <p:nvPr>
            <p:ph type="body" sz="quarter" idx="19"/>
          </p:nvPr>
        </p:nvSpPr>
        <p:spPr/>
        <p:txBody>
          <a:bodyPr vert="horz" lIns="0" tIns="0" rIns="0" bIns="0" rtlCol="0" anchor="t">
            <a:noAutofit/>
          </a:bodyPr>
          <a:lstStyle/>
          <a:p>
            <a:r>
              <a:rPr lang="de-DE" sz="2400" err="1">
                <a:latin typeface="SRH Text"/>
                <a:ea typeface="SRH Text"/>
                <a:cs typeface="SRH Text"/>
              </a:rPr>
              <a:t>Overview</a:t>
            </a:r>
            <a:r>
              <a:rPr lang="de-DE" sz="2400">
                <a:latin typeface="SRH Text"/>
                <a:ea typeface="SRH Text"/>
                <a:cs typeface="SRH Text"/>
              </a:rPr>
              <a:t> </a:t>
            </a:r>
            <a:r>
              <a:rPr lang="de-DE" sz="2400" err="1">
                <a:latin typeface="SRH Text"/>
                <a:ea typeface="SRH Text"/>
                <a:cs typeface="SRH Text"/>
              </a:rPr>
              <a:t>of</a:t>
            </a:r>
            <a:r>
              <a:rPr lang="de-DE" sz="2400">
                <a:latin typeface="SRH Text"/>
                <a:ea typeface="SRH Text"/>
                <a:cs typeface="SRH Text"/>
              </a:rPr>
              <a:t> Custom Training</a:t>
            </a:r>
            <a:endParaRPr lang="de-DE" sz="2400"/>
          </a:p>
        </p:txBody>
      </p:sp>
      <p:sp>
        <p:nvSpPr>
          <p:cNvPr id="20" name="Textplatzhalter 19">
            <a:extLst>
              <a:ext uri="{FF2B5EF4-FFF2-40B4-BE49-F238E27FC236}">
                <a16:creationId xmlns:a16="http://schemas.microsoft.com/office/drawing/2014/main" id="{314D44AE-648B-8D9D-1E81-7E90AD1F7830}"/>
              </a:ext>
            </a:extLst>
          </p:cNvPr>
          <p:cNvSpPr>
            <a:spLocks noGrp="1"/>
          </p:cNvSpPr>
          <p:nvPr>
            <p:ph type="body" sz="quarter" idx="18"/>
          </p:nvPr>
        </p:nvSpPr>
        <p:spPr/>
        <p:txBody>
          <a:bodyPr vert="horz" lIns="0" tIns="0" rIns="0" bIns="0" rtlCol="0" anchor="t">
            <a:noAutofit/>
          </a:bodyPr>
          <a:lstStyle/>
          <a:p>
            <a:r>
              <a:rPr lang="de-DE">
                <a:latin typeface="SRH Text"/>
                <a:ea typeface="SRH Text"/>
                <a:cs typeface="SRH Text"/>
              </a:rPr>
              <a:t>03</a:t>
            </a:r>
            <a:endParaRPr lang="de-DE"/>
          </a:p>
        </p:txBody>
      </p:sp>
      <p:sp>
        <p:nvSpPr>
          <p:cNvPr id="21" name="Textplatzhalter 20">
            <a:extLst>
              <a:ext uri="{FF2B5EF4-FFF2-40B4-BE49-F238E27FC236}">
                <a16:creationId xmlns:a16="http://schemas.microsoft.com/office/drawing/2014/main" id="{929FC188-C461-BC21-0D9E-30200FB6DA96}"/>
              </a:ext>
            </a:extLst>
          </p:cNvPr>
          <p:cNvSpPr>
            <a:spLocks noGrp="1"/>
          </p:cNvSpPr>
          <p:nvPr>
            <p:ph type="body" sz="quarter" idx="17"/>
          </p:nvPr>
        </p:nvSpPr>
        <p:spPr/>
        <p:txBody>
          <a:bodyPr vert="horz" lIns="0" tIns="0" rIns="0" bIns="0" rtlCol="0" anchor="t">
            <a:noAutofit/>
          </a:bodyPr>
          <a:lstStyle/>
          <a:p>
            <a:r>
              <a:rPr lang="de-DE" sz="2400" err="1">
                <a:latin typeface="SRH Text"/>
                <a:ea typeface="SRH Text"/>
                <a:cs typeface="SRH Text"/>
              </a:rPr>
              <a:t>Overview</a:t>
            </a:r>
            <a:r>
              <a:rPr lang="de-DE" sz="2400">
                <a:latin typeface="SRH Text"/>
                <a:ea typeface="SRH Text"/>
                <a:cs typeface="SRH Text"/>
              </a:rPr>
              <a:t> </a:t>
            </a:r>
            <a:r>
              <a:rPr lang="de-DE" sz="2400" err="1">
                <a:latin typeface="SRH Text"/>
                <a:ea typeface="SRH Text"/>
                <a:cs typeface="SRH Text"/>
              </a:rPr>
              <a:t>of</a:t>
            </a:r>
            <a:r>
              <a:rPr lang="de-DE" sz="2400">
                <a:latin typeface="SRH Text"/>
                <a:ea typeface="SRH Text"/>
                <a:cs typeface="SRH Text"/>
              </a:rPr>
              <a:t> </a:t>
            </a:r>
            <a:r>
              <a:rPr lang="de-DE" sz="2400" err="1">
                <a:latin typeface="SRH Text"/>
                <a:ea typeface="SRH Text"/>
                <a:cs typeface="SRH Text"/>
              </a:rPr>
              <a:t>AutoML</a:t>
            </a:r>
            <a:endParaRPr lang="de-DE" sz="2400" err="1"/>
          </a:p>
        </p:txBody>
      </p:sp>
      <p:sp>
        <p:nvSpPr>
          <p:cNvPr id="22" name="Textplatzhalter 21">
            <a:extLst>
              <a:ext uri="{FF2B5EF4-FFF2-40B4-BE49-F238E27FC236}">
                <a16:creationId xmlns:a16="http://schemas.microsoft.com/office/drawing/2014/main" id="{82E43D95-0567-E7AD-C225-ED970894BDD3}"/>
              </a:ext>
            </a:extLst>
          </p:cNvPr>
          <p:cNvSpPr>
            <a:spLocks noGrp="1"/>
          </p:cNvSpPr>
          <p:nvPr>
            <p:ph type="body" sz="quarter" idx="16"/>
          </p:nvPr>
        </p:nvSpPr>
        <p:spPr/>
        <p:txBody>
          <a:bodyPr vert="horz" lIns="0" tIns="0" rIns="0" bIns="0" rtlCol="0" anchor="t">
            <a:noAutofit/>
          </a:bodyPr>
          <a:lstStyle/>
          <a:p>
            <a:r>
              <a:rPr lang="de-DE">
                <a:latin typeface="SRH Text"/>
                <a:ea typeface="SRH Text"/>
                <a:cs typeface="SRH Text"/>
              </a:rPr>
              <a:t>02</a:t>
            </a:r>
            <a:endParaRPr lang="de-DE"/>
          </a:p>
        </p:txBody>
      </p:sp>
      <p:sp>
        <p:nvSpPr>
          <p:cNvPr id="23" name="Textplatzhalter 22">
            <a:extLst>
              <a:ext uri="{FF2B5EF4-FFF2-40B4-BE49-F238E27FC236}">
                <a16:creationId xmlns:a16="http://schemas.microsoft.com/office/drawing/2014/main" id="{30EEBE41-90F1-D5F2-D611-B849F5205C35}"/>
              </a:ext>
            </a:extLst>
          </p:cNvPr>
          <p:cNvSpPr>
            <a:spLocks noGrp="1"/>
          </p:cNvSpPr>
          <p:nvPr>
            <p:ph type="body" sz="quarter" idx="15"/>
          </p:nvPr>
        </p:nvSpPr>
        <p:spPr>
          <a:xfrm>
            <a:off x="862642" y="1750087"/>
            <a:ext cx="5053358" cy="700642"/>
          </a:xfrm>
        </p:spPr>
        <p:txBody>
          <a:bodyPr vert="horz" lIns="0" tIns="0" rIns="0" bIns="0" rtlCol="0" anchor="t">
            <a:noAutofit/>
          </a:bodyPr>
          <a:lstStyle/>
          <a:p>
            <a:r>
              <a:rPr lang="de-DE" sz="2400" err="1">
                <a:latin typeface="SRH Text"/>
                <a:ea typeface="SRH Text"/>
                <a:cs typeface="SRH Text"/>
              </a:rPr>
              <a:t>Introduction</a:t>
            </a:r>
            <a:endParaRPr lang="de-DE" sz="2400" err="1"/>
          </a:p>
        </p:txBody>
      </p:sp>
      <p:sp>
        <p:nvSpPr>
          <p:cNvPr id="24" name="Textplatzhalter 23">
            <a:extLst>
              <a:ext uri="{FF2B5EF4-FFF2-40B4-BE49-F238E27FC236}">
                <a16:creationId xmlns:a16="http://schemas.microsoft.com/office/drawing/2014/main" id="{4E510DBE-8655-5713-F706-67775063D6BC}"/>
              </a:ext>
            </a:extLst>
          </p:cNvPr>
          <p:cNvSpPr>
            <a:spLocks noGrp="1"/>
          </p:cNvSpPr>
          <p:nvPr>
            <p:ph type="body" sz="quarter" idx="13"/>
          </p:nvPr>
        </p:nvSpPr>
        <p:spPr/>
        <p:txBody>
          <a:bodyPr vert="horz" lIns="0" tIns="0" rIns="0" bIns="0" rtlCol="0" anchor="t">
            <a:noAutofit/>
          </a:bodyPr>
          <a:lstStyle/>
          <a:p>
            <a:r>
              <a:rPr lang="de-DE"/>
              <a:t>01</a:t>
            </a:r>
          </a:p>
        </p:txBody>
      </p:sp>
      <p:sp>
        <p:nvSpPr>
          <p:cNvPr id="25" name="Titel 24">
            <a:extLst>
              <a:ext uri="{FF2B5EF4-FFF2-40B4-BE49-F238E27FC236}">
                <a16:creationId xmlns:a16="http://schemas.microsoft.com/office/drawing/2014/main" id="{A3EB4310-42F7-E761-284B-797C5C6EC53C}"/>
              </a:ext>
            </a:extLst>
          </p:cNvPr>
          <p:cNvSpPr>
            <a:spLocks noGrp="1"/>
          </p:cNvSpPr>
          <p:nvPr>
            <p:ph type="title"/>
          </p:nvPr>
        </p:nvSpPr>
        <p:spPr/>
        <p:txBody>
          <a:bodyPr/>
          <a:lstStyle/>
          <a:p>
            <a:r>
              <a:rPr lang="de-DE">
                <a:latin typeface="SRH Headline"/>
                <a:ea typeface="SRH Headline"/>
                <a:cs typeface="SRH Headline"/>
              </a:rPr>
              <a:t>Table </a:t>
            </a:r>
            <a:r>
              <a:rPr lang="de-DE" err="1">
                <a:latin typeface="SRH Headline"/>
                <a:ea typeface="SRH Headline"/>
                <a:cs typeface="SRH Headline"/>
              </a:rPr>
              <a:t>of</a:t>
            </a:r>
            <a:r>
              <a:rPr lang="de-DE">
                <a:latin typeface="SRH Headline"/>
                <a:ea typeface="SRH Headline"/>
                <a:cs typeface="SRH Headline"/>
              </a:rPr>
              <a:t> </a:t>
            </a:r>
            <a:r>
              <a:rPr lang="de-DE" err="1">
                <a:latin typeface="SRH Headline"/>
                <a:ea typeface="SRH Headline"/>
                <a:cs typeface="SRH Headline"/>
              </a:rPr>
              <a:t>contents</a:t>
            </a:r>
            <a:endParaRPr lang="de-DE" err="1"/>
          </a:p>
        </p:txBody>
      </p:sp>
      <p:sp>
        <p:nvSpPr>
          <p:cNvPr id="5" name="Textplatzhalter 14">
            <a:extLst>
              <a:ext uri="{FF2B5EF4-FFF2-40B4-BE49-F238E27FC236}">
                <a16:creationId xmlns:a16="http://schemas.microsoft.com/office/drawing/2014/main" id="{D2CE8EBE-7ABD-E9CA-E71C-B6E9F2E97433}"/>
              </a:ext>
            </a:extLst>
          </p:cNvPr>
          <p:cNvSpPr txBox="1">
            <a:spLocks/>
          </p:cNvSpPr>
          <p:nvPr/>
        </p:nvSpPr>
        <p:spPr>
          <a:xfrm>
            <a:off x="862642" y="5554893"/>
            <a:ext cx="5053358" cy="700642"/>
          </a:xfrm>
          <a:prstGeom prst="rect">
            <a:avLst/>
          </a:prstGeom>
          <a:noFill/>
        </p:spPr>
        <p:txBody>
          <a:bodyPr vert="horz" lIns="0" tIns="0" rIns="0" bIns="0" rtlCol="0" anchor="t">
            <a:noAutofit/>
          </a:bodyPr>
          <a:lstStyle>
            <a:lvl1pPr marL="0" indent="0" algn="l" defTabSz="914400" rtl="0" eaLnBrk="1" latinLnBrk="0" hangingPunct="1">
              <a:lnSpc>
                <a:spcPct val="94000"/>
              </a:lnSpc>
              <a:spcBef>
                <a:spcPts val="0"/>
              </a:spcBef>
              <a:buFont typeface="Arial" panose="020B0604020202020204" pitchFamily="34" charset="0"/>
              <a:buNone/>
              <a:tabLst/>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gn="l" defTabSz="914400" rtl="0" eaLnBrk="1" latinLnBrk="0" hangingPunct="1">
              <a:lnSpc>
                <a:spcPct val="94000"/>
              </a:lnSpc>
              <a:spcBef>
                <a:spcPts val="0"/>
              </a:spcBef>
              <a:spcAft>
                <a:spcPts val="0"/>
              </a:spcAft>
              <a:buClr>
                <a:schemeClr val="accent1"/>
              </a:buClr>
              <a:buFont typeface="SRH" panose="020B0503020204020204" pitchFamily="34" charset="0"/>
              <a:buNone/>
              <a:tabLst/>
              <a:defRPr sz="20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gn="l" defTabSz="914400" rtl="0" eaLnBrk="1" latinLnBrk="0" hangingPunct="1">
              <a:lnSpc>
                <a:spcPct val="94000"/>
              </a:lnSpc>
              <a:spcBef>
                <a:spcPts val="300"/>
              </a:spcBef>
              <a:buClr>
                <a:schemeClr val="accent1"/>
              </a:buClr>
              <a:buFont typeface="SRH" panose="020B0503020204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3pPr>
            <a:lvl4pPr marL="0" indent="0" algn="l" defTabSz="914400" rtl="0" eaLnBrk="1" latinLnBrk="0" hangingPunct="1">
              <a:lnSpc>
                <a:spcPct val="94000"/>
              </a:lnSpc>
              <a:spcBef>
                <a:spcPts val="0"/>
              </a:spcBef>
              <a:buClr>
                <a:schemeClr val="accent1"/>
              </a:buClr>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4pPr>
            <a:lvl5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5pPr>
            <a:lvl6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6pPr>
            <a:lvl7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7pPr>
            <a:lvl8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8pPr>
            <a:lvl9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9pPr>
          </a:lstStyle>
          <a:p>
            <a:r>
              <a:rPr lang="de-DE" sz="2400">
                <a:latin typeface="SRH Text"/>
                <a:ea typeface="SRH Text"/>
                <a:cs typeface="SRH Text"/>
              </a:rPr>
              <a:t>Prototype</a:t>
            </a:r>
            <a:endParaRPr lang="de-DE" sz="2400"/>
          </a:p>
        </p:txBody>
      </p:sp>
      <p:sp>
        <p:nvSpPr>
          <p:cNvPr id="6" name="Textplatzhalter 15">
            <a:extLst>
              <a:ext uri="{FF2B5EF4-FFF2-40B4-BE49-F238E27FC236}">
                <a16:creationId xmlns:a16="http://schemas.microsoft.com/office/drawing/2014/main" id="{34D8C256-65C1-8827-E2ED-EE2800FD302B}"/>
              </a:ext>
            </a:extLst>
          </p:cNvPr>
          <p:cNvSpPr txBox="1">
            <a:spLocks/>
          </p:cNvSpPr>
          <p:nvPr/>
        </p:nvSpPr>
        <p:spPr>
          <a:xfrm>
            <a:off x="359400" y="5554893"/>
            <a:ext cx="425604" cy="700642"/>
          </a:xfrm>
          <a:prstGeom prst="rect">
            <a:avLst/>
          </a:prstGeom>
          <a:noFill/>
        </p:spPr>
        <p:txBody>
          <a:bodyPr vert="horz" lIns="0" tIns="0" rIns="0" bIns="0" rtlCol="0" anchor="t">
            <a:noAutofit/>
          </a:bodyPr>
          <a:lstStyle>
            <a:lvl1pPr marL="0" indent="0" algn="l" defTabSz="914400" rtl="0" eaLnBrk="1" latinLnBrk="0" hangingPunct="1">
              <a:lnSpc>
                <a:spcPct val="94000"/>
              </a:lnSpc>
              <a:spcBef>
                <a:spcPts val="0"/>
              </a:spcBef>
              <a:buFont typeface="Arial" panose="020B0604020202020204" pitchFamily="34" charset="0"/>
              <a:buNone/>
              <a:tabLst/>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gn="l" defTabSz="914400" rtl="0" eaLnBrk="1" latinLnBrk="0" hangingPunct="1">
              <a:lnSpc>
                <a:spcPct val="94000"/>
              </a:lnSpc>
              <a:spcBef>
                <a:spcPts val="0"/>
              </a:spcBef>
              <a:spcAft>
                <a:spcPts val="0"/>
              </a:spcAft>
              <a:buClr>
                <a:schemeClr val="accent1"/>
              </a:buClr>
              <a:buFont typeface="SRH" panose="020B0503020204020204" pitchFamily="34" charset="0"/>
              <a:buNone/>
              <a:tabLst/>
              <a:defRPr sz="2000" b="1" kern="1200">
                <a:solidFill>
                  <a:schemeClr val="accent1"/>
                </a:solidFill>
                <a:latin typeface="+mn-lt"/>
                <a:ea typeface="SRH Text" panose="020B0503020204020204" pitchFamily="34" charset="0"/>
                <a:cs typeface="SRH Text" panose="020B0503020204020204" pitchFamily="34" charset="0"/>
              </a:defRPr>
            </a:lvl2pPr>
            <a:lvl3pPr marL="0" indent="0" algn="l" defTabSz="914400" rtl="0" eaLnBrk="1" latinLnBrk="0" hangingPunct="1">
              <a:lnSpc>
                <a:spcPct val="94000"/>
              </a:lnSpc>
              <a:spcBef>
                <a:spcPts val="300"/>
              </a:spcBef>
              <a:buClr>
                <a:schemeClr val="accent1"/>
              </a:buClr>
              <a:buFont typeface="SRH" panose="020B0503020204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3pPr>
            <a:lvl4pPr marL="0" indent="0" algn="l" defTabSz="914400" rtl="0" eaLnBrk="1" latinLnBrk="0" hangingPunct="1">
              <a:lnSpc>
                <a:spcPct val="94000"/>
              </a:lnSpc>
              <a:spcBef>
                <a:spcPts val="0"/>
              </a:spcBef>
              <a:buClr>
                <a:schemeClr val="accent1"/>
              </a:buClr>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4pPr>
            <a:lvl5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5pPr>
            <a:lvl6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6pPr>
            <a:lvl7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Headline" panose="020B0603020204020204" pitchFamily="34" charset="0"/>
                <a:cs typeface="SRH Headline" panose="020B0603020204020204" pitchFamily="34" charset="0"/>
              </a:defRPr>
            </a:lvl7pPr>
            <a:lvl8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8pPr>
            <a:lvl9pPr marL="0" indent="0" algn="l" defTabSz="914400" rtl="0" eaLnBrk="1" latinLnBrk="0" hangingPunct="1">
              <a:lnSpc>
                <a:spcPct val="94000"/>
              </a:lnSpc>
              <a:spcBef>
                <a:spcPts val="0"/>
              </a:spcBef>
              <a:buFont typeface="Arial" panose="020B0604020202020204" pitchFamily="34" charset="0"/>
              <a:buNone/>
              <a:tabLst>
                <a:tab pos="468000" algn="l"/>
              </a:tabLst>
              <a:defRPr sz="2000" b="1" kern="1200">
                <a:solidFill>
                  <a:schemeClr val="tx1"/>
                </a:solidFill>
                <a:latin typeface="+mn-lt"/>
                <a:ea typeface="SRH Text" panose="020B0503020204020204" pitchFamily="34" charset="0"/>
                <a:cs typeface="SRH Text" panose="020B0503020204020204" pitchFamily="34" charset="0"/>
              </a:defRPr>
            </a:lvl9pPr>
          </a:lstStyle>
          <a:p>
            <a:r>
              <a:rPr lang="de-DE">
                <a:latin typeface="SRH Text"/>
                <a:ea typeface="SRH Text"/>
                <a:cs typeface="SRH Text"/>
              </a:rPr>
              <a:t>06</a:t>
            </a:r>
            <a:endParaRPr lang="de-DE"/>
          </a:p>
        </p:txBody>
      </p:sp>
    </p:spTree>
    <p:extLst>
      <p:ext uri="{BB962C8B-B14F-4D97-AF65-F5344CB8AC3E}">
        <p14:creationId xmlns:p14="http://schemas.microsoft.com/office/powerpoint/2010/main" val="3072142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a:extLst>
              <a:ext uri="{FF2B5EF4-FFF2-40B4-BE49-F238E27FC236}">
                <a16:creationId xmlns:a16="http://schemas.microsoft.com/office/drawing/2014/main" id="{ADB9D2C5-F10E-9DAE-54DC-105E89AE3C50}"/>
              </a:ext>
            </a:extLst>
          </p:cNvPr>
          <p:cNvPicPr>
            <a:picLocks noGrp="1" noChangeAspect="1"/>
          </p:cNvPicPr>
          <p:nvPr>
            <p:ph idx="1"/>
          </p:nvPr>
        </p:nvPicPr>
        <p:blipFill>
          <a:blip r:embed="rId2"/>
          <a:stretch>
            <a:fillRect/>
          </a:stretch>
        </p:blipFill>
        <p:spPr>
          <a:xfrm>
            <a:off x="461400" y="1418700"/>
            <a:ext cx="11366400" cy="4206600"/>
          </a:xfrm>
        </p:spPr>
      </p:pic>
      <p:sp>
        <p:nvSpPr>
          <p:cNvPr id="4" name="Date Placeholder 3">
            <a:extLst>
              <a:ext uri="{FF2B5EF4-FFF2-40B4-BE49-F238E27FC236}">
                <a16:creationId xmlns:a16="http://schemas.microsoft.com/office/drawing/2014/main" id="{75CD1DD0-2567-72F0-CFA6-089D8295D1A7}"/>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ooter Placeholder 4">
            <a:extLst>
              <a:ext uri="{FF2B5EF4-FFF2-40B4-BE49-F238E27FC236}">
                <a16:creationId xmlns:a16="http://schemas.microsoft.com/office/drawing/2014/main" id="{8CC70C17-649A-5D0D-701C-1AC24C32FD6A}"/>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Slide Number Placeholder 5">
            <a:extLst>
              <a:ext uri="{FF2B5EF4-FFF2-40B4-BE49-F238E27FC236}">
                <a16:creationId xmlns:a16="http://schemas.microsoft.com/office/drawing/2014/main" id="{73559A4F-BDA1-DF75-A484-063D1BA87BA1}"/>
              </a:ext>
            </a:extLst>
          </p:cNvPr>
          <p:cNvSpPr>
            <a:spLocks noGrp="1"/>
          </p:cNvSpPr>
          <p:nvPr>
            <p:ph type="sldNum" sz="quarter" idx="12"/>
          </p:nvPr>
        </p:nvSpPr>
        <p:spPr/>
        <p:txBody>
          <a:bodyPr/>
          <a:lstStyle/>
          <a:p>
            <a:fld id="{075B144D-941B-4DFC-AF5F-0416193D12EC}" type="slidenum">
              <a:rPr lang="de-DE" smtClean="0"/>
              <a:t>20</a:t>
            </a:fld>
            <a:endParaRPr lang="de-DE"/>
          </a:p>
        </p:txBody>
      </p:sp>
    </p:spTree>
    <p:extLst>
      <p:ext uri="{BB962C8B-B14F-4D97-AF65-F5344CB8AC3E}">
        <p14:creationId xmlns:p14="http://schemas.microsoft.com/office/powerpoint/2010/main" val="3677407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F7BB63-7469-5973-1FC4-54B9583D0FE5}"/>
              </a:ext>
            </a:extLst>
          </p:cNvPr>
          <p:cNvSpPr>
            <a:spLocks noGrp="1"/>
          </p:cNvSpPr>
          <p:nvPr>
            <p:ph type="title"/>
          </p:nvPr>
        </p:nvSpPr>
        <p:spPr/>
        <p:txBody>
          <a:bodyPr/>
          <a:lstStyle/>
          <a:p>
            <a:r>
              <a:rPr lang="de-LU" err="1"/>
              <a:t>Comparison</a:t>
            </a:r>
            <a:r>
              <a:rPr lang="de-LU"/>
              <a:t> </a:t>
            </a:r>
            <a:r>
              <a:rPr lang="de-LU" err="1"/>
              <a:t>of</a:t>
            </a:r>
            <a:r>
              <a:rPr lang="de-LU"/>
              <a:t> </a:t>
            </a:r>
            <a:r>
              <a:rPr lang="de-LU" err="1"/>
              <a:t>AutoML</a:t>
            </a:r>
            <a:r>
              <a:rPr lang="de-LU"/>
              <a:t> and Custom Training</a:t>
            </a:r>
            <a:endParaRPr lang="de-DE"/>
          </a:p>
        </p:txBody>
      </p:sp>
      <p:sp>
        <p:nvSpPr>
          <p:cNvPr id="3" name="Textplatzhalter 2">
            <a:extLst>
              <a:ext uri="{FF2B5EF4-FFF2-40B4-BE49-F238E27FC236}">
                <a16:creationId xmlns:a16="http://schemas.microsoft.com/office/drawing/2014/main" id="{D9914D20-0814-4A39-8CC7-45B10B0DD8F7}"/>
              </a:ext>
            </a:extLst>
          </p:cNvPr>
          <p:cNvSpPr>
            <a:spLocks noGrp="1"/>
          </p:cNvSpPr>
          <p:nvPr>
            <p:ph type="body" idx="1"/>
          </p:nvPr>
        </p:nvSpPr>
        <p:spPr/>
        <p:txBody>
          <a:bodyPr/>
          <a:lstStyle/>
          <a:p>
            <a:r>
              <a:rPr lang="de-LU"/>
              <a:t>04</a:t>
            </a:r>
            <a:endParaRPr lang="de-DE"/>
          </a:p>
        </p:txBody>
      </p:sp>
      <p:sp>
        <p:nvSpPr>
          <p:cNvPr id="4" name="Datumsplatzhalter 3">
            <a:extLst>
              <a:ext uri="{FF2B5EF4-FFF2-40B4-BE49-F238E27FC236}">
                <a16:creationId xmlns:a16="http://schemas.microsoft.com/office/drawing/2014/main" id="{4672F114-B736-EF2F-EAB4-B145097F9410}"/>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FD400E11-D2DF-53A9-6AE7-299FB7DDC31E}"/>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CF0BB170-0568-CD85-0373-BA1E551664AD}"/>
              </a:ext>
            </a:extLst>
          </p:cNvPr>
          <p:cNvSpPr>
            <a:spLocks noGrp="1"/>
          </p:cNvSpPr>
          <p:nvPr>
            <p:ph type="sldNum" sz="quarter" idx="12"/>
          </p:nvPr>
        </p:nvSpPr>
        <p:spPr/>
        <p:txBody>
          <a:bodyPr/>
          <a:lstStyle/>
          <a:p>
            <a:fld id="{075B144D-941B-4DFC-AF5F-0416193D12EC}" type="slidenum">
              <a:rPr lang="de-DE" smtClean="0"/>
              <a:pPr/>
              <a:t>21</a:t>
            </a:fld>
            <a:endParaRPr lang="de-DE"/>
          </a:p>
        </p:txBody>
      </p:sp>
    </p:spTree>
    <p:extLst>
      <p:ext uri="{BB962C8B-B14F-4D97-AF65-F5344CB8AC3E}">
        <p14:creationId xmlns:p14="http://schemas.microsoft.com/office/powerpoint/2010/main" val="3376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24D9A2-3F05-7CCE-DD54-FF4ADB27CBB4}"/>
              </a:ext>
            </a:extLst>
          </p:cNvPr>
          <p:cNvSpPr>
            <a:spLocks noGrp="1"/>
          </p:cNvSpPr>
          <p:nvPr>
            <p:ph type="title"/>
          </p:nvPr>
        </p:nvSpPr>
        <p:spPr/>
        <p:txBody>
          <a:bodyPr/>
          <a:lstStyle/>
          <a:p>
            <a:r>
              <a:rPr lang="de-LU" err="1"/>
              <a:t>AutoML</a:t>
            </a:r>
            <a:endParaRPr lang="de-DE"/>
          </a:p>
        </p:txBody>
      </p:sp>
      <p:sp>
        <p:nvSpPr>
          <p:cNvPr id="3" name="Inhaltsplatzhalter 2">
            <a:extLst>
              <a:ext uri="{FF2B5EF4-FFF2-40B4-BE49-F238E27FC236}">
                <a16:creationId xmlns:a16="http://schemas.microsoft.com/office/drawing/2014/main" id="{8FCB3D72-7FD7-3BB2-4E92-EB710F390D77}"/>
              </a:ext>
            </a:extLst>
          </p:cNvPr>
          <p:cNvSpPr>
            <a:spLocks noGrp="1"/>
          </p:cNvSpPr>
          <p:nvPr>
            <p:ph idx="1"/>
          </p:nvPr>
        </p:nvSpPr>
        <p:spPr/>
        <p:txBody>
          <a:bodyPr/>
          <a:lstStyle/>
          <a:p>
            <a:pPr marL="285750" indent="-285750">
              <a:buFont typeface="Arial" panose="020B0604020202020204" pitchFamily="34" charset="0"/>
              <a:buChar char="•"/>
            </a:pPr>
            <a:r>
              <a:rPr lang="en-US"/>
              <a:t>User-friendly interface</a:t>
            </a:r>
          </a:p>
          <a:p>
            <a:pPr marL="285750" indent="-285750">
              <a:buFont typeface="Arial" panose="020B0604020202020204" pitchFamily="34" charset="0"/>
              <a:buChar char="•"/>
            </a:pPr>
            <a:r>
              <a:rPr lang="en-US"/>
              <a:t>Without requiring advanced coding skills or prior knowledge of machine learning</a:t>
            </a:r>
          </a:p>
          <a:p>
            <a:pPr marL="285750" indent="-285750">
              <a:buFont typeface="Arial" panose="020B0604020202020204" pitchFamily="34" charset="0"/>
              <a:buChar char="•"/>
            </a:pPr>
            <a:r>
              <a:rPr lang="en-US"/>
              <a:t>Faster and simpler, but may not allow for as much customization as Custom Training</a:t>
            </a:r>
          </a:p>
          <a:p>
            <a:pPr marL="285750" indent="-285750">
              <a:buFont typeface="Arial" panose="020B0604020202020204" pitchFamily="34" charset="0"/>
              <a:buChar char="•"/>
            </a:pPr>
            <a:r>
              <a:rPr lang="en-US"/>
              <a:t>Best option for limited resources and expertise</a:t>
            </a:r>
          </a:p>
        </p:txBody>
      </p:sp>
      <p:sp>
        <p:nvSpPr>
          <p:cNvPr id="4" name="Datumsplatzhalter 3">
            <a:extLst>
              <a:ext uri="{FF2B5EF4-FFF2-40B4-BE49-F238E27FC236}">
                <a16:creationId xmlns:a16="http://schemas.microsoft.com/office/drawing/2014/main" id="{974AEB8F-E4F5-3FDE-4984-5BBA4FBE0B95}"/>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B6A0FB59-D27F-574E-B1A9-FD5A6BD308F6}"/>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230B48EE-1868-ED68-A289-50970E6B7CFC}"/>
              </a:ext>
            </a:extLst>
          </p:cNvPr>
          <p:cNvSpPr>
            <a:spLocks noGrp="1"/>
          </p:cNvSpPr>
          <p:nvPr>
            <p:ph type="sldNum" sz="quarter" idx="12"/>
          </p:nvPr>
        </p:nvSpPr>
        <p:spPr/>
        <p:txBody>
          <a:bodyPr/>
          <a:lstStyle/>
          <a:p>
            <a:fld id="{075B144D-941B-4DFC-AF5F-0416193D12EC}" type="slidenum">
              <a:rPr lang="de-DE" smtClean="0"/>
              <a:t>22</a:t>
            </a:fld>
            <a:endParaRPr lang="de-DE"/>
          </a:p>
        </p:txBody>
      </p:sp>
    </p:spTree>
    <p:extLst>
      <p:ext uri="{BB962C8B-B14F-4D97-AF65-F5344CB8AC3E}">
        <p14:creationId xmlns:p14="http://schemas.microsoft.com/office/powerpoint/2010/main" val="4246315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753AB4-B5F4-0DE0-906D-7F0CB5F5E3DD}"/>
              </a:ext>
            </a:extLst>
          </p:cNvPr>
          <p:cNvSpPr>
            <a:spLocks noGrp="1"/>
          </p:cNvSpPr>
          <p:nvPr>
            <p:ph type="title"/>
          </p:nvPr>
        </p:nvSpPr>
        <p:spPr/>
        <p:txBody>
          <a:bodyPr/>
          <a:lstStyle/>
          <a:p>
            <a:r>
              <a:rPr lang="de-LU"/>
              <a:t>Custom Training</a:t>
            </a:r>
            <a:endParaRPr lang="de-DE"/>
          </a:p>
        </p:txBody>
      </p:sp>
      <p:sp>
        <p:nvSpPr>
          <p:cNvPr id="3" name="Inhaltsplatzhalter 2">
            <a:extLst>
              <a:ext uri="{FF2B5EF4-FFF2-40B4-BE49-F238E27FC236}">
                <a16:creationId xmlns:a16="http://schemas.microsoft.com/office/drawing/2014/main" id="{A89D8941-BC9D-D98C-AE1E-9008590AF44E}"/>
              </a:ext>
            </a:extLst>
          </p:cNvPr>
          <p:cNvSpPr>
            <a:spLocks noGrp="1"/>
          </p:cNvSpPr>
          <p:nvPr>
            <p:ph idx="1"/>
          </p:nvPr>
        </p:nvSpPr>
        <p:spPr/>
        <p:txBody>
          <a:bodyPr/>
          <a:lstStyle/>
          <a:p>
            <a:pPr marL="285750" indent="-285750">
              <a:buFont typeface="Arial" panose="020B0604020202020204" pitchFamily="34" charset="0"/>
              <a:buChar char="•"/>
            </a:pPr>
            <a:r>
              <a:rPr lang="en-US"/>
              <a:t>Greater flexibility and control</a:t>
            </a:r>
          </a:p>
          <a:p>
            <a:pPr marL="285750" indent="-285750">
              <a:buFont typeface="Arial" panose="020B0604020202020204" pitchFamily="34" charset="0"/>
              <a:buChar char="•"/>
            </a:pPr>
            <a:r>
              <a:rPr lang="en-US"/>
              <a:t>Requires more coding knowledge and time investment</a:t>
            </a:r>
          </a:p>
          <a:p>
            <a:pPr marL="285750" indent="-285750">
              <a:buFont typeface="Arial" panose="020B0604020202020204" pitchFamily="34" charset="0"/>
              <a:buChar char="•"/>
            </a:pPr>
            <a:r>
              <a:rPr lang="en-US"/>
              <a:t>Greater control and flexibility</a:t>
            </a:r>
          </a:p>
          <a:p>
            <a:pPr marL="285750" indent="-285750">
              <a:buFont typeface="Arial" panose="020B0604020202020204" pitchFamily="34" charset="0"/>
              <a:buChar char="•"/>
            </a:pPr>
            <a:r>
              <a:rPr lang="en-US"/>
              <a:t>Better choice for those with more resources and a need for greater customization</a:t>
            </a:r>
          </a:p>
          <a:p>
            <a:pPr marL="285750" indent="-285750">
              <a:buFont typeface="Arial" panose="020B0604020202020204" pitchFamily="34" charset="0"/>
              <a:buChar char="•"/>
            </a:pPr>
            <a:endParaRPr lang="en-US"/>
          </a:p>
          <a:p>
            <a:r>
              <a:rPr lang="en-US"/>
              <a:t>Both </a:t>
            </a:r>
            <a:r>
              <a:rPr lang="en-US" err="1"/>
              <a:t>AutoML</a:t>
            </a:r>
            <a:r>
              <a:rPr lang="en-US"/>
              <a:t> and Custom Training can achieve high accuracy with proper attention to pre-processing, neural architecture, optimization and best practices</a:t>
            </a:r>
          </a:p>
        </p:txBody>
      </p:sp>
      <p:sp>
        <p:nvSpPr>
          <p:cNvPr id="4" name="Datumsplatzhalter 3">
            <a:extLst>
              <a:ext uri="{FF2B5EF4-FFF2-40B4-BE49-F238E27FC236}">
                <a16:creationId xmlns:a16="http://schemas.microsoft.com/office/drawing/2014/main" id="{91ADDC94-8D91-3234-C089-3761F933F863}"/>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24A4EB88-8CF2-5C46-6D4F-94B22B3BA6F0}"/>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8C84B813-E4E1-0F0E-BBF8-8114042E58F5}"/>
              </a:ext>
            </a:extLst>
          </p:cNvPr>
          <p:cNvSpPr>
            <a:spLocks noGrp="1"/>
          </p:cNvSpPr>
          <p:nvPr>
            <p:ph type="sldNum" sz="quarter" idx="12"/>
          </p:nvPr>
        </p:nvSpPr>
        <p:spPr/>
        <p:txBody>
          <a:bodyPr/>
          <a:lstStyle/>
          <a:p>
            <a:fld id="{075B144D-941B-4DFC-AF5F-0416193D12EC}" type="slidenum">
              <a:rPr lang="de-DE" smtClean="0"/>
              <a:t>23</a:t>
            </a:fld>
            <a:endParaRPr lang="de-DE"/>
          </a:p>
        </p:txBody>
      </p:sp>
    </p:spTree>
    <p:extLst>
      <p:ext uri="{BB962C8B-B14F-4D97-AF65-F5344CB8AC3E}">
        <p14:creationId xmlns:p14="http://schemas.microsoft.com/office/powerpoint/2010/main" val="247265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B5B4D-7BCD-AB6F-E1E7-E3CF78D58C29}"/>
              </a:ext>
            </a:extLst>
          </p:cNvPr>
          <p:cNvSpPr>
            <a:spLocks noGrp="1"/>
          </p:cNvSpPr>
          <p:nvPr>
            <p:ph type="title"/>
          </p:nvPr>
        </p:nvSpPr>
        <p:spPr/>
        <p:txBody>
          <a:bodyPr/>
          <a:lstStyle/>
          <a:p>
            <a:r>
              <a:rPr lang="de-LU"/>
              <a:t>Pricing</a:t>
            </a:r>
            <a:endParaRPr lang="de-DE"/>
          </a:p>
        </p:txBody>
      </p:sp>
      <p:sp>
        <p:nvSpPr>
          <p:cNvPr id="4" name="Datumsplatzhalter 3">
            <a:extLst>
              <a:ext uri="{FF2B5EF4-FFF2-40B4-BE49-F238E27FC236}">
                <a16:creationId xmlns:a16="http://schemas.microsoft.com/office/drawing/2014/main" id="{9D4CBFD8-F9B8-B47A-3F22-5AAD3C9618C9}"/>
              </a:ext>
            </a:extLst>
          </p:cNvPr>
          <p:cNvSpPr>
            <a:spLocks noGrp="1"/>
          </p:cNvSpPr>
          <p:nvPr>
            <p:ph type="dt" sz="half" idx="10"/>
          </p:nvPr>
        </p:nvSpPr>
        <p:spPr/>
        <p:txBody>
          <a:bodyPr/>
          <a:lstStyle/>
          <a:p>
            <a:fld id="{F3D191DB-56A6-4649-8A41-CE7ED6E336E6}" type="datetime1">
              <a:rPr lang="de-DE" smtClean="0"/>
              <a:t>22.03.2024</a:t>
            </a:fld>
            <a:endParaRPr lang="de-DE"/>
          </a:p>
        </p:txBody>
      </p:sp>
      <p:sp>
        <p:nvSpPr>
          <p:cNvPr id="5" name="Fußzeilenplatzhalter 4">
            <a:extLst>
              <a:ext uri="{FF2B5EF4-FFF2-40B4-BE49-F238E27FC236}">
                <a16:creationId xmlns:a16="http://schemas.microsoft.com/office/drawing/2014/main" id="{DDBA5A43-3F46-B66F-9511-0CDD2D5C9056}"/>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BB2EFEF4-21FC-CEF5-34F8-B634C7456F0C}"/>
              </a:ext>
            </a:extLst>
          </p:cNvPr>
          <p:cNvSpPr>
            <a:spLocks noGrp="1"/>
          </p:cNvSpPr>
          <p:nvPr>
            <p:ph type="sldNum" sz="quarter" idx="12"/>
          </p:nvPr>
        </p:nvSpPr>
        <p:spPr/>
        <p:txBody>
          <a:bodyPr/>
          <a:lstStyle/>
          <a:p>
            <a:fld id="{075B144D-941B-4DFC-AF5F-0416193D12EC}" type="slidenum">
              <a:rPr lang="de-DE" smtClean="0"/>
              <a:t>24</a:t>
            </a:fld>
            <a:endParaRPr lang="de-DE"/>
          </a:p>
        </p:txBody>
      </p:sp>
      <p:pic>
        <p:nvPicPr>
          <p:cNvPr id="10" name="Grafik 9">
            <a:extLst>
              <a:ext uri="{FF2B5EF4-FFF2-40B4-BE49-F238E27FC236}">
                <a16:creationId xmlns:a16="http://schemas.microsoft.com/office/drawing/2014/main" id="{733932CF-6769-C516-E046-74D2199F73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48" t="18710" r="54437"/>
          <a:stretch/>
        </p:blipFill>
        <p:spPr>
          <a:xfrm>
            <a:off x="367645" y="2617818"/>
            <a:ext cx="3712464" cy="3568375"/>
          </a:xfrm>
          <a:prstGeom prst="rect">
            <a:avLst/>
          </a:prstGeom>
        </p:spPr>
      </p:pic>
      <p:pic>
        <p:nvPicPr>
          <p:cNvPr id="11" name="Picture 1224074541">
            <a:extLst>
              <a:ext uri="{FF2B5EF4-FFF2-40B4-BE49-F238E27FC236}">
                <a16:creationId xmlns:a16="http://schemas.microsoft.com/office/drawing/2014/main" id="{6D730731-8C91-7541-1B3C-54BDBD01C1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0"/>
          <a:stretch/>
        </p:blipFill>
        <p:spPr>
          <a:xfrm>
            <a:off x="4663440" y="2617820"/>
            <a:ext cx="7214044" cy="2314769"/>
          </a:xfrm>
          <a:prstGeom prst="rect">
            <a:avLst/>
          </a:prstGeom>
        </p:spPr>
      </p:pic>
      <p:sp>
        <p:nvSpPr>
          <p:cNvPr id="12" name="Textfeld 11">
            <a:extLst>
              <a:ext uri="{FF2B5EF4-FFF2-40B4-BE49-F238E27FC236}">
                <a16:creationId xmlns:a16="http://schemas.microsoft.com/office/drawing/2014/main" id="{8C415105-0334-41BC-F3AB-86FBCFE2CF8F}"/>
              </a:ext>
            </a:extLst>
          </p:cNvPr>
          <p:cNvSpPr txBox="1"/>
          <p:nvPr/>
        </p:nvSpPr>
        <p:spPr>
          <a:xfrm>
            <a:off x="367645" y="1644330"/>
            <a:ext cx="3712464" cy="523220"/>
          </a:xfrm>
          <a:prstGeom prst="rect">
            <a:avLst/>
          </a:prstGeom>
          <a:noFill/>
        </p:spPr>
        <p:txBody>
          <a:bodyPr wrap="square" rtlCol="0">
            <a:spAutoFit/>
          </a:bodyPr>
          <a:lstStyle/>
          <a:p>
            <a:pPr algn="ctr"/>
            <a:r>
              <a:rPr lang="de-LU" sz="2800" b="1">
                <a:solidFill>
                  <a:srgbClr val="DF4807"/>
                </a:solidFill>
                <a:latin typeface="+mj-lt"/>
              </a:rPr>
              <a:t>Custom Training</a:t>
            </a:r>
            <a:endParaRPr lang="de-DE" sz="2800" b="1">
              <a:solidFill>
                <a:srgbClr val="DF4807"/>
              </a:solidFill>
              <a:latin typeface="+mj-lt"/>
            </a:endParaRPr>
          </a:p>
        </p:txBody>
      </p:sp>
      <p:sp>
        <p:nvSpPr>
          <p:cNvPr id="13" name="Textfeld 12">
            <a:extLst>
              <a:ext uri="{FF2B5EF4-FFF2-40B4-BE49-F238E27FC236}">
                <a16:creationId xmlns:a16="http://schemas.microsoft.com/office/drawing/2014/main" id="{94BE7073-A0DF-0864-6820-209C545C1CB3}"/>
              </a:ext>
            </a:extLst>
          </p:cNvPr>
          <p:cNvSpPr txBox="1"/>
          <p:nvPr/>
        </p:nvSpPr>
        <p:spPr>
          <a:xfrm>
            <a:off x="4567686" y="1655064"/>
            <a:ext cx="7309797" cy="523220"/>
          </a:xfrm>
          <a:prstGeom prst="rect">
            <a:avLst/>
          </a:prstGeom>
          <a:noFill/>
        </p:spPr>
        <p:txBody>
          <a:bodyPr wrap="square" rtlCol="0">
            <a:spAutoFit/>
          </a:bodyPr>
          <a:lstStyle/>
          <a:p>
            <a:pPr algn="ctr"/>
            <a:r>
              <a:rPr lang="de-LU" sz="2800" b="1" err="1">
                <a:solidFill>
                  <a:srgbClr val="DF4807"/>
                </a:solidFill>
                <a:latin typeface="+mj-lt"/>
              </a:rPr>
              <a:t>AutoML</a:t>
            </a:r>
            <a:endParaRPr lang="de-DE" sz="2800" b="1">
              <a:solidFill>
                <a:srgbClr val="DF4807"/>
              </a:solidFill>
              <a:latin typeface="+mj-lt"/>
            </a:endParaRPr>
          </a:p>
        </p:txBody>
      </p:sp>
    </p:spTree>
    <p:extLst>
      <p:ext uri="{BB962C8B-B14F-4D97-AF65-F5344CB8AC3E}">
        <p14:creationId xmlns:p14="http://schemas.microsoft.com/office/powerpoint/2010/main" val="221227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F5AB15-8481-64D0-D82A-8668084A8CE7}"/>
              </a:ext>
            </a:extLst>
          </p:cNvPr>
          <p:cNvSpPr>
            <a:spLocks noGrp="1"/>
          </p:cNvSpPr>
          <p:nvPr>
            <p:ph type="title"/>
          </p:nvPr>
        </p:nvSpPr>
        <p:spPr/>
        <p:txBody>
          <a:bodyPr/>
          <a:lstStyle/>
          <a:p>
            <a:r>
              <a:rPr lang="de-LU" err="1"/>
              <a:t>Conclusion</a:t>
            </a:r>
            <a:endParaRPr lang="de-DE"/>
          </a:p>
        </p:txBody>
      </p:sp>
      <p:sp>
        <p:nvSpPr>
          <p:cNvPr id="3" name="Textplatzhalter 2">
            <a:extLst>
              <a:ext uri="{FF2B5EF4-FFF2-40B4-BE49-F238E27FC236}">
                <a16:creationId xmlns:a16="http://schemas.microsoft.com/office/drawing/2014/main" id="{FA6A42ED-0520-4DD5-3967-10393B7CCA37}"/>
              </a:ext>
            </a:extLst>
          </p:cNvPr>
          <p:cNvSpPr>
            <a:spLocks noGrp="1"/>
          </p:cNvSpPr>
          <p:nvPr>
            <p:ph type="body" idx="1"/>
          </p:nvPr>
        </p:nvSpPr>
        <p:spPr/>
        <p:txBody>
          <a:bodyPr/>
          <a:lstStyle/>
          <a:p>
            <a:r>
              <a:rPr lang="de-LU"/>
              <a:t>05</a:t>
            </a:r>
            <a:endParaRPr lang="de-DE"/>
          </a:p>
        </p:txBody>
      </p:sp>
      <p:sp>
        <p:nvSpPr>
          <p:cNvPr id="4" name="Datumsplatzhalter 3">
            <a:extLst>
              <a:ext uri="{FF2B5EF4-FFF2-40B4-BE49-F238E27FC236}">
                <a16:creationId xmlns:a16="http://schemas.microsoft.com/office/drawing/2014/main" id="{7BEA96A1-30F5-9E9A-8125-C52D03261DBF}"/>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44A32FB6-58BA-3040-AA6F-CCA6C547E907}"/>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CD2B04A4-402E-90E0-C89D-8C57C26979E4}"/>
              </a:ext>
            </a:extLst>
          </p:cNvPr>
          <p:cNvSpPr>
            <a:spLocks noGrp="1"/>
          </p:cNvSpPr>
          <p:nvPr>
            <p:ph type="sldNum" sz="quarter" idx="12"/>
          </p:nvPr>
        </p:nvSpPr>
        <p:spPr/>
        <p:txBody>
          <a:bodyPr/>
          <a:lstStyle/>
          <a:p>
            <a:fld id="{075B144D-941B-4DFC-AF5F-0416193D12EC}" type="slidenum">
              <a:rPr lang="de-DE" smtClean="0"/>
              <a:pPr/>
              <a:t>25</a:t>
            </a:fld>
            <a:endParaRPr lang="de-DE"/>
          </a:p>
        </p:txBody>
      </p:sp>
    </p:spTree>
    <p:extLst>
      <p:ext uri="{BB962C8B-B14F-4D97-AF65-F5344CB8AC3E}">
        <p14:creationId xmlns:p14="http://schemas.microsoft.com/office/powerpoint/2010/main" val="55246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6A214B-7D64-3217-770B-0A3CC1B9403C}"/>
              </a:ext>
            </a:extLst>
          </p:cNvPr>
          <p:cNvSpPr>
            <a:spLocks noGrp="1"/>
          </p:cNvSpPr>
          <p:nvPr>
            <p:ph type="title"/>
          </p:nvPr>
        </p:nvSpPr>
        <p:spPr/>
        <p:txBody>
          <a:bodyPr/>
          <a:lstStyle/>
          <a:p>
            <a:r>
              <a:rPr lang="de-LU" err="1"/>
              <a:t>Conclusion</a:t>
            </a:r>
            <a:endParaRPr lang="de-DE"/>
          </a:p>
        </p:txBody>
      </p:sp>
      <p:sp>
        <p:nvSpPr>
          <p:cNvPr id="3" name="Inhaltsplatzhalter 2">
            <a:extLst>
              <a:ext uri="{FF2B5EF4-FFF2-40B4-BE49-F238E27FC236}">
                <a16:creationId xmlns:a16="http://schemas.microsoft.com/office/drawing/2014/main" id="{6EEAE016-93E2-78B6-4D2B-E96DBCEA26B0}"/>
              </a:ext>
            </a:extLst>
          </p:cNvPr>
          <p:cNvSpPr>
            <a:spLocks noGrp="1"/>
          </p:cNvSpPr>
          <p:nvPr>
            <p:ph idx="1"/>
          </p:nvPr>
        </p:nvSpPr>
        <p:spPr/>
        <p:txBody>
          <a:bodyPr/>
          <a:lstStyle/>
          <a:p>
            <a:pPr marL="285750" indent="-285750">
              <a:buFont typeface="Arial" panose="020B0604020202020204" pitchFamily="34" charset="0"/>
              <a:buChar char="•"/>
            </a:pPr>
            <a:r>
              <a:rPr lang="en-US"/>
              <a:t>The choice between </a:t>
            </a:r>
            <a:r>
              <a:rPr lang="en-US" err="1"/>
              <a:t>AuoML</a:t>
            </a:r>
            <a:r>
              <a:rPr lang="en-US"/>
              <a:t> and Custom Training ultimately depends on the specific needs and resourced of the project</a:t>
            </a:r>
          </a:p>
          <a:p>
            <a:pPr marL="285750" indent="-285750">
              <a:buFont typeface="Arial" panose="020B0604020202020204" pitchFamily="34" charset="0"/>
              <a:buChar char="•"/>
            </a:pPr>
            <a:r>
              <a:rPr lang="en-US"/>
              <a:t>For those with limited resources and expertise, </a:t>
            </a:r>
            <a:r>
              <a:rPr lang="en-US" err="1"/>
              <a:t>AutoML</a:t>
            </a:r>
            <a:r>
              <a:rPr lang="en-US"/>
              <a:t> may be the best option</a:t>
            </a:r>
          </a:p>
          <a:p>
            <a:pPr marL="285750" indent="-285750">
              <a:buFont typeface="Arial" panose="020B0604020202020204" pitchFamily="34" charset="0"/>
              <a:buChar char="•"/>
            </a:pPr>
            <a:r>
              <a:rPr lang="en-US"/>
              <a:t>For those with more resources and a need for greater customization, Custom Training may be the better choice</a:t>
            </a:r>
          </a:p>
          <a:p>
            <a:pPr marL="285750" indent="-285750">
              <a:buFont typeface="Arial" panose="020B0604020202020204" pitchFamily="34" charset="0"/>
              <a:buChar char="•"/>
            </a:pPr>
            <a:r>
              <a:rPr lang="en-US"/>
              <a:t>Custom Training may easy fail when not having sufficient knowledge</a:t>
            </a:r>
          </a:p>
        </p:txBody>
      </p:sp>
      <p:sp>
        <p:nvSpPr>
          <p:cNvPr id="4" name="Datumsplatzhalter 3">
            <a:extLst>
              <a:ext uri="{FF2B5EF4-FFF2-40B4-BE49-F238E27FC236}">
                <a16:creationId xmlns:a16="http://schemas.microsoft.com/office/drawing/2014/main" id="{FDAF2FF3-1080-0074-3D07-F6BCF4DBC610}"/>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ußzeilenplatzhalter 4">
            <a:extLst>
              <a:ext uri="{FF2B5EF4-FFF2-40B4-BE49-F238E27FC236}">
                <a16:creationId xmlns:a16="http://schemas.microsoft.com/office/drawing/2014/main" id="{79D36506-4675-584D-DB89-5A601EBB2BC5}"/>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32569FC1-D732-3258-1AAA-9084C23BEB36}"/>
              </a:ext>
            </a:extLst>
          </p:cNvPr>
          <p:cNvSpPr>
            <a:spLocks noGrp="1"/>
          </p:cNvSpPr>
          <p:nvPr>
            <p:ph type="sldNum" sz="quarter" idx="12"/>
          </p:nvPr>
        </p:nvSpPr>
        <p:spPr/>
        <p:txBody>
          <a:bodyPr/>
          <a:lstStyle/>
          <a:p>
            <a:fld id="{075B144D-941B-4DFC-AF5F-0416193D12EC}" type="slidenum">
              <a:rPr lang="de-DE" smtClean="0"/>
              <a:t>26</a:t>
            </a:fld>
            <a:endParaRPr lang="de-DE"/>
          </a:p>
        </p:txBody>
      </p:sp>
    </p:spTree>
    <p:extLst>
      <p:ext uri="{BB962C8B-B14F-4D97-AF65-F5344CB8AC3E}">
        <p14:creationId xmlns:p14="http://schemas.microsoft.com/office/powerpoint/2010/main" val="2858381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523C9-D11A-6759-0F57-9CB20200E9DE}"/>
              </a:ext>
            </a:extLst>
          </p:cNvPr>
          <p:cNvSpPr>
            <a:spLocks noGrp="1"/>
          </p:cNvSpPr>
          <p:nvPr>
            <p:ph type="title"/>
          </p:nvPr>
        </p:nvSpPr>
        <p:spPr/>
        <p:txBody>
          <a:bodyPr/>
          <a:lstStyle/>
          <a:p>
            <a:r>
              <a:rPr lang="de-LU"/>
              <a:t>Prototype</a:t>
            </a:r>
            <a:endParaRPr lang="de-DE"/>
          </a:p>
        </p:txBody>
      </p:sp>
      <p:sp>
        <p:nvSpPr>
          <p:cNvPr id="3" name="Textplatzhalter 2">
            <a:extLst>
              <a:ext uri="{FF2B5EF4-FFF2-40B4-BE49-F238E27FC236}">
                <a16:creationId xmlns:a16="http://schemas.microsoft.com/office/drawing/2014/main" id="{750255DB-6526-36E3-E3FC-0B3518ED405B}"/>
              </a:ext>
            </a:extLst>
          </p:cNvPr>
          <p:cNvSpPr>
            <a:spLocks noGrp="1"/>
          </p:cNvSpPr>
          <p:nvPr>
            <p:ph type="body" idx="1"/>
          </p:nvPr>
        </p:nvSpPr>
        <p:spPr/>
        <p:txBody>
          <a:bodyPr/>
          <a:lstStyle/>
          <a:p>
            <a:r>
              <a:rPr lang="de-LU"/>
              <a:t>06</a:t>
            </a:r>
            <a:endParaRPr lang="de-DE"/>
          </a:p>
        </p:txBody>
      </p:sp>
      <p:sp>
        <p:nvSpPr>
          <p:cNvPr id="4" name="Datumsplatzhalter 3">
            <a:extLst>
              <a:ext uri="{FF2B5EF4-FFF2-40B4-BE49-F238E27FC236}">
                <a16:creationId xmlns:a16="http://schemas.microsoft.com/office/drawing/2014/main" id="{FCD5B284-C338-7016-5AF9-F7ADD6F214E4}"/>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97753113-2B51-8238-0AEE-72074655D704}"/>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CAE1D8CF-9173-41E9-A826-3AC2A7660D54}"/>
              </a:ext>
            </a:extLst>
          </p:cNvPr>
          <p:cNvSpPr>
            <a:spLocks noGrp="1"/>
          </p:cNvSpPr>
          <p:nvPr>
            <p:ph type="sldNum" sz="quarter" idx="12"/>
          </p:nvPr>
        </p:nvSpPr>
        <p:spPr/>
        <p:txBody>
          <a:bodyPr/>
          <a:lstStyle/>
          <a:p>
            <a:fld id="{075B144D-941B-4DFC-AF5F-0416193D12EC}" type="slidenum">
              <a:rPr lang="de-DE" smtClean="0"/>
              <a:pPr/>
              <a:t>27</a:t>
            </a:fld>
            <a:endParaRPr lang="de-DE"/>
          </a:p>
        </p:txBody>
      </p:sp>
    </p:spTree>
    <p:extLst>
      <p:ext uri="{BB962C8B-B14F-4D97-AF65-F5344CB8AC3E}">
        <p14:creationId xmlns:p14="http://schemas.microsoft.com/office/powerpoint/2010/main" val="820096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53CB67-766B-6909-E1D8-98BB300DBE1F}"/>
              </a:ext>
            </a:extLst>
          </p:cNvPr>
          <p:cNvSpPr>
            <a:spLocks noGrp="1"/>
          </p:cNvSpPr>
          <p:nvPr>
            <p:ph type="sldNum" sz="quarter" idx="12"/>
          </p:nvPr>
        </p:nvSpPr>
        <p:spPr/>
        <p:txBody>
          <a:bodyPr/>
          <a:lstStyle/>
          <a:p>
            <a:fld id="{075B144D-941B-4DFC-AF5F-0416193D12EC}" type="slidenum">
              <a:rPr lang="de-DE" smtClean="0"/>
              <a:t>28</a:t>
            </a:fld>
            <a:endParaRPr lang="de-DE"/>
          </a:p>
        </p:txBody>
      </p:sp>
      <p:sp>
        <p:nvSpPr>
          <p:cNvPr id="3" name="Footer Placeholder 2">
            <a:extLst>
              <a:ext uri="{FF2B5EF4-FFF2-40B4-BE49-F238E27FC236}">
                <a16:creationId xmlns:a16="http://schemas.microsoft.com/office/drawing/2014/main" id="{9BBF9444-8717-E6E0-F16E-3C8DEA63868A}"/>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e Placeholder 3">
            <a:extLst>
              <a:ext uri="{FF2B5EF4-FFF2-40B4-BE49-F238E27FC236}">
                <a16:creationId xmlns:a16="http://schemas.microsoft.com/office/drawing/2014/main" id="{81CA4C45-1596-1E16-4CF2-3872E26AB18B}"/>
              </a:ext>
            </a:extLst>
          </p:cNvPr>
          <p:cNvSpPr>
            <a:spLocks noGrp="1"/>
          </p:cNvSpPr>
          <p:nvPr>
            <p:ph type="dt" sz="half" idx="10"/>
          </p:nvPr>
        </p:nvSpPr>
        <p:spPr/>
        <p:txBody>
          <a:bodyPr/>
          <a:lstStyle/>
          <a:p>
            <a:fld id="{4893ABE9-DCB6-419A-A2F0-57B8170A9A6F}" type="datetime1">
              <a:rPr lang="de-DE" smtClean="0"/>
              <a:t>22.03.2024</a:t>
            </a:fld>
            <a:endParaRPr lang="de-DE"/>
          </a:p>
        </p:txBody>
      </p:sp>
      <p:pic>
        <p:nvPicPr>
          <p:cNvPr id="7" name="Picture 6" descr="A screenshot of a computer&#10;&#10;Description automatically generated">
            <a:extLst>
              <a:ext uri="{FF2B5EF4-FFF2-40B4-BE49-F238E27FC236}">
                <a16:creationId xmlns:a16="http://schemas.microsoft.com/office/drawing/2014/main" id="{FD965939-7801-CE0B-81EE-514D8AC7276B}"/>
              </a:ext>
            </a:extLst>
          </p:cNvPr>
          <p:cNvPicPr>
            <a:picLocks noChangeAspect="1"/>
          </p:cNvPicPr>
          <p:nvPr/>
        </p:nvPicPr>
        <p:blipFill>
          <a:blip r:embed="rId2"/>
          <a:stretch>
            <a:fillRect/>
          </a:stretch>
        </p:blipFill>
        <p:spPr>
          <a:xfrm>
            <a:off x="306371" y="2091869"/>
            <a:ext cx="11445711" cy="2892946"/>
          </a:xfrm>
          <a:prstGeom prst="rect">
            <a:avLst/>
          </a:prstGeom>
        </p:spPr>
      </p:pic>
    </p:spTree>
    <p:extLst>
      <p:ext uri="{BB962C8B-B14F-4D97-AF65-F5344CB8AC3E}">
        <p14:creationId xmlns:p14="http://schemas.microsoft.com/office/powerpoint/2010/main" val="2369497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1D7CCE-21C6-FB77-8168-77E7900A5D59}"/>
              </a:ext>
            </a:extLst>
          </p:cNvPr>
          <p:cNvSpPr>
            <a:spLocks noGrp="1"/>
          </p:cNvSpPr>
          <p:nvPr>
            <p:ph type="sldNum" sz="quarter" idx="12"/>
          </p:nvPr>
        </p:nvSpPr>
        <p:spPr/>
        <p:txBody>
          <a:bodyPr/>
          <a:lstStyle/>
          <a:p>
            <a:fld id="{075B144D-941B-4DFC-AF5F-0416193D12EC}" type="slidenum">
              <a:rPr lang="de-DE" smtClean="0"/>
              <a:t>29</a:t>
            </a:fld>
            <a:endParaRPr lang="de-DE"/>
          </a:p>
        </p:txBody>
      </p:sp>
      <p:sp>
        <p:nvSpPr>
          <p:cNvPr id="3" name="Footer Placeholder 2">
            <a:extLst>
              <a:ext uri="{FF2B5EF4-FFF2-40B4-BE49-F238E27FC236}">
                <a16:creationId xmlns:a16="http://schemas.microsoft.com/office/drawing/2014/main" id="{ACDD8AFB-2D07-185A-EF0F-B3BC575AD622}"/>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e Placeholder 3">
            <a:extLst>
              <a:ext uri="{FF2B5EF4-FFF2-40B4-BE49-F238E27FC236}">
                <a16:creationId xmlns:a16="http://schemas.microsoft.com/office/drawing/2014/main" id="{09CE36A5-B0E7-F42E-E1B1-B9E9C392D5AE}"/>
              </a:ext>
            </a:extLst>
          </p:cNvPr>
          <p:cNvSpPr>
            <a:spLocks noGrp="1"/>
          </p:cNvSpPr>
          <p:nvPr>
            <p:ph type="dt" sz="half" idx="10"/>
          </p:nvPr>
        </p:nvSpPr>
        <p:spPr/>
        <p:txBody>
          <a:bodyPr/>
          <a:lstStyle/>
          <a:p>
            <a:fld id="{4893ABE9-DCB6-419A-A2F0-57B8170A9A6F}" type="datetime1">
              <a:rPr lang="de-DE" smtClean="0"/>
              <a:t>22.03.2024</a:t>
            </a:fld>
            <a:endParaRPr lang="de-DE"/>
          </a:p>
        </p:txBody>
      </p:sp>
      <p:pic>
        <p:nvPicPr>
          <p:cNvPr id="8" name="Picture 7" descr="A screenshot of a job search&#10;&#10;Description automatically generated">
            <a:extLst>
              <a:ext uri="{FF2B5EF4-FFF2-40B4-BE49-F238E27FC236}">
                <a16:creationId xmlns:a16="http://schemas.microsoft.com/office/drawing/2014/main" id="{15250E37-E328-A004-69E3-DD8D1CE74E7A}"/>
              </a:ext>
            </a:extLst>
          </p:cNvPr>
          <p:cNvPicPr>
            <a:picLocks noChangeAspect="1"/>
          </p:cNvPicPr>
          <p:nvPr/>
        </p:nvPicPr>
        <p:blipFill>
          <a:blip r:embed="rId2"/>
          <a:stretch>
            <a:fillRect/>
          </a:stretch>
        </p:blipFill>
        <p:spPr>
          <a:xfrm>
            <a:off x="0" y="1366463"/>
            <a:ext cx="12198000" cy="4839075"/>
          </a:xfrm>
          <a:prstGeom prst="rect">
            <a:avLst/>
          </a:prstGeom>
        </p:spPr>
      </p:pic>
    </p:spTree>
    <p:extLst>
      <p:ext uri="{BB962C8B-B14F-4D97-AF65-F5344CB8AC3E}">
        <p14:creationId xmlns:p14="http://schemas.microsoft.com/office/powerpoint/2010/main" val="347419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a:extLst>
              <a:ext uri="{FF2B5EF4-FFF2-40B4-BE49-F238E27FC236}">
                <a16:creationId xmlns:a16="http://schemas.microsoft.com/office/drawing/2014/main" id="{1EA3ABCE-C441-8F72-C3B2-5D976277B330}"/>
              </a:ext>
            </a:extLst>
          </p:cNvPr>
          <p:cNvSpPr>
            <a:spLocks noGrp="1"/>
          </p:cNvSpPr>
          <p:nvPr>
            <p:ph type="sldNum" sz="quarter" idx="12"/>
          </p:nvPr>
        </p:nvSpPr>
        <p:spPr/>
        <p:txBody>
          <a:bodyPr/>
          <a:lstStyle/>
          <a:p>
            <a:pPr>
              <a:spcAft>
                <a:spcPts val="600"/>
              </a:spcAft>
            </a:pPr>
            <a:fld id="{075B144D-941B-4DFC-AF5F-0416193D12EC}" type="slidenum">
              <a:rPr lang="de-DE" smtClean="0"/>
              <a:pPr>
                <a:spcAft>
                  <a:spcPts val="600"/>
                </a:spcAft>
              </a:pPr>
              <a:t>3</a:t>
            </a:fld>
            <a:endParaRPr lang="de-DE"/>
          </a:p>
        </p:txBody>
      </p:sp>
      <p:sp>
        <p:nvSpPr>
          <p:cNvPr id="33" name="Footer Placeholder 4">
            <a:extLst>
              <a:ext uri="{FF2B5EF4-FFF2-40B4-BE49-F238E27FC236}">
                <a16:creationId xmlns:a16="http://schemas.microsoft.com/office/drawing/2014/main" id="{E080E323-8965-B344-9F77-99FCA25F0236}"/>
              </a:ext>
            </a:extLst>
          </p:cNvPr>
          <p:cNvSpPr>
            <a:spLocks noGrp="1"/>
          </p:cNvSpPr>
          <p:nvPr>
            <p:ph type="ftr" sz="quarter" idx="11"/>
          </p:nvPr>
        </p:nvSpPr>
        <p:spPr/>
        <p:txBody>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e Placeholder 3">
            <a:extLst>
              <a:ext uri="{FF2B5EF4-FFF2-40B4-BE49-F238E27FC236}">
                <a16:creationId xmlns:a16="http://schemas.microsoft.com/office/drawing/2014/main" id="{574A0E53-B492-FF7F-7060-231418B2DE7E}"/>
              </a:ext>
            </a:extLst>
          </p:cNvPr>
          <p:cNvSpPr>
            <a:spLocks noGrp="1"/>
          </p:cNvSpPr>
          <p:nvPr>
            <p:ph type="dt" sz="half" idx="10"/>
          </p:nvPr>
        </p:nvSpPr>
        <p:spPr/>
        <p:txBody>
          <a:bodyPr anchor="ctr">
            <a:normAutofit/>
          </a:bodyPr>
          <a:lstStyle/>
          <a:p>
            <a:pPr>
              <a:spcAft>
                <a:spcPts val="600"/>
              </a:spcAft>
            </a:pPr>
            <a:fld id="{65E06D54-5936-4E3F-8349-D30DC0699953}" type="datetime1">
              <a:rPr lang="de-DE" smtClean="0"/>
              <a:pPr>
                <a:spcAft>
                  <a:spcPts val="600"/>
                </a:spcAft>
              </a:pPr>
              <a:t>22.03.2024</a:t>
            </a:fld>
            <a:endParaRPr lang="de-DE"/>
          </a:p>
        </p:txBody>
      </p:sp>
      <p:sp>
        <p:nvSpPr>
          <p:cNvPr id="339" name="Text Placeholder 338">
            <a:extLst>
              <a:ext uri="{FF2B5EF4-FFF2-40B4-BE49-F238E27FC236}">
                <a16:creationId xmlns:a16="http://schemas.microsoft.com/office/drawing/2014/main" id="{0E42A524-83C2-84B9-44D0-F2A18D37E837}"/>
              </a:ext>
            </a:extLst>
          </p:cNvPr>
          <p:cNvSpPr>
            <a:spLocks noGrp="1"/>
          </p:cNvSpPr>
          <p:nvPr>
            <p:ph type="body" sz="quarter" idx="15"/>
          </p:nvPr>
        </p:nvSpPr>
        <p:spPr>
          <a:xfrm>
            <a:off x="370026" y="1717974"/>
            <a:ext cx="11466823" cy="4207892"/>
          </a:xfrm>
        </p:spPr>
        <p:txBody>
          <a:bodyPr vert="horz" lIns="0" tIns="0" rIns="0" bIns="0" spcCol="360000" rtlCol="0" anchor="t">
            <a:noAutofit/>
          </a:bodyPr>
          <a:lstStyle/>
          <a:p>
            <a:pPr marL="0" indent="0">
              <a:buNone/>
            </a:pPr>
            <a:endParaRPr lang="en-US"/>
          </a:p>
          <a:p>
            <a:pPr marL="0" indent="0">
              <a:buNone/>
            </a:pPr>
            <a:endParaRPr lang="en-US">
              <a:latin typeface="SRH Text"/>
              <a:ea typeface="SRH Text"/>
              <a:cs typeface="SRH Text"/>
            </a:endParaRP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latin typeface="SRH Text"/>
                <a:ea typeface="SRH Text"/>
                <a:cs typeface="SRH Text"/>
              </a:rPr>
              <a:t>              Gayatri Samal                                                                         Cris Kohn </a:t>
            </a:r>
          </a:p>
          <a:p>
            <a:pPr marL="0" indent="0">
              <a:buNone/>
            </a:pPr>
            <a:r>
              <a:rPr lang="en-US">
                <a:latin typeface="SRH Text"/>
                <a:ea typeface="SRH Text"/>
                <a:cs typeface="SRH Text"/>
              </a:rPr>
              <a:t>              Ketan Darekar                                                                         Vipul </a:t>
            </a:r>
            <a:r>
              <a:rPr lang="en-US" err="1">
                <a:latin typeface="SRH Text"/>
                <a:ea typeface="SRH Text"/>
                <a:cs typeface="SRH Text"/>
              </a:rPr>
              <a:t>Zope</a:t>
            </a:r>
            <a:endParaRPr lang="en-US">
              <a:latin typeface="SRH Text"/>
              <a:ea typeface="SRH Text"/>
              <a:cs typeface="SRH Text"/>
            </a:endParaRPr>
          </a:p>
          <a:p>
            <a:pPr marL="0" indent="0">
              <a:buNone/>
            </a:pPr>
            <a:r>
              <a:rPr lang="en-US">
                <a:latin typeface="SRH Text"/>
                <a:ea typeface="SRH Text"/>
                <a:cs typeface="SRH Text"/>
              </a:rPr>
              <a:t>        </a:t>
            </a:r>
          </a:p>
          <a:p>
            <a:pPr marL="0" indent="0">
              <a:buNone/>
            </a:pPr>
            <a:endParaRPr lang="en-US">
              <a:latin typeface="SRH Text"/>
              <a:ea typeface="SRH Text"/>
              <a:cs typeface="SRH Text"/>
            </a:endParaRPr>
          </a:p>
        </p:txBody>
      </p:sp>
      <p:sp>
        <p:nvSpPr>
          <p:cNvPr id="26" name="Title 25">
            <a:extLst>
              <a:ext uri="{FF2B5EF4-FFF2-40B4-BE49-F238E27FC236}">
                <a16:creationId xmlns:a16="http://schemas.microsoft.com/office/drawing/2014/main" id="{5A8D9FA8-91A3-3388-E134-D0D94065214F}"/>
              </a:ext>
            </a:extLst>
          </p:cNvPr>
          <p:cNvSpPr>
            <a:spLocks noGrp="1"/>
          </p:cNvSpPr>
          <p:nvPr>
            <p:ph type="title"/>
          </p:nvPr>
        </p:nvSpPr>
        <p:spPr/>
        <p:txBody>
          <a:bodyPr anchor="b">
            <a:normAutofit/>
          </a:bodyPr>
          <a:lstStyle/>
          <a:p>
            <a:r>
              <a:rPr lang="en-US">
                <a:latin typeface="SRH Headline"/>
                <a:ea typeface="SRH Headline"/>
                <a:cs typeface="SRH Headline"/>
              </a:rPr>
              <a:t>Tasks Division</a:t>
            </a:r>
            <a:endParaRPr lang="en-US"/>
          </a:p>
        </p:txBody>
      </p:sp>
      <p:sp>
        <p:nvSpPr>
          <p:cNvPr id="340" name="Oval 339">
            <a:extLst>
              <a:ext uri="{FF2B5EF4-FFF2-40B4-BE49-F238E27FC236}">
                <a16:creationId xmlns:a16="http://schemas.microsoft.com/office/drawing/2014/main" id="{57AB08C2-37DC-EDCB-AF48-BB1DC366546E}"/>
              </a:ext>
            </a:extLst>
          </p:cNvPr>
          <p:cNvSpPr/>
          <p:nvPr/>
        </p:nvSpPr>
        <p:spPr>
          <a:xfrm>
            <a:off x="848225" y="1864895"/>
            <a:ext cx="2707105" cy="2055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SRH Text"/>
                <a:cs typeface="SRH Text"/>
              </a:rPr>
              <a:t>Google Cloud </a:t>
            </a:r>
            <a:r>
              <a:rPr lang="en-US" err="1">
                <a:ea typeface="SRH Text"/>
                <a:cs typeface="SRH Text"/>
              </a:rPr>
              <a:t>AutoML</a:t>
            </a:r>
            <a:endParaRPr lang="en-US" err="1"/>
          </a:p>
        </p:txBody>
      </p:sp>
      <p:sp>
        <p:nvSpPr>
          <p:cNvPr id="341" name="Oval 340">
            <a:extLst>
              <a:ext uri="{FF2B5EF4-FFF2-40B4-BE49-F238E27FC236}">
                <a16:creationId xmlns:a16="http://schemas.microsoft.com/office/drawing/2014/main" id="{8B061B70-C4BA-F4F9-CAE0-0991046DBB8D}"/>
              </a:ext>
            </a:extLst>
          </p:cNvPr>
          <p:cNvSpPr/>
          <p:nvPr/>
        </p:nvSpPr>
        <p:spPr>
          <a:xfrm>
            <a:off x="6497052" y="1927058"/>
            <a:ext cx="2767263" cy="20353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SRH Text"/>
                <a:cs typeface="SRH Text"/>
              </a:rPr>
              <a:t>Custom Training</a:t>
            </a:r>
            <a:endParaRPr lang="en-US"/>
          </a:p>
        </p:txBody>
      </p:sp>
      <p:sp>
        <p:nvSpPr>
          <p:cNvPr id="342" name="Arrow: Down 341">
            <a:extLst>
              <a:ext uri="{FF2B5EF4-FFF2-40B4-BE49-F238E27FC236}">
                <a16:creationId xmlns:a16="http://schemas.microsoft.com/office/drawing/2014/main" id="{D53B27D1-0C85-38F7-82F8-104E98064451}"/>
              </a:ext>
            </a:extLst>
          </p:cNvPr>
          <p:cNvSpPr/>
          <p:nvPr/>
        </p:nvSpPr>
        <p:spPr>
          <a:xfrm>
            <a:off x="1993232" y="4066674"/>
            <a:ext cx="340894" cy="6216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Arrow: Down 342">
            <a:extLst>
              <a:ext uri="{FF2B5EF4-FFF2-40B4-BE49-F238E27FC236}">
                <a16:creationId xmlns:a16="http://schemas.microsoft.com/office/drawing/2014/main" id="{0986D971-512E-99A8-1150-02CD0444BBDD}"/>
              </a:ext>
            </a:extLst>
          </p:cNvPr>
          <p:cNvSpPr/>
          <p:nvPr/>
        </p:nvSpPr>
        <p:spPr>
          <a:xfrm>
            <a:off x="7728283" y="4088732"/>
            <a:ext cx="310815" cy="58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Arrow: Left-Right 344">
            <a:extLst>
              <a:ext uri="{FF2B5EF4-FFF2-40B4-BE49-F238E27FC236}">
                <a16:creationId xmlns:a16="http://schemas.microsoft.com/office/drawing/2014/main" id="{D608D683-64CF-1D66-9477-B20418BF8C34}"/>
              </a:ext>
            </a:extLst>
          </p:cNvPr>
          <p:cNvSpPr/>
          <p:nvPr/>
        </p:nvSpPr>
        <p:spPr>
          <a:xfrm>
            <a:off x="3970420" y="2586789"/>
            <a:ext cx="2005263" cy="7218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SRH Text"/>
                <a:cs typeface="SRH Text"/>
              </a:rPr>
              <a:t>Comparison</a:t>
            </a:r>
          </a:p>
        </p:txBody>
      </p:sp>
    </p:spTree>
    <p:extLst>
      <p:ext uri="{BB962C8B-B14F-4D97-AF65-F5344CB8AC3E}">
        <p14:creationId xmlns:p14="http://schemas.microsoft.com/office/powerpoint/2010/main" val="2767225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213B0F1E-F1D6-D964-081D-F27988ACBA03}"/>
              </a:ext>
            </a:extLst>
          </p:cNvPr>
          <p:cNvPicPr>
            <a:picLocks noGrp="1" noChangeAspect="1"/>
          </p:cNvPicPr>
          <p:nvPr>
            <p:ph idx="1"/>
          </p:nvPr>
        </p:nvPicPr>
        <p:blipFill>
          <a:blip r:embed="rId2"/>
          <a:stretch>
            <a:fillRect/>
          </a:stretch>
        </p:blipFill>
        <p:spPr>
          <a:xfrm>
            <a:off x="545400" y="1454700"/>
            <a:ext cx="10484400" cy="4266600"/>
          </a:xfrm>
        </p:spPr>
      </p:pic>
      <p:sp>
        <p:nvSpPr>
          <p:cNvPr id="4" name="Date Placeholder 3">
            <a:extLst>
              <a:ext uri="{FF2B5EF4-FFF2-40B4-BE49-F238E27FC236}">
                <a16:creationId xmlns:a16="http://schemas.microsoft.com/office/drawing/2014/main" id="{980021B6-4AED-E289-5D26-0349BDB52399}"/>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5" name="Footer Placeholder 4">
            <a:extLst>
              <a:ext uri="{FF2B5EF4-FFF2-40B4-BE49-F238E27FC236}">
                <a16:creationId xmlns:a16="http://schemas.microsoft.com/office/drawing/2014/main" id="{AFF0B027-48C8-7102-37DC-B061CB8E5DBD}"/>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Slide Number Placeholder 5">
            <a:extLst>
              <a:ext uri="{FF2B5EF4-FFF2-40B4-BE49-F238E27FC236}">
                <a16:creationId xmlns:a16="http://schemas.microsoft.com/office/drawing/2014/main" id="{DE6DA51E-15E4-1A31-6633-931AF0E2659D}"/>
              </a:ext>
            </a:extLst>
          </p:cNvPr>
          <p:cNvSpPr>
            <a:spLocks noGrp="1"/>
          </p:cNvSpPr>
          <p:nvPr>
            <p:ph type="sldNum" sz="quarter" idx="12"/>
          </p:nvPr>
        </p:nvSpPr>
        <p:spPr/>
        <p:txBody>
          <a:bodyPr/>
          <a:lstStyle/>
          <a:p>
            <a:fld id="{075B144D-941B-4DFC-AF5F-0416193D12EC}" type="slidenum">
              <a:rPr lang="de-DE" smtClean="0"/>
              <a:t>30</a:t>
            </a:fld>
            <a:endParaRPr lang="de-DE"/>
          </a:p>
        </p:txBody>
      </p:sp>
    </p:spTree>
    <p:extLst>
      <p:ext uri="{BB962C8B-B14F-4D97-AF65-F5344CB8AC3E}">
        <p14:creationId xmlns:p14="http://schemas.microsoft.com/office/powerpoint/2010/main" val="95138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46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C780D-F1DF-0224-6BCD-7C31B3F81473}"/>
              </a:ext>
            </a:extLst>
          </p:cNvPr>
          <p:cNvSpPr>
            <a:spLocks noGrp="1"/>
          </p:cNvSpPr>
          <p:nvPr>
            <p:ph type="title"/>
          </p:nvPr>
        </p:nvSpPr>
        <p:spPr/>
        <p:txBody>
          <a:bodyPr/>
          <a:lstStyle/>
          <a:p>
            <a:r>
              <a:rPr lang="de-LU" err="1"/>
              <a:t>Introduction</a:t>
            </a:r>
            <a:endParaRPr lang="de-DE"/>
          </a:p>
        </p:txBody>
      </p:sp>
      <p:sp>
        <p:nvSpPr>
          <p:cNvPr id="3" name="Textplatzhalter 2">
            <a:extLst>
              <a:ext uri="{FF2B5EF4-FFF2-40B4-BE49-F238E27FC236}">
                <a16:creationId xmlns:a16="http://schemas.microsoft.com/office/drawing/2014/main" id="{C8109FBD-6A76-346D-CF65-03149C29E23E}"/>
              </a:ext>
            </a:extLst>
          </p:cNvPr>
          <p:cNvSpPr>
            <a:spLocks noGrp="1"/>
          </p:cNvSpPr>
          <p:nvPr>
            <p:ph type="body" idx="1"/>
          </p:nvPr>
        </p:nvSpPr>
        <p:spPr/>
        <p:txBody>
          <a:bodyPr/>
          <a:lstStyle/>
          <a:p>
            <a:r>
              <a:rPr lang="de-LU"/>
              <a:t>01</a:t>
            </a:r>
            <a:endParaRPr lang="de-DE"/>
          </a:p>
        </p:txBody>
      </p:sp>
      <p:sp>
        <p:nvSpPr>
          <p:cNvPr id="4" name="Datumsplatzhalter 3">
            <a:extLst>
              <a:ext uri="{FF2B5EF4-FFF2-40B4-BE49-F238E27FC236}">
                <a16:creationId xmlns:a16="http://schemas.microsoft.com/office/drawing/2014/main" id="{E23490EE-16C7-11EC-37B7-A4CF6C85CFBA}"/>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0BD909FE-AB10-483F-5A44-7FB50BE0484F}"/>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B63B4F00-E0BE-9F93-B914-9D6AEA99A9E8}"/>
              </a:ext>
            </a:extLst>
          </p:cNvPr>
          <p:cNvSpPr>
            <a:spLocks noGrp="1"/>
          </p:cNvSpPr>
          <p:nvPr>
            <p:ph type="sldNum" sz="quarter" idx="12"/>
          </p:nvPr>
        </p:nvSpPr>
        <p:spPr/>
        <p:txBody>
          <a:bodyPr/>
          <a:lstStyle/>
          <a:p>
            <a:fld id="{075B144D-941B-4DFC-AF5F-0416193D12EC}" type="slidenum">
              <a:rPr lang="de-DE" smtClean="0"/>
              <a:pPr/>
              <a:t>4</a:t>
            </a:fld>
            <a:endParaRPr lang="de-DE"/>
          </a:p>
        </p:txBody>
      </p:sp>
    </p:spTree>
    <p:extLst>
      <p:ext uri="{BB962C8B-B14F-4D97-AF65-F5344CB8AC3E}">
        <p14:creationId xmlns:p14="http://schemas.microsoft.com/office/powerpoint/2010/main" val="3591171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167BC-95BA-7BEE-F20B-3B59A861EB65}"/>
              </a:ext>
            </a:extLst>
          </p:cNvPr>
          <p:cNvSpPr>
            <a:spLocks noGrp="1"/>
          </p:cNvSpPr>
          <p:nvPr>
            <p:ph type="title"/>
          </p:nvPr>
        </p:nvSpPr>
        <p:spPr>
          <a:xfrm>
            <a:off x="360000" y="159567"/>
            <a:ext cx="9157663" cy="835093"/>
          </a:xfrm>
        </p:spPr>
        <p:txBody>
          <a:bodyPr anchor="b">
            <a:normAutofit/>
          </a:bodyPr>
          <a:lstStyle/>
          <a:p>
            <a:r>
              <a:rPr lang="en-US">
                <a:solidFill>
                  <a:srgbClr val="000000"/>
                </a:solidFill>
                <a:latin typeface="SRH Headline"/>
                <a:ea typeface="SRH Headline"/>
                <a:cs typeface="SRH Headline"/>
              </a:rPr>
              <a:t>Introduction </a:t>
            </a:r>
          </a:p>
        </p:txBody>
      </p:sp>
      <p:sp>
        <p:nvSpPr>
          <p:cNvPr id="4" name="Date Placeholder 3">
            <a:extLst>
              <a:ext uri="{FF2B5EF4-FFF2-40B4-BE49-F238E27FC236}">
                <a16:creationId xmlns:a16="http://schemas.microsoft.com/office/drawing/2014/main" id="{42E9881E-9332-A1DB-65AB-9C288986DD9F}"/>
              </a:ext>
            </a:extLst>
          </p:cNvPr>
          <p:cNvSpPr>
            <a:spLocks noGrp="1"/>
          </p:cNvSpPr>
          <p:nvPr>
            <p:ph type="dt" sz="half" idx="10"/>
          </p:nvPr>
        </p:nvSpPr>
        <p:spPr>
          <a:xfrm>
            <a:off x="367645" y="6356350"/>
            <a:ext cx="874559" cy="365125"/>
          </a:xfrm>
        </p:spPr>
        <p:txBody>
          <a:bodyPr anchor="ctr">
            <a:normAutofit/>
          </a:bodyPr>
          <a:lstStyle/>
          <a:p>
            <a:pPr>
              <a:spcAft>
                <a:spcPts val="600"/>
              </a:spcAft>
            </a:pPr>
            <a:fld id="{D60F6596-74AF-430F-BDA4-93C7811EEC29}" type="datetime1">
              <a:rPr lang="de-DE" smtClean="0"/>
              <a:pPr>
                <a:spcAft>
                  <a:spcPts val="600"/>
                </a:spcAft>
              </a:pPr>
              <a:t>22.03.2024</a:t>
            </a:fld>
            <a:endParaRPr lang="de-DE"/>
          </a:p>
        </p:txBody>
      </p:sp>
      <p:sp>
        <p:nvSpPr>
          <p:cNvPr id="5" name="Footer Placeholder 4">
            <a:extLst>
              <a:ext uri="{FF2B5EF4-FFF2-40B4-BE49-F238E27FC236}">
                <a16:creationId xmlns:a16="http://schemas.microsoft.com/office/drawing/2014/main" id="{C60ED196-4404-99AF-4BDA-7D16C454A361}"/>
              </a:ext>
            </a:extLst>
          </p:cNvPr>
          <p:cNvSpPr>
            <a:spLocks noGrp="1"/>
          </p:cNvSpPr>
          <p:nvPr>
            <p:ph type="ftr" sz="quarter" idx="11"/>
          </p:nvPr>
        </p:nvSpPr>
        <p:spPr>
          <a:xfrm>
            <a:off x="1319842" y="6356350"/>
            <a:ext cx="6495690" cy="365125"/>
          </a:xfrm>
        </p:spPr>
        <p:txBody>
          <a:bodyPr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Slide Number Placeholder 5">
            <a:extLst>
              <a:ext uri="{FF2B5EF4-FFF2-40B4-BE49-F238E27FC236}">
                <a16:creationId xmlns:a16="http://schemas.microsoft.com/office/drawing/2014/main" id="{9FDC3ACF-EAE9-F5DB-AA7C-A59C535D233E}"/>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5</a:t>
            </a:fld>
            <a:endParaRPr lang="de-DE"/>
          </a:p>
        </p:txBody>
      </p:sp>
      <p:graphicFrame>
        <p:nvGraphicFramePr>
          <p:cNvPr id="9" name="Content Placeholder 2">
            <a:extLst>
              <a:ext uri="{FF2B5EF4-FFF2-40B4-BE49-F238E27FC236}">
                <a16:creationId xmlns:a16="http://schemas.microsoft.com/office/drawing/2014/main" id="{3F5E0B8D-CE76-2DBF-9D95-346C6357B309}"/>
              </a:ext>
            </a:extLst>
          </p:cNvPr>
          <p:cNvGraphicFramePr>
            <a:graphicFrameLocks noGrp="1"/>
          </p:cNvGraphicFramePr>
          <p:nvPr>
            <p:ph idx="1"/>
            <p:extLst>
              <p:ext uri="{D42A27DB-BD31-4B8C-83A1-F6EECF244321}">
                <p14:modId xmlns:p14="http://schemas.microsoft.com/office/powerpoint/2010/main" val="329748661"/>
              </p:ext>
            </p:extLst>
          </p:nvPr>
        </p:nvGraphicFramePr>
        <p:xfrm>
          <a:off x="359400" y="1314956"/>
          <a:ext cx="9614174" cy="4856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049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75D9B70-190F-8AD4-AF30-3647CDDA4F30}"/>
              </a:ext>
            </a:extLst>
          </p:cNvPr>
          <p:cNvSpPr>
            <a:spLocks noGrp="1"/>
          </p:cNvSpPr>
          <p:nvPr>
            <p:ph type="title"/>
          </p:nvPr>
        </p:nvSpPr>
        <p:spPr>
          <a:xfrm>
            <a:off x="300000" y="172969"/>
            <a:ext cx="9157663" cy="835093"/>
          </a:xfrm>
        </p:spPr>
        <p:txBody>
          <a:bodyPr anchor="b">
            <a:normAutofit/>
          </a:bodyPr>
          <a:lstStyle/>
          <a:p>
            <a:r>
              <a:rPr lang="en-US">
                <a:solidFill>
                  <a:srgbClr val="000000"/>
                </a:solidFill>
                <a:latin typeface="SRH Headline"/>
                <a:ea typeface="SRH Headline"/>
                <a:cs typeface="SRH Headline"/>
              </a:rPr>
              <a:t>Introduction to Vertex AI</a:t>
            </a:r>
          </a:p>
        </p:txBody>
      </p:sp>
      <p:sp>
        <p:nvSpPr>
          <p:cNvPr id="4" name="Date Placeholder 3">
            <a:extLst>
              <a:ext uri="{FF2B5EF4-FFF2-40B4-BE49-F238E27FC236}">
                <a16:creationId xmlns:a16="http://schemas.microsoft.com/office/drawing/2014/main" id="{C0E90301-D9A4-841E-CB56-1F5F009A62F4}"/>
              </a:ext>
            </a:extLst>
          </p:cNvPr>
          <p:cNvSpPr>
            <a:spLocks noGrp="1"/>
          </p:cNvSpPr>
          <p:nvPr>
            <p:ph type="dt" sz="half" idx="10"/>
          </p:nvPr>
        </p:nvSpPr>
        <p:spPr>
          <a:xfrm>
            <a:off x="367645" y="6356350"/>
            <a:ext cx="874559" cy="365125"/>
          </a:xfrm>
        </p:spPr>
        <p:txBody>
          <a:bodyPr anchor="ctr">
            <a:normAutofit/>
          </a:bodyPr>
          <a:lstStyle/>
          <a:p>
            <a:pPr>
              <a:spcAft>
                <a:spcPts val="600"/>
              </a:spcAft>
            </a:pPr>
            <a:fld id="{D60F6596-74AF-430F-BDA4-93C7811EEC29}" type="datetime1">
              <a:rPr lang="de-DE" smtClean="0"/>
              <a:pPr>
                <a:spcAft>
                  <a:spcPts val="600"/>
                </a:spcAft>
              </a:pPr>
              <a:t>22.03.2024</a:t>
            </a:fld>
            <a:endParaRPr lang="de-DE"/>
          </a:p>
        </p:txBody>
      </p:sp>
      <p:sp>
        <p:nvSpPr>
          <p:cNvPr id="5" name="Footer Placeholder 4">
            <a:extLst>
              <a:ext uri="{FF2B5EF4-FFF2-40B4-BE49-F238E27FC236}">
                <a16:creationId xmlns:a16="http://schemas.microsoft.com/office/drawing/2014/main" id="{FA829DD1-B64B-2267-A544-449A559669C8}"/>
              </a:ext>
            </a:extLst>
          </p:cNvPr>
          <p:cNvSpPr>
            <a:spLocks noGrp="1"/>
          </p:cNvSpPr>
          <p:nvPr>
            <p:ph type="ftr" sz="quarter" idx="11"/>
          </p:nvPr>
        </p:nvSpPr>
        <p:spPr>
          <a:xfrm>
            <a:off x="1319842" y="6356350"/>
            <a:ext cx="6495690" cy="365125"/>
          </a:xfrm>
        </p:spPr>
        <p:txBody>
          <a:bodyPr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6" name="Slide Number Placeholder 5">
            <a:extLst>
              <a:ext uri="{FF2B5EF4-FFF2-40B4-BE49-F238E27FC236}">
                <a16:creationId xmlns:a16="http://schemas.microsoft.com/office/drawing/2014/main" id="{B4805B6E-A5AC-1A95-AD48-EC0983CF291E}"/>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6</a:t>
            </a:fld>
            <a:endParaRPr lang="de-DE"/>
          </a:p>
        </p:txBody>
      </p:sp>
      <p:graphicFrame>
        <p:nvGraphicFramePr>
          <p:cNvPr id="9" name="Content Placeholder 2">
            <a:extLst>
              <a:ext uri="{FF2B5EF4-FFF2-40B4-BE49-F238E27FC236}">
                <a16:creationId xmlns:a16="http://schemas.microsoft.com/office/drawing/2014/main" id="{0A1AFF39-3A3B-7B6B-DFD2-0E4057424D0E}"/>
              </a:ext>
            </a:extLst>
          </p:cNvPr>
          <p:cNvGraphicFramePr/>
          <p:nvPr>
            <p:extLst>
              <p:ext uri="{D42A27DB-BD31-4B8C-83A1-F6EECF244321}">
                <p14:modId xmlns:p14="http://schemas.microsoft.com/office/powerpoint/2010/main" val="3235117364"/>
              </p:ext>
            </p:extLst>
          </p:nvPr>
        </p:nvGraphicFramePr>
        <p:xfrm>
          <a:off x="349103" y="1526057"/>
          <a:ext cx="10252238" cy="3947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82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2659E9-0DC8-C362-C344-D74966735257}"/>
              </a:ext>
            </a:extLst>
          </p:cNvPr>
          <p:cNvSpPr>
            <a:spLocks noGrp="1"/>
          </p:cNvSpPr>
          <p:nvPr>
            <p:ph type="sldNum" sz="quarter" idx="12"/>
          </p:nvPr>
        </p:nvSpPr>
        <p:spPr/>
        <p:txBody>
          <a:bodyPr/>
          <a:lstStyle/>
          <a:p>
            <a:fld id="{075B144D-941B-4DFC-AF5F-0416193D12EC}" type="slidenum">
              <a:rPr lang="de-DE" smtClean="0"/>
              <a:t>7</a:t>
            </a:fld>
            <a:endParaRPr lang="de-DE"/>
          </a:p>
        </p:txBody>
      </p:sp>
      <p:sp>
        <p:nvSpPr>
          <p:cNvPr id="5" name="Footer Placeholder 4">
            <a:extLst>
              <a:ext uri="{FF2B5EF4-FFF2-40B4-BE49-F238E27FC236}">
                <a16:creationId xmlns:a16="http://schemas.microsoft.com/office/drawing/2014/main" id="{1B9D82F6-10A7-A8C8-41FF-1F420E9E0F39}"/>
              </a:ext>
            </a:extLst>
          </p:cNvPr>
          <p:cNvSpPr>
            <a:spLocks noGrp="1"/>
          </p:cNvSpPr>
          <p:nvPr>
            <p:ph type="ftr" sz="quarter" idx="11"/>
          </p:nvPr>
        </p:nvSpPr>
        <p:spPr/>
        <p:txBody>
          <a:bodyPr/>
          <a:lstStyle/>
          <a:p>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sp>
        <p:nvSpPr>
          <p:cNvPr id="4" name="Date Placeholder 3">
            <a:extLst>
              <a:ext uri="{FF2B5EF4-FFF2-40B4-BE49-F238E27FC236}">
                <a16:creationId xmlns:a16="http://schemas.microsoft.com/office/drawing/2014/main" id="{C5DFC40A-64B8-8D91-34DB-F8F759D499F6}"/>
              </a:ext>
            </a:extLst>
          </p:cNvPr>
          <p:cNvSpPr>
            <a:spLocks noGrp="1"/>
          </p:cNvSpPr>
          <p:nvPr>
            <p:ph type="dt" sz="half" idx="10"/>
          </p:nvPr>
        </p:nvSpPr>
        <p:spPr/>
        <p:txBody>
          <a:bodyPr/>
          <a:lstStyle/>
          <a:p>
            <a:fld id="{D60F6596-74AF-430F-BDA4-93C7811EEC29}" type="datetime1">
              <a:rPr lang="de-DE" smtClean="0"/>
              <a:t>22.03.2024</a:t>
            </a:fld>
            <a:endParaRPr lang="de-DE"/>
          </a:p>
        </p:txBody>
      </p:sp>
      <p:sp>
        <p:nvSpPr>
          <p:cNvPr id="3" name="Content Placeholder 2">
            <a:extLst>
              <a:ext uri="{FF2B5EF4-FFF2-40B4-BE49-F238E27FC236}">
                <a16:creationId xmlns:a16="http://schemas.microsoft.com/office/drawing/2014/main" id="{A661F21A-F399-CBB3-C56D-EC8B6921EF17}"/>
              </a:ext>
            </a:extLst>
          </p:cNvPr>
          <p:cNvSpPr>
            <a:spLocks noGrp="1"/>
          </p:cNvSpPr>
          <p:nvPr>
            <p:ph type="body" sz="quarter" idx="15"/>
          </p:nvPr>
        </p:nvSpPr>
        <p:spPr>
          <a:xfrm>
            <a:off x="366000" y="1440000"/>
            <a:ext cx="11466823" cy="3826893"/>
          </a:xfrm>
        </p:spPr>
        <p:txBody>
          <a:bodyPr vert="horz" lIns="0" tIns="0" rIns="0" bIns="0" rtlCol="0" anchor="t">
            <a:noAutofit/>
          </a:bodyPr>
          <a:lstStyle/>
          <a:p>
            <a:pPr marL="0" indent="0">
              <a:buNone/>
            </a:pPr>
            <a:endParaRPr lang="en-US">
              <a:latin typeface="SRH Text"/>
              <a:ea typeface="SRH Text"/>
              <a:cs typeface="SRH Text"/>
            </a:endParaRPr>
          </a:p>
          <a:p>
            <a:pPr marL="285750" indent="-285750">
              <a:buFont typeface="SRH Headline"/>
              <a:buChar char="•"/>
            </a:pPr>
            <a:r>
              <a:rPr lang="en-US" sz="2800" err="1">
                <a:solidFill>
                  <a:schemeClr val="tx1"/>
                </a:solidFill>
                <a:latin typeface="SRH Text"/>
                <a:ea typeface="SRH Text"/>
                <a:cs typeface="SRH Text"/>
              </a:rPr>
              <a:t>AutoML</a:t>
            </a:r>
            <a:endParaRPr lang="en-US" sz="2800">
              <a:solidFill>
                <a:schemeClr val="tx1"/>
              </a:solidFill>
            </a:endParaRPr>
          </a:p>
          <a:p>
            <a:pPr marL="285750" indent="-285750">
              <a:buChar char="•"/>
            </a:pPr>
            <a:r>
              <a:rPr lang="en-US" sz="2800">
                <a:solidFill>
                  <a:schemeClr val="tx1"/>
                </a:solidFill>
                <a:latin typeface="SRH Text"/>
                <a:ea typeface="SRH Text"/>
                <a:cs typeface="SRH Text"/>
              </a:rPr>
              <a:t>Custom Training</a:t>
            </a:r>
            <a:endParaRPr lang="en-US" sz="2800">
              <a:solidFill>
                <a:schemeClr val="tx1"/>
              </a:solidFill>
            </a:endParaRPr>
          </a:p>
          <a:p>
            <a:pPr marL="285750" indent="-285750">
              <a:buChar char="•"/>
            </a:pPr>
            <a:r>
              <a:rPr lang="en-US" sz="2800">
                <a:solidFill>
                  <a:schemeClr val="tx1"/>
                </a:solidFill>
                <a:latin typeface="SRH Text"/>
                <a:ea typeface="SRH Text"/>
                <a:cs typeface="SRH Text"/>
              </a:rPr>
              <a:t>Model Garden</a:t>
            </a:r>
          </a:p>
          <a:p>
            <a:pPr marL="285750" indent="-285750">
              <a:buChar char="•"/>
            </a:pPr>
            <a:r>
              <a:rPr lang="en-US" sz="2800">
                <a:solidFill>
                  <a:schemeClr val="tx1"/>
                </a:solidFill>
                <a:latin typeface="SRH Text"/>
                <a:ea typeface="SRH Text"/>
                <a:cs typeface="SRH Text"/>
              </a:rPr>
              <a:t>Generative AI</a:t>
            </a:r>
            <a:endParaRPr lang="en-US" sz="2800">
              <a:solidFill>
                <a:schemeClr val="tx1"/>
              </a:solidFill>
            </a:endParaRPr>
          </a:p>
          <a:p>
            <a:pPr marL="431800" indent="-431800"/>
            <a:endParaRPr lang="en-US"/>
          </a:p>
        </p:txBody>
      </p:sp>
      <p:sp>
        <p:nvSpPr>
          <p:cNvPr id="7" name="Title 6">
            <a:extLst>
              <a:ext uri="{FF2B5EF4-FFF2-40B4-BE49-F238E27FC236}">
                <a16:creationId xmlns:a16="http://schemas.microsoft.com/office/drawing/2014/main" id="{CEAA39D8-2594-0703-8963-DB9C4C57FB34}"/>
              </a:ext>
            </a:extLst>
          </p:cNvPr>
          <p:cNvSpPr>
            <a:spLocks noGrp="1"/>
          </p:cNvSpPr>
          <p:nvPr>
            <p:ph type="title"/>
          </p:nvPr>
        </p:nvSpPr>
        <p:spPr/>
        <p:txBody>
          <a:bodyPr/>
          <a:lstStyle/>
          <a:p>
            <a:r>
              <a:rPr lang="en-US">
                <a:solidFill>
                  <a:schemeClr val="accent1"/>
                </a:solidFill>
                <a:latin typeface="SRH Headline"/>
                <a:ea typeface="SRH Headline"/>
                <a:cs typeface="SRH Headline"/>
              </a:rPr>
              <a:t>Tools Of  </a:t>
            </a:r>
            <a:r>
              <a:rPr lang="en-US" err="1">
                <a:solidFill>
                  <a:schemeClr val="accent1"/>
                </a:solidFill>
                <a:latin typeface="SRH Headline"/>
                <a:ea typeface="SRH Headline"/>
                <a:cs typeface="SRH Headline"/>
              </a:rPr>
              <a:t>VertexAI</a:t>
            </a:r>
            <a:endParaRPr lang="en-US">
              <a:solidFill>
                <a:schemeClr val="accent1"/>
              </a:solidFill>
              <a:latin typeface="SRH Headline"/>
              <a:ea typeface="SRH Headline"/>
              <a:cs typeface="SRH Headline"/>
            </a:endParaRPr>
          </a:p>
        </p:txBody>
      </p:sp>
    </p:spTree>
    <p:extLst>
      <p:ext uri="{BB962C8B-B14F-4D97-AF65-F5344CB8AC3E}">
        <p14:creationId xmlns:p14="http://schemas.microsoft.com/office/powerpoint/2010/main" val="735990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77A8FB-123B-24F3-C6C0-7BD83866825F}"/>
              </a:ext>
            </a:extLst>
          </p:cNvPr>
          <p:cNvSpPr>
            <a:spLocks noGrp="1"/>
          </p:cNvSpPr>
          <p:nvPr>
            <p:ph type="title"/>
          </p:nvPr>
        </p:nvSpPr>
        <p:spPr/>
        <p:txBody>
          <a:bodyPr/>
          <a:lstStyle/>
          <a:p>
            <a:r>
              <a:rPr lang="de-LU" err="1"/>
              <a:t>Overview</a:t>
            </a:r>
            <a:r>
              <a:rPr lang="de-LU"/>
              <a:t> </a:t>
            </a:r>
            <a:r>
              <a:rPr lang="de-LU" err="1"/>
              <a:t>of</a:t>
            </a:r>
            <a:r>
              <a:rPr lang="de-LU"/>
              <a:t> </a:t>
            </a:r>
            <a:r>
              <a:rPr lang="de-LU" err="1"/>
              <a:t>AutoML</a:t>
            </a:r>
            <a:endParaRPr lang="de-DE"/>
          </a:p>
        </p:txBody>
      </p:sp>
      <p:sp>
        <p:nvSpPr>
          <p:cNvPr id="3" name="Textplatzhalter 2">
            <a:extLst>
              <a:ext uri="{FF2B5EF4-FFF2-40B4-BE49-F238E27FC236}">
                <a16:creationId xmlns:a16="http://schemas.microsoft.com/office/drawing/2014/main" id="{19FDDD16-A198-D73C-3148-4D1E9E805BF9}"/>
              </a:ext>
            </a:extLst>
          </p:cNvPr>
          <p:cNvSpPr>
            <a:spLocks noGrp="1"/>
          </p:cNvSpPr>
          <p:nvPr>
            <p:ph type="body" idx="1"/>
          </p:nvPr>
        </p:nvSpPr>
        <p:spPr/>
        <p:txBody>
          <a:bodyPr/>
          <a:lstStyle/>
          <a:p>
            <a:r>
              <a:rPr lang="de-LU"/>
              <a:t>02</a:t>
            </a:r>
          </a:p>
        </p:txBody>
      </p:sp>
      <p:sp>
        <p:nvSpPr>
          <p:cNvPr id="4" name="Datumsplatzhalter 3">
            <a:extLst>
              <a:ext uri="{FF2B5EF4-FFF2-40B4-BE49-F238E27FC236}">
                <a16:creationId xmlns:a16="http://schemas.microsoft.com/office/drawing/2014/main" id="{E64B1ECC-F26A-8AFE-5277-B9C3E6B718A6}"/>
              </a:ext>
            </a:extLst>
          </p:cNvPr>
          <p:cNvSpPr>
            <a:spLocks noGrp="1"/>
          </p:cNvSpPr>
          <p:nvPr>
            <p:ph type="dt" sz="half" idx="10"/>
          </p:nvPr>
        </p:nvSpPr>
        <p:spPr/>
        <p:txBody>
          <a:bodyPr/>
          <a:lstStyle/>
          <a:p>
            <a:fld id="{A783BD9B-DE78-44F2-8351-CFA55DF75410}" type="datetime1">
              <a:rPr lang="de-DE" smtClean="0"/>
              <a:t>22.03.2024</a:t>
            </a:fld>
            <a:endParaRPr lang="de-DE"/>
          </a:p>
        </p:txBody>
      </p:sp>
      <p:sp>
        <p:nvSpPr>
          <p:cNvPr id="5" name="Fußzeilenplatzhalter 4">
            <a:extLst>
              <a:ext uri="{FF2B5EF4-FFF2-40B4-BE49-F238E27FC236}">
                <a16:creationId xmlns:a16="http://schemas.microsoft.com/office/drawing/2014/main" id="{A6211C7C-22C1-C497-C3F4-8AFC0717796B}"/>
              </a:ext>
            </a:extLst>
          </p:cNvPr>
          <p:cNvSpPr>
            <a:spLocks noGrp="1"/>
          </p:cNvSpPr>
          <p:nvPr>
            <p:ph type="ftr" sz="quarter" idx="11"/>
          </p:nvPr>
        </p:nvSpPr>
        <p:spPr/>
        <p:txBody>
          <a:bodyPr/>
          <a:lstStyle/>
          <a:p>
            <a:r>
              <a:rPr lang="de-DE"/>
              <a:t>SRH Hochschule Heidelberg  –  Cris Kohn, Ketan Darekar, Gayatri Samal, Vipul Zope</a:t>
            </a:r>
          </a:p>
        </p:txBody>
      </p:sp>
      <p:sp>
        <p:nvSpPr>
          <p:cNvPr id="6" name="Foliennummernplatzhalter 5">
            <a:extLst>
              <a:ext uri="{FF2B5EF4-FFF2-40B4-BE49-F238E27FC236}">
                <a16:creationId xmlns:a16="http://schemas.microsoft.com/office/drawing/2014/main" id="{A30F85C5-EFA3-A29C-D827-6390D85152E8}"/>
              </a:ext>
            </a:extLst>
          </p:cNvPr>
          <p:cNvSpPr>
            <a:spLocks noGrp="1"/>
          </p:cNvSpPr>
          <p:nvPr>
            <p:ph type="sldNum" sz="quarter" idx="12"/>
          </p:nvPr>
        </p:nvSpPr>
        <p:spPr/>
        <p:txBody>
          <a:bodyPr/>
          <a:lstStyle/>
          <a:p>
            <a:fld id="{075B144D-941B-4DFC-AF5F-0416193D12EC}" type="slidenum">
              <a:rPr lang="de-DE" smtClean="0"/>
              <a:pPr/>
              <a:t>8</a:t>
            </a:fld>
            <a:endParaRPr lang="de-DE"/>
          </a:p>
        </p:txBody>
      </p:sp>
    </p:spTree>
    <p:extLst>
      <p:ext uri="{BB962C8B-B14F-4D97-AF65-F5344CB8AC3E}">
        <p14:creationId xmlns:p14="http://schemas.microsoft.com/office/powerpoint/2010/main" val="352705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BA85F-29D9-C8A9-BD06-EBB9D8447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AF699-0B7D-642A-EA72-73B229A77B04}"/>
              </a:ext>
            </a:extLst>
          </p:cNvPr>
          <p:cNvSpPr>
            <a:spLocks noGrp="1"/>
          </p:cNvSpPr>
          <p:nvPr>
            <p:ph type="title"/>
          </p:nvPr>
        </p:nvSpPr>
        <p:spPr>
          <a:xfrm>
            <a:off x="360000" y="-439902"/>
            <a:ext cx="9157663" cy="1068609"/>
          </a:xfrm>
        </p:spPr>
        <p:txBody>
          <a:bodyPr anchor="b">
            <a:normAutofit/>
          </a:bodyPr>
          <a:lstStyle/>
          <a:p>
            <a:r>
              <a:rPr lang="en-US" err="1">
                <a:solidFill>
                  <a:srgbClr val="000000"/>
                </a:solidFill>
                <a:latin typeface="SRH Headline"/>
                <a:ea typeface="SRH Headline"/>
                <a:cs typeface="SRH Headline"/>
              </a:rPr>
              <a:t>AutoML</a:t>
            </a:r>
            <a:endParaRPr lang="en-US">
              <a:solidFill>
                <a:srgbClr val="000000"/>
              </a:solidFill>
              <a:latin typeface="SRH Headline"/>
              <a:ea typeface="SRH Headline"/>
              <a:cs typeface="SRH Headline"/>
            </a:endParaRPr>
          </a:p>
        </p:txBody>
      </p:sp>
      <p:sp>
        <p:nvSpPr>
          <p:cNvPr id="4" name="Date Placeholder 3">
            <a:extLst>
              <a:ext uri="{FF2B5EF4-FFF2-40B4-BE49-F238E27FC236}">
                <a16:creationId xmlns:a16="http://schemas.microsoft.com/office/drawing/2014/main" id="{98DE883F-4ACA-D47A-6878-178BA2D570CA}"/>
              </a:ext>
            </a:extLst>
          </p:cNvPr>
          <p:cNvSpPr>
            <a:spLocks noGrp="1"/>
          </p:cNvSpPr>
          <p:nvPr>
            <p:ph type="dt" sz="half" idx="10"/>
          </p:nvPr>
        </p:nvSpPr>
        <p:spPr>
          <a:xfrm>
            <a:off x="367645" y="6356350"/>
            <a:ext cx="874559" cy="365125"/>
          </a:xfrm>
        </p:spPr>
        <p:txBody>
          <a:bodyPr anchor="ctr">
            <a:normAutofit/>
          </a:bodyPr>
          <a:lstStyle/>
          <a:p>
            <a:pPr>
              <a:spcAft>
                <a:spcPts val="600"/>
              </a:spcAft>
            </a:pPr>
            <a:fld id="{D60F6596-74AF-430F-BDA4-93C7811EEC29}" type="datetime1">
              <a:rPr lang="de-DE" smtClean="0"/>
              <a:pPr>
                <a:spcAft>
                  <a:spcPts val="600"/>
                </a:spcAft>
              </a:pPr>
              <a:t>22.03.2024</a:t>
            </a:fld>
            <a:endParaRPr lang="de-DE"/>
          </a:p>
        </p:txBody>
      </p:sp>
      <p:sp>
        <p:nvSpPr>
          <p:cNvPr id="5" name="Footer Placeholder 4">
            <a:extLst>
              <a:ext uri="{FF2B5EF4-FFF2-40B4-BE49-F238E27FC236}">
                <a16:creationId xmlns:a16="http://schemas.microsoft.com/office/drawing/2014/main" id="{EE87445C-221E-AB9F-0445-FD48C57E9BA1}"/>
              </a:ext>
            </a:extLst>
          </p:cNvPr>
          <p:cNvSpPr>
            <a:spLocks noGrp="1"/>
          </p:cNvSpPr>
          <p:nvPr>
            <p:ph type="ftr" sz="quarter" idx="11"/>
          </p:nvPr>
        </p:nvSpPr>
        <p:spPr>
          <a:xfrm>
            <a:off x="1319842" y="6356350"/>
            <a:ext cx="6495690" cy="365125"/>
          </a:xfrm>
        </p:spPr>
        <p:txBody>
          <a:bodyPr anchor="ctr">
            <a:normAutofit/>
          </a:bodyPr>
          <a:lstStyle/>
          <a:p>
            <a:pPr>
              <a:spcAft>
                <a:spcPts val="600"/>
              </a:spcAft>
            </a:pPr>
            <a:r>
              <a:rPr lang="de-DE"/>
              <a:t>SRH Hochschule Heidelberg  –  Cris Kohn, </a:t>
            </a:r>
            <a:r>
              <a:rPr lang="de-DE" err="1"/>
              <a:t>Ketan</a:t>
            </a:r>
            <a:r>
              <a:rPr lang="de-DE"/>
              <a:t> </a:t>
            </a:r>
            <a:r>
              <a:rPr lang="de-DE" err="1"/>
              <a:t>Darekar</a:t>
            </a:r>
            <a:r>
              <a:rPr lang="de-DE"/>
              <a:t>, </a:t>
            </a:r>
            <a:r>
              <a:rPr lang="de-DE" err="1"/>
              <a:t>Gayatri</a:t>
            </a:r>
            <a:r>
              <a:rPr lang="de-DE"/>
              <a:t> </a:t>
            </a:r>
            <a:r>
              <a:rPr lang="de-DE" err="1"/>
              <a:t>Samal</a:t>
            </a:r>
            <a:r>
              <a:rPr lang="de-DE"/>
              <a:t>, </a:t>
            </a:r>
            <a:r>
              <a:rPr lang="de-DE" err="1"/>
              <a:t>Vipul</a:t>
            </a:r>
            <a:r>
              <a:rPr lang="de-DE"/>
              <a:t> </a:t>
            </a:r>
            <a:r>
              <a:rPr lang="de-DE" err="1"/>
              <a:t>Zope</a:t>
            </a:r>
            <a:endParaRPr lang="de-DE"/>
          </a:p>
        </p:txBody>
      </p:sp>
      <p:graphicFrame>
        <p:nvGraphicFramePr>
          <p:cNvPr id="9" name="Text Placeholder 6">
            <a:extLst>
              <a:ext uri="{FF2B5EF4-FFF2-40B4-BE49-F238E27FC236}">
                <a16:creationId xmlns:a16="http://schemas.microsoft.com/office/drawing/2014/main" id="{B8312594-A6BC-D341-B7A2-437C54D9AE15}"/>
              </a:ext>
            </a:extLst>
          </p:cNvPr>
          <p:cNvGraphicFramePr/>
          <p:nvPr>
            <p:extLst>
              <p:ext uri="{D42A27DB-BD31-4B8C-83A1-F6EECF244321}">
                <p14:modId xmlns:p14="http://schemas.microsoft.com/office/powerpoint/2010/main" val="1281930730"/>
              </p:ext>
            </p:extLst>
          </p:nvPr>
        </p:nvGraphicFramePr>
        <p:xfrm>
          <a:off x="360634" y="791827"/>
          <a:ext cx="9948724" cy="5572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0EB5ED5-1615-5DA1-A04D-E09FF47078B9}"/>
              </a:ext>
            </a:extLst>
          </p:cNvPr>
          <p:cNvSpPr>
            <a:spLocks noGrp="1"/>
          </p:cNvSpPr>
          <p:nvPr>
            <p:ph type="sldNum" sz="quarter" idx="12"/>
          </p:nvPr>
        </p:nvSpPr>
        <p:spPr>
          <a:xfrm>
            <a:off x="11146737" y="6364924"/>
            <a:ext cx="680085" cy="365125"/>
          </a:xfrm>
        </p:spPr>
        <p:txBody>
          <a:bodyPr anchor="ctr">
            <a:normAutofit/>
          </a:bodyPr>
          <a:lstStyle/>
          <a:p>
            <a:pPr>
              <a:spcAft>
                <a:spcPts val="600"/>
              </a:spcAft>
            </a:pPr>
            <a:fld id="{075B144D-941B-4DFC-AF5F-0416193D12EC}" type="slidenum">
              <a:rPr lang="de-DE" smtClean="0"/>
              <a:pPr>
                <a:spcAft>
                  <a:spcPts val="600"/>
                </a:spcAft>
              </a:pPr>
              <a:t>9</a:t>
            </a:fld>
            <a:endParaRPr lang="de-DE"/>
          </a:p>
        </p:txBody>
      </p:sp>
    </p:spTree>
    <p:extLst>
      <p:ext uri="{BB962C8B-B14F-4D97-AF65-F5344CB8AC3E}">
        <p14:creationId xmlns:p14="http://schemas.microsoft.com/office/powerpoint/2010/main" val="239928723"/>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Benutzerdefiniert 3">
      <a:majorFont>
        <a:latin typeface="SRH Headline"/>
        <a:ea typeface=""/>
        <a:cs typeface=""/>
      </a:majorFont>
      <a:minorFont>
        <a:latin typeface="SRH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SRH_HS_PPT-Master (1).pptx" id="{04D3DF20-2221-4252-A525-87B454058D78}" vid="{F54A3BDE-0911-43B2-9A1E-87AF5F3D8FA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SRH Powerpoint</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SRH</vt:lpstr>
      <vt:lpstr>Google Cloud AutoML vs  Custom Training using TensorFlow</vt:lpstr>
      <vt:lpstr>Table of contents</vt:lpstr>
      <vt:lpstr>Tasks Division</vt:lpstr>
      <vt:lpstr>Introduction</vt:lpstr>
      <vt:lpstr>Introduction </vt:lpstr>
      <vt:lpstr>Introduction to Vertex AI</vt:lpstr>
      <vt:lpstr>Tools Of  VertexAI</vt:lpstr>
      <vt:lpstr>Overview of AutoML</vt:lpstr>
      <vt:lpstr>AutoML</vt:lpstr>
      <vt:lpstr>PowerPoint Presentation</vt:lpstr>
      <vt:lpstr>Overview of how AutoML works</vt:lpstr>
      <vt:lpstr>PowerPoint Presentation</vt:lpstr>
      <vt:lpstr>AutoML</vt:lpstr>
      <vt:lpstr>AutoML</vt:lpstr>
      <vt:lpstr>Overview of Custom Training</vt:lpstr>
      <vt:lpstr>Google Cloud Custom Training (Tensorflow)</vt:lpstr>
      <vt:lpstr>PowerPoint Presentation</vt:lpstr>
      <vt:lpstr>PowerPoint Presentation</vt:lpstr>
      <vt:lpstr>Custom Training</vt:lpstr>
      <vt:lpstr>PowerPoint Presentation</vt:lpstr>
      <vt:lpstr>Comparison of AutoML and Custom Training</vt:lpstr>
      <vt:lpstr>AutoML</vt:lpstr>
      <vt:lpstr>Custom Training</vt:lpstr>
      <vt:lpstr>Pricing</vt:lpstr>
      <vt:lpstr>Conclusion</vt:lpstr>
      <vt:lpstr>Conclusion</vt:lpstr>
      <vt:lpstr>Prototype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SRH 2021 Visionen, Ziele, Strategien</dc:title>
  <dc:creator>Kohn, Cristian (SRH Hochschule Heidelberg)</dc:creator>
  <cp:revision>4</cp:revision>
  <dcterms:created xsi:type="dcterms:W3CDTF">2024-01-17T20:25:42Z</dcterms:created>
  <dcterms:modified xsi:type="dcterms:W3CDTF">2024-03-22T17:19:28Z</dcterms:modified>
</cp:coreProperties>
</file>