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9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" y="4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9F4C88-D883-4F97-8BDD-34CD7BADC7C8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6D193-FE86-4981-B5AB-7805EFFC96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907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26D193-FE86-4981-B5AB-7805EFFC96C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57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26D193-FE86-4981-B5AB-7805EFFC96C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921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26D193-FE86-4981-B5AB-7805EFFC96C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514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CD8F566-E17E-4FBF-A761-E760724ED135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38F81A9-2284-4EF2-9616-3E26C1172D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887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8F566-E17E-4FBF-A761-E760724ED135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F81A9-2284-4EF2-9616-3E26C1172D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040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8F566-E17E-4FBF-A761-E760724ED135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F81A9-2284-4EF2-9616-3E26C1172D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125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8F566-E17E-4FBF-A761-E760724ED135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F81A9-2284-4EF2-9616-3E26C1172D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557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8F566-E17E-4FBF-A761-E760724ED135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F81A9-2284-4EF2-9616-3E26C1172D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810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8F566-E17E-4FBF-A761-E760724ED135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F81A9-2284-4EF2-9616-3E26C1172D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2412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8F566-E17E-4FBF-A761-E760724ED135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F81A9-2284-4EF2-9616-3E26C1172D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9371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CD8F566-E17E-4FBF-A761-E760724ED135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F81A9-2284-4EF2-9616-3E26C1172D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8196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CD8F566-E17E-4FBF-A761-E760724ED135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F81A9-2284-4EF2-9616-3E26C1172D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311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8F566-E17E-4FBF-A761-E760724ED135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F81A9-2284-4EF2-9616-3E26C1172D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971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8F566-E17E-4FBF-A761-E760724ED135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F81A9-2284-4EF2-9616-3E26C1172D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051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8F566-E17E-4FBF-A761-E760724ED135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F81A9-2284-4EF2-9616-3E26C1172D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691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8F566-E17E-4FBF-A761-E760724ED135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F81A9-2284-4EF2-9616-3E26C1172D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758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8F566-E17E-4FBF-A761-E760724ED135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F81A9-2284-4EF2-9616-3E26C1172D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91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8F566-E17E-4FBF-A761-E760724ED135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F81A9-2284-4EF2-9616-3E26C1172D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169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8F566-E17E-4FBF-A761-E760724ED135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F81A9-2284-4EF2-9616-3E26C1172D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712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8F566-E17E-4FBF-A761-E760724ED135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F81A9-2284-4EF2-9616-3E26C1172D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914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CD8F566-E17E-4FBF-A761-E760724ED135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38F81A9-2284-4EF2-9616-3E26C1172D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775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B0DFF-BE5E-247A-25B0-D2D1C05D2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48564"/>
            <a:ext cx="6430907" cy="987551"/>
          </a:xfrm>
        </p:spPr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DAX Queries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E6AFD3-226C-92CD-F7B7-BD53EDDFA6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0052" y="1945842"/>
            <a:ext cx="9920258" cy="415503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b="0" dirty="0">
                <a:solidFill>
                  <a:schemeClr val="accent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Create new columns in customer table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AgeGroup = </a:t>
            </a:r>
            <a:r>
              <a:rPr lang="en-US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(),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customer[Customer_Age]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30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"20-30"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customer[Customer_Age]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&gt;=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30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&amp;&amp;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customer[Customer_Age]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40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"30-40"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customer[Customer_Age]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&gt;=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40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&amp;&amp;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customer[Customer_Age]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50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"40-50"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customer[Customer_Age]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&gt;=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50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&amp;&amp;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customer[Customer_Age]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60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"50-60"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customer[Customer_Age]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60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"60+"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"Unknown"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IncomeGroup =   </a:t>
            </a:r>
            <a:r>
              <a:rPr lang="en-US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(),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customer[Income]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35000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"Low"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customer[Income]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&gt;=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35000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&amp;&amp;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customer[Income]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70000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"Med"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customer[Income]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70000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"High"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"unknown"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937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B0DFF-BE5E-247A-25B0-D2D1C05D2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48564"/>
            <a:ext cx="6430907" cy="987551"/>
          </a:xfrm>
        </p:spPr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DAX Queries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E6AFD3-226C-92CD-F7B7-BD53EDDFA6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854401"/>
            <a:ext cx="9920258" cy="415503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b="0" dirty="0">
                <a:solidFill>
                  <a:schemeClr val="accent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Create new columns in credit_card table</a:t>
            </a:r>
          </a:p>
          <a:p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week_Num2 = </a:t>
            </a:r>
            <a:r>
              <a:rPr lang="en-US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WEEKNUM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credit_card[Week_Start_Date]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revenue =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credit_card[Customer_Acq_Cost]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credit_card[Total_Trans_Amt]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credit_card[Interest_Earned]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1273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B0DFF-BE5E-247A-25B0-D2D1C05D2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48564"/>
            <a:ext cx="6430907" cy="987551"/>
          </a:xfrm>
        </p:spPr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DAX Queries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E6AFD3-226C-92CD-F7B7-BD53EDDFA6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730042"/>
            <a:ext cx="9920258" cy="453176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sz="1700" b="0" dirty="0">
                <a:solidFill>
                  <a:schemeClr val="accent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Create measures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1)</a:t>
            </a:r>
            <a:r>
              <a:rPr lang="en-I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Current_week_Reveneue = </a:t>
            </a:r>
            <a:r>
              <a:rPr lang="en-IN" sz="1200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CALCULATE</a:t>
            </a:r>
            <a:r>
              <a:rPr lang="en-I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IN" sz="1200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I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'credit_card'[Revenue]</a:t>
            </a:r>
            <a:r>
              <a:rPr lang="en-I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</a:p>
          <a:p>
            <a:r>
              <a:rPr lang="en-IN" sz="1200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FILTER</a:t>
            </a:r>
            <a:r>
              <a:rPr lang="en-I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IN" sz="1200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ALL</a:t>
            </a:r>
            <a:r>
              <a:rPr lang="en-I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'credit_card'</a:t>
            </a:r>
            <a:r>
              <a:rPr lang="en-I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</a:p>
          <a:p>
            <a:r>
              <a:rPr lang="en-I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'credit_card'[week_num2]</a:t>
            </a:r>
            <a:r>
              <a:rPr lang="en-I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IN" sz="1200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MAX</a:t>
            </a:r>
            <a:r>
              <a:rPr lang="en-I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'credit_card'[week_num2]</a:t>
            </a:r>
            <a:r>
              <a:rPr lang="en-I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2) 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previous_week_Reveneue = </a:t>
            </a:r>
            <a:r>
              <a:rPr lang="en-US" sz="1400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CALCULATE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400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'credit_card'[Revenue]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</a:p>
          <a:p>
            <a:r>
              <a:rPr lang="en-US" sz="1400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FILTER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400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ALL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'credit_card'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</a:p>
          <a:p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'credit_card'[week_num2]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MAX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'credit_card'[week_num2]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)-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WeekOverWeek_revenue = </a:t>
            </a:r>
            <a:r>
              <a:rPr lang="en-US" sz="1400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DIVIDE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((</a:t>
            </a:r>
            <a:r>
              <a:rPr lang="en-US" sz="1400" b="0" dirty="0">
                <a:solidFill>
                  <a:srgbClr val="68349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[Current_week_Reveneue]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rgbClr val="68349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[previous_week_Reveneue]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r>
              <a:rPr lang="en-US" sz="1400" b="0" dirty="0">
                <a:solidFill>
                  <a:srgbClr val="68349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[previous_week_Reveneue]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en-US" sz="1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6659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</TotalTime>
  <Words>311</Words>
  <Application>Microsoft Office PowerPoint</Application>
  <PresentationFormat>Widescreen</PresentationFormat>
  <Paragraphs>33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Century Gothic</vt:lpstr>
      <vt:lpstr>Consolas</vt:lpstr>
      <vt:lpstr>Wingdings 3</vt:lpstr>
      <vt:lpstr>Ion Boardroom</vt:lpstr>
      <vt:lpstr>DAX Queries</vt:lpstr>
      <vt:lpstr>DAX Queries</vt:lpstr>
      <vt:lpstr>DAX Queries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DAX Queries</dc:title>
  <dc:creator>dhanrajrajput8165@gmail.com</dc:creator>
  <cp:lastModifiedBy>dhanrajrajput8165@gmail.com</cp:lastModifiedBy>
  <cp:revision>1</cp:revision>
  <dcterms:created xsi:type="dcterms:W3CDTF">2024-04-30T14:21:39Z</dcterms:created>
  <dcterms:modified xsi:type="dcterms:W3CDTF">2024-04-30T14:37:48Z</dcterms:modified>
</cp:coreProperties>
</file>