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8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6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7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5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1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3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0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2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4B31EA-2AF6-4B39-82C5-381DFF7E2C9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F319C1-91F3-4979-B17C-46D8876E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5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58C-F405-4B96-17C3-FBE08F9C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21" y="1097280"/>
            <a:ext cx="7284246" cy="907086"/>
          </a:xfrm>
        </p:spPr>
        <p:txBody>
          <a:bodyPr/>
          <a:lstStyle/>
          <a:p>
            <a:r>
              <a:rPr lang="en-IN" sz="3200" dirty="0"/>
              <a:t>Transform Both 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8C6F-ACDC-B0EC-FC1F-09906CD3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790" y="2977286"/>
            <a:ext cx="7540278" cy="2194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000000"/>
                </a:highlight>
              </a:rPr>
              <a:t>At very first create conditional column and separate BJP , INC  And consider all parties as others in both dataset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000000"/>
                </a:highlight>
              </a:rPr>
              <a:t>Then click and apply and come to dashboard creation. </a:t>
            </a:r>
          </a:p>
          <a:p>
            <a:endParaRPr lang="en-IN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53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58C-F405-4B96-17C3-FBE08F9C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21" y="687629"/>
            <a:ext cx="7284246" cy="629107"/>
          </a:xfrm>
        </p:spPr>
        <p:txBody>
          <a:bodyPr/>
          <a:lstStyle/>
          <a:p>
            <a:r>
              <a:rPr lang="en-IN" sz="3200" dirty="0"/>
              <a:t>Create Measure Table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8C6F-ACDC-B0EC-FC1F-09906CD3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790" y="1587398"/>
            <a:ext cx="7540278" cy="47256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_BJP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(india_election_2014[Party Category]),india_election_2014[Party Category] =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Bharatiya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Janta Party"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2014_INC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india_election_2014[Party Category]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india_election_2014[Party Category]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"Indian National Congress"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2014_Others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india_election_2014[Party Category]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india_election_2014[Party Category]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"Others"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highlight>
                  <a:srgbClr val="FFFF00"/>
                </a:highlight>
              </a:rPr>
              <a:t>Above measures are for 2014 dataset now </a:t>
            </a: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create same measures for 2019 dataset. </a:t>
            </a:r>
          </a:p>
          <a:p>
            <a:endParaRPr lang="en-I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Votes_2014 = </a:t>
            </a:r>
            <a:r>
              <a:rPr lang="en-IN" sz="2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india_election_2014[Votes]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VOTES 2019 = </a:t>
            </a:r>
            <a:r>
              <a:rPr lang="en-IN" sz="2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</a:t>
            </a:r>
            <a:r>
              <a:rPr lang="en-IN" sz="2400" b="0" dirty="0">
                <a:solidFill>
                  <a:srgbClr val="5F5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[Votes]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012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58C-F405-4B96-17C3-FBE08F9C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21" y="753466"/>
            <a:ext cx="7284246" cy="790041"/>
          </a:xfrm>
        </p:spPr>
        <p:txBody>
          <a:bodyPr/>
          <a:lstStyle/>
          <a:p>
            <a:r>
              <a:rPr lang="en-IN" sz="3200" dirty="0"/>
              <a:t>Create New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8C6F-ACDC-B0EC-FC1F-09906CD3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790" y="1543507"/>
            <a:ext cx="7540278" cy="362833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 create new table first add column 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 = </a:t>
            </a:r>
            <a:r>
              <a:rPr lang="en-I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2014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Consolas" panose="020B0609020204030204" pitchFamily="49" charset="0"/>
              </a:rPr>
              <a:t>To 2014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Then add column 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 = </a:t>
            </a:r>
            <a:r>
              <a:rPr lang="en-I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2019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to india_election_2019.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Then create new table name it as </a:t>
            </a:r>
            <a:r>
              <a:rPr lang="en-IN" sz="1600" dirty="0" err="1">
                <a:latin typeface="Consolas" panose="020B0609020204030204" pitchFamily="49" charset="0"/>
              </a:rPr>
              <a:t>mastersource</a:t>
            </a:r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Mastersource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SUMMARIZE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india_election_2014[Party]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india_election_2014[PC Name]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india_election_2014[State]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india_election_2014[Votes]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india_election_2014[Year]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SUMMARIZE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india_election_2019[Party]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india_election_2019[PC Name]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india_election_2019[State]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india_election_2019[Votes]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india_election_2019[Year]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sz="1600" b="0" dirty="0">
                <a:effectLst/>
                <a:latin typeface="Consolas" panose="020B0609020204030204" pitchFamily="49" charset="0"/>
              </a:rPr>
              <a:t> </a:t>
            </a:r>
            <a:endParaRPr lang="en-IN" sz="1600" dirty="0"/>
          </a:p>
          <a:p>
            <a:endParaRPr lang="en-IN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84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58C-F405-4B96-17C3-FBE08F9C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9657" y="1331366"/>
            <a:ext cx="7218410" cy="929031"/>
          </a:xfrm>
        </p:spPr>
        <p:txBody>
          <a:bodyPr/>
          <a:lstStyle/>
          <a:p>
            <a:pPr algn="ctr"/>
            <a:r>
              <a:rPr lang="en-IN" sz="3200" dirty="0"/>
              <a:t>Come To Report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8C6F-ACDC-B0EC-FC1F-09906CD3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658" y="3094329"/>
            <a:ext cx="7218410" cy="204825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2"/>
                </a:solidFill>
                <a:highlight>
                  <a:srgbClr val="000000"/>
                </a:highlight>
              </a:rPr>
              <a:t>Now let’s begin to design dashboard</a:t>
            </a:r>
          </a:p>
        </p:txBody>
      </p:sp>
    </p:spTree>
    <p:extLst>
      <p:ext uri="{BB962C8B-B14F-4D97-AF65-F5344CB8AC3E}">
        <p14:creationId xmlns:p14="http://schemas.microsoft.com/office/powerpoint/2010/main" val="2399804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319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Ion Boardroom</vt:lpstr>
      <vt:lpstr>Transform Both  Table</vt:lpstr>
      <vt:lpstr>Create Measure Table </vt:lpstr>
      <vt:lpstr>Create New Table</vt:lpstr>
      <vt:lpstr>Come To Report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Both  Table</dc:title>
  <dc:creator>dhanrajrajput8165@gmail.com</dc:creator>
  <cp:lastModifiedBy>dhanrajrajput8165@gmail.com</cp:lastModifiedBy>
  <cp:revision>1</cp:revision>
  <dcterms:created xsi:type="dcterms:W3CDTF">2024-05-24T11:43:49Z</dcterms:created>
  <dcterms:modified xsi:type="dcterms:W3CDTF">2024-05-24T12:09:41Z</dcterms:modified>
</cp:coreProperties>
</file>