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70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0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759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29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98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407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35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33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96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03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3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7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7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36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C409A0-2B0E-48FD-B0AC-186391088D0C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E98E-DCF8-4B37-A9AE-98638B53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8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1FA4-9121-E80F-F4B5-6AAAF8AA7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7510"/>
            <a:ext cx="8825658" cy="534010"/>
          </a:xfrm>
        </p:spPr>
        <p:txBody>
          <a:bodyPr/>
          <a:lstStyle/>
          <a:p>
            <a:r>
              <a:rPr lang="en-IN" sz="40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Requirements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40656-4837-2856-A8DB-80AD7F308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933" y="899770"/>
            <a:ext cx="9146680" cy="5347412"/>
          </a:xfrm>
        </p:spPr>
        <p:txBody>
          <a:bodyPr>
            <a:normAutofit fontScale="47500" lnSpcReduction="20000"/>
          </a:bodyPr>
          <a:lstStyle/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r>
              <a:rPr lang="en-IN" sz="2900" dirty="0"/>
              <a:t>    </a:t>
            </a:r>
            <a:r>
              <a:rPr lang="en-IN" sz="2900" b="1" dirty="0"/>
              <a:t> 1) </a:t>
            </a:r>
            <a:r>
              <a:rPr lang="en-US" sz="2900" b="1" i="0" u="none" strike="noStrike" dirty="0">
                <a:effectLst/>
                <a:latin typeface="Calibri" panose="020F0502020204030204" pitchFamily="34" charset="0"/>
              </a:rPr>
              <a:t>Create a Slicers for filter the data 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900" b="1" i="0" u="none" strike="noStrike" dirty="0">
                <a:effectLst/>
                <a:latin typeface="Calibri" panose="020F0502020204030204" pitchFamily="34" charset="0"/>
              </a:rPr>
              <a:t>           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         Filter data Year wise</a:t>
            </a:r>
            <a:endParaRPr lang="en-US" sz="2900" b="0" dirty="0">
              <a:solidFill>
                <a:schemeClr val="tx1"/>
              </a:solidFill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             Filter data Category wise</a:t>
            </a:r>
            <a:endParaRPr lang="en-US" sz="2900" b="0" dirty="0">
              <a:solidFill>
                <a:schemeClr val="tx1"/>
              </a:solidFill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             Filter data Market wise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2900" b="1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900" b="1" dirty="0"/>
              <a:t>2) Create a KPI Cards for showing </a:t>
            </a:r>
          </a:p>
          <a:p>
            <a:pPr marL="457200">
              <a:spcBef>
                <a:spcPts val="0"/>
              </a:spcBef>
            </a:pPr>
            <a:r>
              <a:rPr lang="en-US" sz="2900" b="1" dirty="0">
                <a:solidFill>
                  <a:schemeClr val="tx1"/>
                </a:solidFill>
                <a:latin typeface="Calibri" panose="020F0502020204030204" pitchFamily="34" charset="0"/>
              </a:rPr>
              <a:t>          </a:t>
            </a:r>
          </a:p>
          <a:p>
            <a:pPr marL="457200">
              <a:spcBef>
                <a:spcPts val="0"/>
              </a:spcBef>
            </a:pPr>
            <a:r>
              <a:rPr lang="en-US" sz="2900" b="1" dirty="0">
                <a:solidFill>
                  <a:schemeClr val="tx1"/>
                </a:solidFill>
                <a:latin typeface="Calibri" panose="020F0502020204030204" pitchFamily="34" charset="0"/>
              </a:rPr>
              <a:t>            Total Sales </a:t>
            </a:r>
          </a:p>
          <a:p>
            <a:pPr marL="457200">
              <a:spcBef>
                <a:spcPts val="0"/>
              </a:spcBef>
            </a:pPr>
            <a:r>
              <a:rPr lang="en-US" sz="2900" b="1" dirty="0">
                <a:solidFill>
                  <a:schemeClr val="tx1"/>
                </a:solidFill>
                <a:latin typeface="Calibri" panose="020F0502020204030204" pitchFamily="34" charset="0"/>
              </a:rPr>
              <a:t>            Total Qty</a:t>
            </a:r>
          </a:p>
          <a:p>
            <a:pPr marL="457200">
              <a:spcBef>
                <a:spcPts val="0"/>
              </a:spcBef>
            </a:pPr>
            <a:r>
              <a:rPr lang="en-US" sz="2900" b="1" dirty="0">
                <a:solidFill>
                  <a:schemeClr val="tx1"/>
                </a:solidFill>
                <a:latin typeface="Calibri" panose="020F0502020204030204" pitchFamily="34" charset="0"/>
              </a:rPr>
              <a:t>            Total Profit</a:t>
            </a:r>
          </a:p>
          <a:p>
            <a:pPr marL="457200">
              <a:spcBef>
                <a:spcPts val="0"/>
              </a:spcBef>
            </a:pPr>
            <a:r>
              <a:rPr lang="en-US" sz="2900" b="1" dirty="0">
                <a:solidFill>
                  <a:schemeClr val="tx1"/>
                </a:solidFill>
                <a:latin typeface="Calibri" panose="020F0502020204030204" pitchFamily="34" charset="0"/>
              </a:rPr>
              <a:t>            Avg Delivery Days</a:t>
            </a:r>
          </a:p>
          <a:p>
            <a:pPr marL="457200">
              <a:spcBef>
                <a:spcPts val="0"/>
              </a:spcBef>
            </a:pPr>
            <a:endParaRPr lang="en-US" sz="29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>
              <a:spcBef>
                <a:spcPts val="0"/>
              </a:spcBef>
            </a:pPr>
            <a:r>
              <a:rPr lang="en-US" sz="29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900" i="0" u="none" strike="noStrike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     3</a:t>
            </a:r>
            <a:r>
              <a:rPr lang="en-US" sz="2900" b="1" i="0" u="none" strike="noStrike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)  Make a column chart for showing sales by State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endParaRPr lang="en-US" sz="2900" b="1" i="0" u="none" strike="noStrike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     4)  Make a column chart for showing returned Order By Region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endParaRPr lang="en-US" sz="2900" b="1" i="0" u="none" strike="noStrike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     5)  Make a pie chart for showing sales by Market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endParaRPr lang="en-US" sz="29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     6)  Make a pie chart for showing sales by segment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endParaRPr lang="en-US" sz="2900" b="1" i="0" u="none" strike="noStrike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     7)  Make a Bar chart for showing top 5 sales products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endParaRPr lang="en-US" sz="2900" b="1" i="0" u="none" strike="noStrike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     8)  Make a Bar chart for showing Bottom 5 sales products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endParaRPr lang="en-US" sz="2900" b="1" i="0" u="none" strike="noStrike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     9)  Make a Map visual for showing state wise profit</a:t>
            </a:r>
          </a:p>
          <a:p>
            <a:pPr marL="457200">
              <a:spcBef>
                <a:spcPts val="0"/>
              </a:spcBef>
            </a:pPr>
            <a:br>
              <a:rPr lang="en-US" sz="2200" b="0" dirty="0">
                <a:effectLst/>
              </a:rPr>
            </a:br>
            <a:br>
              <a:rPr lang="en-US" sz="2000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58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1FA4-9121-E80F-F4B5-6AAAF8AA7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7510"/>
            <a:ext cx="8825658" cy="534010"/>
          </a:xfrm>
        </p:spPr>
        <p:txBody>
          <a:bodyPr/>
          <a:lstStyle/>
          <a:p>
            <a:r>
              <a:rPr lang="en-IN" sz="40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Requirements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40656-4837-2856-A8DB-80AD7F308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933" y="797358"/>
            <a:ext cx="9146680" cy="5449824"/>
          </a:xfrm>
        </p:spPr>
        <p:txBody>
          <a:bodyPr>
            <a:normAutofit lnSpcReduction="10000"/>
          </a:bodyPr>
          <a:lstStyle/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Create measure table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endParaRPr lang="en-US" sz="1900" b="0" dirty="0">
              <a:effectLst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900" dirty="0"/>
              <a:t> following measures where created in this project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endParaRPr lang="en-US" sz="1900" dirty="0"/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900" dirty="0"/>
              <a:t>  </a:t>
            </a:r>
          </a:p>
          <a:p>
            <a:pPr marL="228600" fontAlgn="base">
              <a:spcBef>
                <a:spcPts val="0"/>
              </a:spcBef>
            </a:pPr>
            <a:r>
              <a:rPr lang="en-US" sz="1900" dirty="0"/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average delivery days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AVERAGE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Orders[average delivery days]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228600" fontAlgn="base"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28600" fontAlgn="base">
              <a:spcBef>
                <a:spcPts val="0"/>
              </a:spcBef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28600" fontAlgn="base"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quantity = </a:t>
            </a:r>
            <a:r>
              <a:rPr lang="en-IN" sz="14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Orders[Quantity]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228600" fontAlgn="base">
              <a:spcBef>
                <a:spcPts val="0"/>
              </a:spcBef>
            </a:pPr>
            <a:r>
              <a:rPr lang="en-US" sz="16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28600" fontAlgn="base"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28600" fontAlgn="base">
              <a:spcBef>
                <a:spcPts val="0"/>
              </a:spcBef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returns = </a:t>
            </a:r>
            <a:r>
              <a:rPr lang="en-IN" sz="14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COUNTA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Returns[Returned]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228600" fontAlgn="base"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endParaRPr lang="en-US" sz="1900" dirty="0"/>
          </a:p>
          <a:p>
            <a:pPr marL="228600" fontAlgn="base">
              <a:spcBef>
                <a:spcPts val="0"/>
              </a:spcBef>
            </a:pP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 = </a:t>
            </a:r>
            <a:r>
              <a:rPr lang="en-IN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Orders[Sales]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endParaRPr lang="en-US" sz="1900" dirty="0"/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br>
              <a:rPr lang="en-US" sz="1900" b="0" dirty="0">
                <a:effectLst/>
              </a:rPr>
            </a:br>
            <a:endParaRPr lang="en-US" sz="19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768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198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Century Gothic</vt:lpstr>
      <vt:lpstr>Consolas</vt:lpstr>
      <vt:lpstr>Wingdings 3</vt:lpstr>
      <vt:lpstr>Ion</vt:lpstr>
      <vt:lpstr>Requirements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dhanrajrajput8165@gmail.com</dc:creator>
  <cp:lastModifiedBy>dhanrajrajput8165@gmail.com</cp:lastModifiedBy>
  <cp:revision>1</cp:revision>
  <dcterms:created xsi:type="dcterms:W3CDTF">2024-05-02T09:32:28Z</dcterms:created>
  <dcterms:modified xsi:type="dcterms:W3CDTF">2024-05-02T10:00:38Z</dcterms:modified>
</cp:coreProperties>
</file>