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8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32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4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95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7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5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85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8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5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5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8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9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8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10B6-1B62-49BE-A3BD-626FAFC39F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7BBF-F6F8-485E-899A-D47690A38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4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3C72-41CF-C28D-5282-AACACC438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03" y="416966"/>
            <a:ext cx="9246413" cy="636424"/>
          </a:xfrm>
        </p:spPr>
        <p:txBody>
          <a:bodyPr>
            <a:normAutofit/>
          </a:bodyPr>
          <a:lstStyle/>
          <a:p>
            <a:r>
              <a:rPr lang="en-IN" sz="3200" dirty="0"/>
              <a:t>End-to-End Project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3584A-1200-6360-CFC0-DD0DC371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714" y="1133857"/>
            <a:ext cx="10058401" cy="5398618"/>
          </a:xfrm>
        </p:spPr>
        <p:txBody>
          <a:bodyPr>
            <a:normAutofit/>
          </a:bodyPr>
          <a:lstStyle/>
          <a:p>
            <a:pPr marL="342900" indent="-342900" algn="l">
              <a:buAutoNum type="arabicParenR"/>
            </a:pPr>
            <a:r>
              <a:rPr lang="en-IN" dirty="0"/>
              <a:t>Add all dataset to power BI.</a:t>
            </a:r>
          </a:p>
          <a:p>
            <a:pPr marL="342900" indent="-342900" algn="l">
              <a:buAutoNum type="arabicParenR"/>
            </a:pPr>
            <a:r>
              <a:rPr lang="en-IN" dirty="0"/>
              <a:t>To make some changes go to transform data option.</a:t>
            </a:r>
          </a:p>
          <a:p>
            <a:pPr marL="342900" indent="-342900" algn="l">
              <a:buAutoNum type="arabicParenR"/>
            </a:pPr>
            <a:r>
              <a:rPr lang="en-IN" dirty="0"/>
              <a:t>As we want to add city in zomato order table go to merge queries and merge restaurants table with Zomato user table on the basis of </a:t>
            </a:r>
            <a:r>
              <a:rPr lang="en-IN" dirty="0" err="1"/>
              <a:t>r_id</a:t>
            </a:r>
            <a:r>
              <a:rPr lang="en-IN" dirty="0"/>
              <a:t> column which is similar in both tables.</a:t>
            </a:r>
          </a:p>
          <a:p>
            <a:pPr marL="342900" indent="-342900" algn="l">
              <a:buAutoNum type="arabicParenR"/>
            </a:pPr>
            <a:r>
              <a:rPr lang="en-IN" dirty="0"/>
              <a:t>As like this we also create relationships in all other tables .</a:t>
            </a:r>
          </a:p>
          <a:p>
            <a:pPr marL="342900" indent="-342900" algn="l">
              <a:buAutoNum type="arabicParenR"/>
            </a:pPr>
            <a:r>
              <a:rPr lang="en-IN" dirty="0"/>
              <a:t> Now as to create slicers in our Zomato dashboard we want to unpivot (sales_qty and sales_amount) columns and give TYPE name to that column.</a:t>
            </a:r>
          </a:p>
          <a:p>
            <a:pPr marL="342900" indent="-342900" algn="l">
              <a:buAutoNum type="arabicParenR"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Now its time to create  dashboard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55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3C72-41CF-C28D-5282-AACACC438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03" y="416966"/>
            <a:ext cx="9246413" cy="636424"/>
          </a:xfrm>
        </p:spPr>
        <p:txBody>
          <a:bodyPr>
            <a:normAutofit/>
          </a:bodyPr>
          <a:lstStyle/>
          <a:p>
            <a:r>
              <a:rPr lang="en-IN" sz="3200" dirty="0"/>
              <a:t>End-to-End Project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3584A-1200-6360-CFC0-DD0DC371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714" y="1133857"/>
            <a:ext cx="10058401" cy="5398618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1) Add new column in Zomato order table using query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 = </a:t>
            </a:r>
            <a:r>
              <a:rPr lang="en-US" sz="18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orders[order_date]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"yyyy"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/>
              <a:t> </a:t>
            </a:r>
          </a:p>
          <a:p>
            <a:pPr algn="l"/>
            <a:r>
              <a:rPr lang="en-IN" sz="1800" dirty="0"/>
              <a:t>2) create measure table</a:t>
            </a:r>
          </a:p>
          <a:p>
            <a:pPr algn="l"/>
            <a:r>
              <a:rPr lang="en-IN" sz="1800" dirty="0"/>
              <a:t>      write measures </a:t>
            </a:r>
          </a:p>
          <a:p>
            <a:pPr algn="l"/>
            <a:r>
              <a:rPr lang="en-IN" sz="1800" dirty="0"/>
              <a:t>      1.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count_orders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orders[order_date]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/>
              <a:t>      2.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ating_count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restaurant[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rating_count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/>
              <a:t>   3.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sales_values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orders[Value]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/>
              <a:t>    4.  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zomato_services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"Zomato provide services in"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8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orders[City]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&amp;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"are connected with"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8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users[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user_id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&amp;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"where got"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8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orders[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user_id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&amp;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"order"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761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</TotalTime>
  <Words>253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Consolas</vt:lpstr>
      <vt:lpstr>Rockwell</vt:lpstr>
      <vt:lpstr>Damask</vt:lpstr>
      <vt:lpstr>End-to-End Project Explanation</vt:lpstr>
      <vt:lpstr>End-to-End Project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Project Explanation</dc:title>
  <dc:creator>dhanrajrajput8165@gmail.com</dc:creator>
  <cp:lastModifiedBy>dhanrajrajput8165@gmail.com</cp:lastModifiedBy>
  <cp:revision>1</cp:revision>
  <dcterms:created xsi:type="dcterms:W3CDTF">2024-05-01T14:48:00Z</dcterms:created>
  <dcterms:modified xsi:type="dcterms:W3CDTF">2024-05-01T15:07:27Z</dcterms:modified>
</cp:coreProperties>
</file>