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62" r:id="rId2"/>
    <p:sldId id="256" r:id="rId3"/>
    <p:sldId id="259" r:id="rId4"/>
    <p:sldId id="260" r:id="rId5"/>
    <p:sldId id="261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8AE3E2-BF10-8A4D-8641-65FCE7F133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94901-73B4-2D40-1D2C-325DA9F416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E198-1831-4FFA-B004-13357D91617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73DFA-CA20-7C4A-BF3A-0DBFE6A1B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EF93-F75F-1582-8FB2-AFB422E945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226A-CF53-48FB-98F4-A77EF598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00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72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7eeea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7eeea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5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5" descr="A picture containing text, screenshot, graphic design, font&#10;&#10;Description automatically generated">
            <a:extLst>
              <a:ext uri="{FF2B5EF4-FFF2-40B4-BE49-F238E27FC236}">
                <a16:creationId xmlns:a16="http://schemas.microsoft.com/office/drawing/2014/main" id="{F75AA8CC-E5E7-E287-1BD4-16195238CA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8373" y="723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9CD389EC-2117-D4D4-42C3-0CC3F1F6A2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9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78484" y="-200863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3" descr="A picture containing text, screenshot, graphic design, electric blue&#10;&#10;Description automatically generated">
            <a:extLst>
              <a:ext uri="{FF2B5EF4-FFF2-40B4-BE49-F238E27FC236}">
                <a16:creationId xmlns:a16="http://schemas.microsoft.com/office/drawing/2014/main" id="{C072D407-26A3-0D38-D3E6-2A2307996A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0" r:id="rId3"/>
    <p:sldLayoutId id="2147483651" r:id="rId4"/>
    <p:sldLayoutId id="2147483652" r:id="rId5"/>
    <p:sldLayoutId id="2147483661" r:id="rId6"/>
    <p:sldLayoutId id="2147483653" r:id="rId7"/>
    <p:sldLayoutId id="2147483654" r:id="rId8"/>
    <p:sldLayoutId id="2147483662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766690" y="2197857"/>
            <a:ext cx="6369050" cy="1701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your paper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64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E88-D4BB-4261-B966-814E351A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84" y="2278742"/>
            <a:ext cx="6367800" cy="1046636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3424" y="2489981"/>
            <a:ext cx="4448993" cy="101810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7</Words>
  <Application>Microsoft Office PowerPoint</Application>
  <PresentationFormat>On-screen Show (16:9)</PresentationFormat>
  <Paragraphs>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Add your paper title here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cm-r@hp.com</dc:creator>
  <cp:lastModifiedBy>M R, Chengappa (Network Function Virtualization)</cp:lastModifiedBy>
  <cp:revision>10</cp:revision>
  <dcterms:modified xsi:type="dcterms:W3CDTF">2023-06-20T06:44:10Z</dcterms:modified>
</cp:coreProperties>
</file>