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0104100" cy="20104100"/>
  <p:notesSz cx="201041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55F3A-711D-4CF7-8556-12D6205989D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2513013"/>
            <a:ext cx="6784975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9675813"/>
            <a:ext cx="1608455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8712200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9096038"/>
            <a:ext cx="8712200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43250-2FFE-4090-BFB9-16849C9A3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97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3250-2FFE-4090-BFB9-16849C9A3DA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2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6232271"/>
            <a:ext cx="17088486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11258296"/>
            <a:ext cx="1407287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4623943"/>
            <a:ext cx="874528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4623943"/>
            <a:ext cx="874528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14000"/>
            <a:lum/>
          </a:blip>
          <a:srcRect/>
          <a:stretch>
            <a:fillRect l="2000" t="30000" r="2000" b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51185" y="2723642"/>
            <a:ext cx="9727565" cy="16071850"/>
          </a:xfrm>
          <a:custGeom>
            <a:avLst/>
            <a:gdLst/>
            <a:ahLst/>
            <a:cxnLst/>
            <a:rect l="l" t="t" r="r" b="b"/>
            <a:pathLst>
              <a:path w="9727565" h="16071850">
                <a:moveTo>
                  <a:pt x="-259" y="249098"/>
                </a:moveTo>
                <a:lnTo>
                  <a:pt x="3804" y="204396"/>
                </a:lnTo>
                <a:lnTo>
                  <a:pt x="15234" y="162360"/>
                </a:lnTo>
                <a:lnTo>
                  <a:pt x="33649" y="123626"/>
                </a:lnTo>
                <a:lnTo>
                  <a:pt x="58159" y="88829"/>
                </a:lnTo>
                <a:lnTo>
                  <a:pt x="88130" y="58857"/>
                </a:lnTo>
                <a:lnTo>
                  <a:pt x="122927" y="34347"/>
                </a:lnTo>
                <a:lnTo>
                  <a:pt x="161661" y="15932"/>
                </a:lnTo>
                <a:lnTo>
                  <a:pt x="203697" y="4503"/>
                </a:lnTo>
                <a:lnTo>
                  <a:pt x="248400" y="439"/>
                </a:lnTo>
                <a:lnTo>
                  <a:pt x="9478273" y="439"/>
                </a:lnTo>
                <a:lnTo>
                  <a:pt x="9522976" y="4503"/>
                </a:lnTo>
                <a:lnTo>
                  <a:pt x="9565012" y="15932"/>
                </a:lnTo>
                <a:lnTo>
                  <a:pt x="9603746" y="34347"/>
                </a:lnTo>
                <a:lnTo>
                  <a:pt x="9638416" y="58857"/>
                </a:lnTo>
                <a:lnTo>
                  <a:pt x="9668387" y="88829"/>
                </a:lnTo>
                <a:lnTo>
                  <a:pt x="9693024" y="123626"/>
                </a:lnTo>
                <a:lnTo>
                  <a:pt x="9711312" y="162360"/>
                </a:lnTo>
                <a:lnTo>
                  <a:pt x="9722869" y="204396"/>
                </a:lnTo>
                <a:lnTo>
                  <a:pt x="9726933" y="249098"/>
                </a:lnTo>
                <a:lnTo>
                  <a:pt x="9726933" y="15822969"/>
                </a:lnTo>
                <a:lnTo>
                  <a:pt x="9722869" y="15867672"/>
                </a:lnTo>
                <a:lnTo>
                  <a:pt x="9711312" y="15909708"/>
                </a:lnTo>
                <a:lnTo>
                  <a:pt x="9693024" y="15948442"/>
                </a:lnTo>
                <a:lnTo>
                  <a:pt x="9668387" y="15983239"/>
                </a:lnTo>
                <a:lnTo>
                  <a:pt x="9638416" y="16013083"/>
                </a:lnTo>
                <a:lnTo>
                  <a:pt x="9603746" y="16037720"/>
                </a:lnTo>
                <a:lnTo>
                  <a:pt x="9565012" y="16056008"/>
                </a:lnTo>
                <a:lnTo>
                  <a:pt x="9522976" y="16067565"/>
                </a:lnTo>
                <a:lnTo>
                  <a:pt x="9478273" y="16071629"/>
                </a:lnTo>
                <a:lnTo>
                  <a:pt x="248400" y="16071629"/>
                </a:lnTo>
                <a:lnTo>
                  <a:pt x="203697" y="16067565"/>
                </a:lnTo>
                <a:lnTo>
                  <a:pt x="161661" y="16056008"/>
                </a:lnTo>
                <a:lnTo>
                  <a:pt x="122927" y="16037720"/>
                </a:lnTo>
                <a:lnTo>
                  <a:pt x="88130" y="16013083"/>
                </a:lnTo>
                <a:lnTo>
                  <a:pt x="58159" y="15983239"/>
                </a:lnTo>
                <a:lnTo>
                  <a:pt x="33649" y="15948442"/>
                </a:lnTo>
                <a:lnTo>
                  <a:pt x="15234" y="15909708"/>
                </a:lnTo>
                <a:lnTo>
                  <a:pt x="3804" y="15867672"/>
                </a:lnTo>
                <a:lnTo>
                  <a:pt x="-259" y="15822969"/>
                </a:lnTo>
                <a:lnTo>
                  <a:pt x="-259" y="249098"/>
                </a:lnTo>
                <a:close/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822" y="18879565"/>
            <a:ext cx="9998710" cy="1103630"/>
          </a:xfrm>
          <a:custGeom>
            <a:avLst/>
            <a:gdLst/>
            <a:ahLst/>
            <a:cxnLst/>
            <a:rect l="l" t="t" r="r" b="b"/>
            <a:pathLst>
              <a:path w="9998710" h="1103630">
                <a:moveTo>
                  <a:pt x="-2" y="183884"/>
                </a:moveTo>
                <a:lnTo>
                  <a:pt x="6561" y="135003"/>
                </a:lnTo>
                <a:lnTo>
                  <a:pt x="25090" y="91087"/>
                </a:lnTo>
                <a:lnTo>
                  <a:pt x="53831" y="53877"/>
                </a:lnTo>
                <a:lnTo>
                  <a:pt x="91028" y="25125"/>
                </a:lnTo>
                <a:lnTo>
                  <a:pt x="134931" y="6596"/>
                </a:lnTo>
                <a:lnTo>
                  <a:pt x="183787" y="30"/>
                </a:lnTo>
                <a:lnTo>
                  <a:pt x="9814563" y="30"/>
                </a:lnTo>
                <a:lnTo>
                  <a:pt x="9863330" y="6596"/>
                </a:lnTo>
                <a:lnTo>
                  <a:pt x="9907271" y="25125"/>
                </a:lnTo>
                <a:lnTo>
                  <a:pt x="9944481" y="53877"/>
                </a:lnTo>
                <a:lnTo>
                  <a:pt x="9973182" y="91087"/>
                </a:lnTo>
                <a:lnTo>
                  <a:pt x="9991723" y="135003"/>
                </a:lnTo>
                <a:lnTo>
                  <a:pt x="9998327" y="183884"/>
                </a:lnTo>
                <a:lnTo>
                  <a:pt x="9998327" y="919284"/>
                </a:lnTo>
                <a:lnTo>
                  <a:pt x="9991723" y="968152"/>
                </a:lnTo>
                <a:lnTo>
                  <a:pt x="9973182" y="1012081"/>
                </a:lnTo>
                <a:lnTo>
                  <a:pt x="9944481" y="1049291"/>
                </a:lnTo>
                <a:lnTo>
                  <a:pt x="9907271" y="1078030"/>
                </a:lnTo>
                <a:lnTo>
                  <a:pt x="9863330" y="1096572"/>
                </a:lnTo>
                <a:lnTo>
                  <a:pt x="9814563" y="1103137"/>
                </a:lnTo>
                <a:lnTo>
                  <a:pt x="183787" y="1103137"/>
                </a:lnTo>
                <a:lnTo>
                  <a:pt x="134931" y="1096572"/>
                </a:lnTo>
                <a:lnTo>
                  <a:pt x="91028" y="1078030"/>
                </a:lnTo>
                <a:lnTo>
                  <a:pt x="53831" y="1049291"/>
                </a:lnTo>
                <a:lnTo>
                  <a:pt x="25090" y="1012081"/>
                </a:lnTo>
                <a:lnTo>
                  <a:pt x="6561" y="968152"/>
                </a:lnTo>
                <a:lnTo>
                  <a:pt x="-2" y="919284"/>
                </a:lnTo>
                <a:lnTo>
                  <a:pt x="-2" y="183884"/>
                </a:lnTo>
                <a:close/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9822" y="88646"/>
            <a:ext cx="19860260" cy="2386330"/>
          </a:xfrm>
          <a:custGeom>
            <a:avLst/>
            <a:gdLst/>
            <a:ahLst/>
            <a:cxnLst/>
            <a:rect l="l" t="t" r="r" b="b"/>
            <a:pathLst>
              <a:path w="19860260" h="2386330">
                <a:moveTo>
                  <a:pt x="-2" y="251451"/>
                </a:moveTo>
                <a:lnTo>
                  <a:pt x="4039" y="206240"/>
                </a:lnTo>
                <a:lnTo>
                  <a:pt x="15693" y="163823"/>
                </a:lnTo>
                <a:lnTo>
                  <a:pt x="34248" y="124708"/>
                </a:lnTo>
                <a:lnTo>
                  <a:pt x="59000" y="89784"/>
                </a:lnTo>
                <a:lnTo>
                  <a:pt x="89250" y="59559"/>
                </a:lnTo>
                <a:lnTo>
                  <a:pt x="124263" y="34794"/>
                </a:lnTo>
                <a:lnTo>
                  <a:pt x="163353" y="16253"/>
                </a:lnTo>
                <a:lnTo>
                  <a:pt x="205795" y="4569"/>
                </a:lnTo>
                <a:lnTo>
                  <a:pt x="250892" y="505"/>
                </a:lnTo>
                <a:lnTo>
                  <a:pt x="19608682" y="505"/>
                </a:lnTo>
                <a:lnTo>
                  <a:pt x="19653893" y="4569"/>
                </a:lnTo>
                <a:lnTo>
                  <a:pt x="19696310" y="16253"/>
                </a:lnTo>
                <a:lnTo>
                  <a:pt x="19735425" y="34794"/>
                </a:lnTo>
                <a:lnTo>
                  <a:pt x="19770349" y="59559"/>
                </a:lnTo>
                <a:lnTo>
                  <a:pt x="19800702" y="89784"/>
                </a:lnTo>
                <a:lnTo>
                  <a:pt x="19825466" y="124708"/>
                </a:lnTo>
                <a:lnTo>
                  <a:pt x="19844007" y="163823"/>
                </a:lnTo>
                <a:lnTo>
                  <a:pt x="19855564" y="206240"/>
                </a:lnTo>
                <a:lnTo>
                  <a:pt x="19859628" y="251451"/>
                </a:lnTo>
                <a:lnTo>
                  <a:pt x="19859628" y="2135702"/>
                </a:lnTo>
                <a:lnTo>
                  <a:pt x="19855564" y="2180786"/>
                </a:lnTo>
                <a:lnTo>
                  <a:pt x="19844007" y="2223203"/>
                </a:lnTo>
                <a:lnTo>
                  <a:pt x="19825466" y="2262318"/>
                </a:lnTo>
                <a:lnTo>
                  <a:pt x="19800702" y="2297242"/>
                </a:lnTo>
                <a:lnTo>
                  <a:pt x="19770349" y="2327595"/>
                </a:lnTo>
                <a:lnTo>
                  <a:pt x="19735425" y="2352232"/>
                </a:lnTo>
                <a:lnTo>
                  <a:pt x="19696310" y="2370900"/>
                </a:lnTo>
                <a:lnTo>
                  <a:pt x="19653893" y="2382457"/>
                </a:lnTo>
                <a:lnTo>
                  <a:pt x="19608682" y="2386521"/>
                </a:lnTo>
                <a:lnTo>
                  <a:pt x="250892" y="2386521"/>
                </a:lnTo>
                <a:lnTo>
                  <a:pt x="205795" y="2382457"/>
                </a:lnTo>
                <a:lnTo>
                  <a:pt x="163353" y="2370900"/>
                </a:lnTo>
                <a:lnTo>
                  <a:pt x="124263" y="2352232"/>
                </a:lnTo>
                <a:lnTo>
                  <a:pt x="89250" y="2327595"/>
                </a:lnTo>
                <a:lnTo>
                  <a:pt x="59000" y="2297242"/>
                </a:lnTo>
                <a:lnTo>
                  <a:pt x="34248" y="2262318"/>
                </a:lnTo>
                <a:lnTo>
                  <a:pt x="15693" y="2223203"/>
                </a:lnTo>
                <a:lnTo>
                  <a:pt x="4039" y="2180786"/>
                </a:lnTo>
                <a:lnTo>
                  <a:pt x="-2" y="2135702"/>
                </a:lnTo>
                <a:lnTo>
                  <a:pt x="-2" y="251451"/>
                </a:lnTo>
                <a:close/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9445" y="2559050"/>
            <a:ext cx="9997440" cy="16071850"/>
          </a:xfrm>
          <a:custGeom>
            <a:avLst/>
            <a:gdLst/>
            <a:ahLst/>
            <a:cxnLst/>
            <a:rect l="l" t="t" r="r" b="b"/>
            <a:pathLst>
              <a:path w="9997440" h="16071850">
                <a:moveTo>
                  <a:pt x="-3" y="255960"/>
                </a:moveTo>
                <a:lnTo>
                  <a:pt x="4111" y="209988"/>
                </a:lnTo>
                <a:lnTo>
                  <a:pt x="15985" y="166809"/>
                </a:lnTo>
                <a:lnTo>
                  <a:pt x="34882" y="126932"/>
                </a:lnTo>
                <a:lnTo>
                  <a:pt x="60091" y="91373"/>
                </a:lnTo>
                <a:lnTo>
                  <a:pt x="90888" y="60512"/>
                </a:lnTo>
                <a:lnTo>
                  <a:pt x="126548" y="35367"/>
                </a:lnTo>
                <a:lnTo>
                  <a:pt x="166362" y="16445"/>
                </a:lnTo>
                <a:lnTo>
                  <a:pt x="209591" y="4507"/>
                </a:lnTo>
                <a:lnTo>
                  <a:pt x="255514" y="443"/>
                </a:lnTo>
                <a:lnTo>
                  <a:pt x="9741412" y="443"/>
                </a:lnTo>
                <a:lnTo>
                  <a:pt x="9787385" y="4507"/>
                </a:lnTo>
                <a:lnTo>
                  <a:pt x="9830691" y="16445"/>
                </a:lnTo>
                <a:lnTo>
                  <a:pt x="9870441" y="35367"/>
                </a:lnTo>
                <a:lnTo>
                  <a:pt x="9906127" y="60512"/>
                </a:lnTo>
                <a:lnTo>
                  <a:pt x="9936860" y="91373"/>
                </a:lnTo>
                <a:lnTo>
                  <a:pt x="9962132" y="126932"/>
                </a:lnTo>
                <a:lnTo>
                  <a:pt x="9981055" y="166809"/>
                </a:lnTo>
                <a:lnTo>
                  <a:pt x="9992865" y="209988"/>
                </a:lnTo>
                <a:lnTo>
                  <a:pt x="9997056" y="255960"/>
                </a:lnTo>
                <a:lnTo>
                  <a:pt x="9997056" y="15816115"/>
                </a:lnTo>
                <a:lnTo>
                  <a:pt x="9992865" y="15862088"/>
                </a:lnTo>
                <a:lnTo>
                  <a:pt x="9981055" y="15905267"/>
                </a:lnTo>
                <a:lnTo>
                  <a:pt x="9962132" y="15945017"/>
                </a:lnTo>
                <a:lnTo>
                  <a:pt x="9936860" y="15980703"/>
                </a:lnTo>
                <a:lnTo>
                  <a:pt x="9906127" y="16011563"/>
                </a:lnTo>
                <a:lnTo>
                  <a:pt x="9870441" y="16036709"/>
                </a:lnTo>
                <a:lnTo>
                  <a:pt x="9830691" y="16055631"/>
                </a:lnTo>
                <a:lnTo>
                  <a:pt x="9787385" y="16067569"/>
                </a:lnTo>
                <a:lnTo>
                  <a:pt x="9741412" y="16071633"/>
                </a:lnTo>
                <a:lnTo>
                  <a:pt x="255514" y="16071633"/>
                </a:lnTo>
                <a:lnTo>
                  <a:pt x="209591" y="16067569"/>
                </a:lnTo>
                <a:lnTo>
                  <a:pt x="166362" y="16055631"/>
                </a:lnTo>
                <a:lnTo>
                  <a:pt x="126548" y="16036709"/>
                </a:lnTo>
                <a:lnTo>
                  <a:pt x="90888" y="16011563"/>
                </a:lnTo>
                <a:lnTo>
                  <a:pt x="60091" y="15980703"/>
                </a:lnTo>
                <a:lnTo>
                  <a:pt x="34882" y="15945017"/>
                </a:lnTo>
                <a:lnTo>
                  <a:pt x="15985" y="15905267"/>
                </a:lnTo>
                <a:lnTo>
                  <a:pt x="4111" y="15862088"/>
                </a:lnTo>
                <a:lnTo>
                  <a:pt x="-3" y="15816115"/>
                </a:lnTo>
                <a:lnTo>
                  <a:pt x="-3" y="255960"/>
                </a:lnTo>
                <a:close/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804164"/>
            <a:ext cx="1809369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4623943"/>
            <a:ext cx="1809369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8696814"/>
            <a:ext cx="643331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8696814"/>
            <a:ext cx="4623943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8696814"/>
            <a:ext cx="4623943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0072" y="120700"/>
            <a:ext cx="878395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600" b="1" spc="-5" dirty="0">
                <a:solidFill>
                  <a:srgbClr val="990000"/>
                </a:solidFill>
                <a:latin typeface="Arial"/>
                <a:cs typeface="Arial"/>
              </a:rPr>
              <a:t>Paper Title </a:t>
            </a:r>
          </a:p>
        </p:txBody>
      </p:sp>
      <p:sp>
        <p:nvSpPr>
          <p:cNvPr id="4" name="object 4"/>
          <p:cNvSpPr/>
          <p:nvPr/>
        </p:nvSpPr>
        <p:spPr>
          <a:xfrm>
            <a:off x="10489172" y="18902426"/>
            <a:ext cx="9471417" cy="1080770"/>
          </a:xfrm>
          <a:custGeom>
            <a:avLst/>
            <a:gdLst/>
            <a:ahLst/>
            <a:cxnLst/>
            <a:rect l="l" t="t" r="r" b="b"/>
            <a:pathLst>
              <a:path w="8023859" h="1080769">
                <a:moveTo>
                  <a:pt x="-301" y="180137"/>
                </a:moveTo>
                <a:lnTo>
                  <a:pt x="6175" y="132246"/>
                </a:lnTo>
                <a:lnTo>
                  <a:pt x="24208" y="89220"/>
                </a:lnTo>
                <a:lnTo>
                  <a:pt x="52401" y="52772"/>
                </a:lnTo>
                <a:lnTo>
                  <a:pt x="88850" y="24616"/>
                </a:lnTo>
                <a:lnTo>
                  <a:pt x="131901" y="6456"/>
                </a:lnTo>
                <a:lnTo>
                  <a:pt x="179652" y="30"/>
                </a:lnTo>
                <a:lnTo>
                  <a:pt x="7842893" y="30"/>
                </a:lnTo>
                <a:lnTo>
                  <a:pt x="7890770" y="6456"/>
                </a:lnTo>
                <a:lnTo>
                  <a:pt x="7933695" y="24616"/>
                </a:lnTo>
                <a:lnTo>
                  <a:pt x="7970143" y="52772"/>
                </a:lnTo>
                <a:lnTo>
                  <a:pt x="7998337" y="89220"/>
                </a:lnTo>
                <a:lnTo>
                  <a:pt x="8016497" y="132246"/>
                </a:lnTo>
                <a:lnTo>
                  <a:pt x="8022847" y="180137"/>
                </a:lnTo>
                <a:lnTo>
                  <a:pt x="8022847" y="900424"/>
                </a:lnTo>
                <a:lnTo>
                  <a:pt x="8016497" y="948302"/>
                </a:lnTo>
                <a:lnTo>
                  <a:pt x="7998337" y="991329"/>
                </a:lnTo>
                <a:lnTo>
                  <a:pt x="7970143" y="1027777"/>
                </a:lnTo>
                <a:lnTo>
                  <a:pt x="7933695" y="1055932"/>
                </a:lnTo>
                <a:lnTo>
                  <a:pt x="7890770" y="1074080"/>
                </a:lnTo>
                <a:lnTo>
                  <a:pt x="7842893" y="1080519"/>
                </a:lnTo>
                <a:lnTo>
                  <a:pt x="179652" y="1080519"/>
                </a:lnTo>
                <a:lnTo>
                  <a:pt x="131901" y="1074080"/>
                </a:lnTo>
                <a:lnTo>
                  <a:pt x="88850" y="1055932"/>
                </a:lnTo>
                <a:lnTo>
                  <a:pt x="52401" y="1027777"/>
                </a:lnTo>
                <a:lnTo>
                  <a:pt x="24208" y="991329"/>
                </a:lnTo>
                <a:lnTo>
                  <a:pt x="6175" y="948302"/>
                </a:lnTo>
                <a:lnTo>
                  <a:pt x="-301" y="900424"/>
                </a:lnTo>
                <a:lnTo>
                  <a:pt x="-301" y="180137"/>
                </a:lnTo>
                <a:close/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9392" y="16210371"/>
            <a:ext cx="9397365" cy="72263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735"/>
              </a:spcBef>
            </a:pPr>
            <a:r>
              <a:rPr lang="en-IN" sz="1750" b="1" u="sng" spc="5" dirty="0">
                <a:solidFill>
                  <a:srgbClr val="C00000"/>
                </a:solidFill>
                <a:latin typeface="Comic Sans MS"/>
                <a:cs typeface="Comic Sans MS"/>
              </a:rPr>
              <a:t>CONCLUSIONS</a:t>
            </a:r>
          </a:p>
          <a:p>
            <a:pPr marL="238125">
              <a:lnSpc>
                <a:spcPct val="100000"/>
              </a:lnSpc>
              <a:spcBef>
                <a:spcPts val="735"/>
              </a:spcBef>
            </a:pPr>
            <a:endParaRPr lang="en-IN" sz="1750" u="sng" dirty="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430549" y="2688052"/>
            <a:ext cx="3652519" cy="41293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lang="en-IN" sz="1750" b="1" u="sng" spc="5" dirty="0">
                <a:solidFill>
                  <a:srgbClr val="C00000"/>
                </a:solidFill>
                <a:latin typeface="Comic Sans MS"/>
                <a:cs typeface="Comic Sans MS"/>
              </a:rPr>
              <a:t>RESULTS </a:t>
            </a:r>
            <a:r>
              <a:rPr lang="en-IN" sz="1750" b="1" u="sng" dirty="0">
                <a:solidFill>
                  <a:srgbClr val="C00000"/>
                </a:solidFill>
                <a:latin typeface="Comic Sans MS"/>
                <a:cs typeface="Comic Sans MS"/>
              </a:rPr>
              <a:t>AND</a:t>
            </a:r>
            <a:r>
              <a:rPr lang="en-IN" sz="1750" b="1" u="sng" spc="-7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lang="en-IN" sz="1750" b="1" u="sng" dirty="0">
                <a:solidFill>
                  <a:srgbClr val="C00000"/>
                </a:solidFill>
                <a:latin typeface="Comic Sans MS"/>
                <a:cs typeface="Comic Sans MS"/>
              </a:rPr>
              <a:t>DISCUSSIONS</a:t>
            </a:r>
          </a:p>
        </p:txBody>
      </p:sp>
      <p:sp>
        <p:nvSpPr>
          <p:cNvPr id="49" name="object 40">
            <a:extLst>
              <a:ext uri="{FF2B5EF4-FFF2-40B4-BE49-F238E27FC236}">
                <a16:creationId xmlns:a16="http://schemas.microsoft.com/office/drawing/2014/main" xmlns="" id="{BF9D104E-270E-4081-AF04-DF7CE1A0A88E}"/>
              </a:ext>
            </a:extLst>
          </p:cNvPr>
          <p:cNvSpPr txBox="1"/>
          <p:nvPr/>
        </p:nvSpPr>
        <p:spPr>
          <a:xfrm>
            <a:off x="831849" y="9845583"/>
            <a:ext cx="7010401" cy="41293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lang="en-IN" sz="1750" b="1" u="sng" spc="5" dirty="0">
                <a:solidFill>
                  <a:srgbClr val="C00000"/>
                </a:solidFill>
                <a:latin typeface="Comic Sans MS"/>
                <a:cs typeface="Comic Sans MS"/>
              </a:rPr>
              <a:t>METHODOLOGY OR THEORETICAL BACKGROUND </a:t>
            </a:r>
            <a:endParaRPr lang="en-US" sz="1750" b="1" u="sng" dirty="0">
              <a:solidFill>
                <a:srgbClr val="C00000"/>
              </a:solidFill>
              <a:latin typeface="Comic Sans MS"/>
              <a:cs typeface="Comic Sans MS"/>
            </a:endParaRPr>
          </a:p>
        </p:txBody>
      </p:sp>
      <p:sp>
        <p:nvSpPr>
          <p:cNvPr id="50" name="object 40">
            <a:extLst>
              <a:ext uri="{FF2B5EF4-FFF2-40B4-BE49-F238E27FC236}">
                <a16:creationId xmlns:a16="http://schemas.microsoft.com/office/drawing/2014/main" xmlns="" id="{F4DAC4BD-B4C5-48BE-92C2-F1DEA4A78025}"/>
              </a:ext>
            </a:extLst>
          </p:cNvPr>
          <p:cNvSpPr txBox="1"/>
          <p:nvPr/>
        </p:nvSpPr>
        <p:spPr>
          <a:xfrm>
            <a:off x="831850" y="2840452"/>
            <a:ext cx="3652519" cy="41293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lang="en-IN" sz="1750" b="1" u="sng" spc="5" dirty="0">
                <a:solidFill>
                  <a:srgbClr val="C00000"/>
                </a:solidFill>
                <a:latin typeface="Comic Sans MS"/>
                <a:cs typeface="Comic Sans MS"/>
              </a:rPr>
              <a:t>INTRODUCTION</a:t>
            </a:r>
            <a:endParaRPr lang="en-US" sz="1750" b="1" u="sng" dirty="0">
              <a:solidFill>
                <a:srgbClr val="C00000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E986A7D-5D2B-4178-9030-A74B74661551}"/>
              </a:ext>
            </a:extLst>
          </p:cNvPr>
          <p:cNvSpPr txBox="1"/>
          <p:nvPr/>
        </p:nvSpPr>
        <p:spPr>
          <a:xfrm>
            <a:off x="4176599" y="1227043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1 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82B0F71-28F4-44B9-9184-E4A0DFB8A45C}"/>
              </a:ext>
            </a:extLst>
          </p:cNvPr>
          <p:cNvSpPr txBox="1"/>
          <p:nvPr/>
        </p:nvSpPr>
        <p:spPr>
          <a:xfrm>
            <a:off x="9660653" y="1227043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2 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57EC98F-B17A-49CA-BDD5-1F2A0B6A9718}"/>
              </a:ext>
            </a:extLst>
          </p:cNvPr>
          <p:cNvSpPr txBox="1"/>
          <p:nvPr/>
        </p:nvSpPr>
        <p:spPr>
          <a:xfrm>
            <a:off x="14898800" y="1227043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3 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B0011B2-CA1D-4DD9-80E9-46DEABAD4321}"/>
              </a:ext>
            </a:extLst>
          </p:cNvPr>
          <p:cNvSpPr/>
          <p:nvPr/>
        </p:nvSpPr>
        <p:spPr>
          <a:xfrm>
            <a:off x="831849" y="18947517"/>
            <a:ext cx="2220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lang="en-IN" b="1" spc="-10" dirty="0">
                <a:solidFill>
                  <a:srgbClr val="990000"/>
                </a:solidFill>
                <a:latin typeface="Comic Sans MS"/>
                <a:cs typeface="Comic Sans MS"/>
              </a:rPr>
              <a:t>Acknowledgements</a:t>
            </a:r>
            <a:endParaRPr lang="en-IN" dirty="0">
              <a:latin typeface="Comic Sans MS"/>
              <a:cs typeface="Comic Sans M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CE4A63D-2A16-42A0-A63A-630F5B1CBC81}"/>
              </a:ext>
            </a:extLst>
          </p:cNvPr>
          <p:cNvSpPr/>
          <p:nvPr/>
        </p:nvSpPr>
        <p:spPr>
          <a:xfrm>
            <a:off x="10770450" y="19097047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lang="en-IN" b="1" spc="-10" dirty="0">
                <a:solidFill>
                  <a:srgbClr val="990000"/>
                </a:solidFill>
                <a:latin typeface="Comic Sans MS"/>
                <a:cs typeface="Comic Sans MS"/>
              </a:rPr>
              <a:t>Venue:</a:t>
            </a:r>
            <a:endParaRPr lang="en-IN" dirty="0">
              <a:latin typeface="Comic Sans MS"/>
              <a:cs typeface="Comic Sans M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3B91E04-A898-4DF9-909B-F95AE59F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0" y="232451"/>
            <a:ext cx="2220801" cy="11184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4EB11C1-80E6-4135-A7C6-CE72728E2BB5}"/>
              </a:ext>
            </a:extLst>
          </p:cNvPr>
          <p:cNvSpPr txBox="1"/>
          <p:nvPr/>
        </p:nvSpPr>
        <p:spPr>
          <a:xfrm>
            <a:off x="16833850" y="232451"/>
            <a:ext cx="27432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Company / Institute Logo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25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india</dc:creator>
  <cp:lastModifiedBy>Ashutosh Kedar</cp:lastModifiedBy>
  <cp:revision>65</cp:revision>
  <dcterms:created xsi:type="dcterms:W3CDTF">2022-06-26T06:23:56Z</dcterms:created>
  <dcterms:modified xsi:type="dcterms:W3CDTF">2022-11-08T06:01:27Z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2022-06-26T00:00:00Z</vt:filetime>
  </property>
</Properties>
</file>