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8A73F-D6FC-47A3-A5FC-DE4D136D62F5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46C2C-6E45-47BE-8B2E-60D82CFC1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>
            <a:extLst>
              <a:ext uri="{FF2B5EF4-FFF2-40B4-BE49-F238E27FC236}">
                <a16:creationId xmlns:a16="http://schemas.microsoft.com/office/drawing/2014/main" xmlns="" id="{C0109CB3-483B-4C57-9536-943C233F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519EC4-2F07-41BC-BB14-22BD6267C216}" type="datetime1">
              <a:rPr lang="en-US" smtClean="0"/>
              <a:t>11/8/2022</a:t>
            </a:fld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72128AD9-BF42-421E-88AE-98BFC73A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253D3-53A6-4D73-87B2-AF147346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B88166-F3C0-490A-94A5-73251AE54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EAD4B4-0381-47D9-96EF-8824216A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00AAC4-EB5A-4D13-9724-7C6A21F5E279}" type="datetime1">
              <a:rPr lang="en-US" smtClean="0"/>
              <a:t>11/8/2022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860081-9E6F-4EDB-A944-648AB9F7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E9FEF9-869A-435C-AF79-3F874704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DA45EF-99FB-460F-9D23-906FF5355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E731CB-5F5F-4D7C-83CC-48EEE3023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7B389D-F945-46E7-B880-D5A9FC34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25DA13-4E6B-4638-99AA-C5E338C9B93A}" type="datetime1">
              <a:rPr lang="en-US" smtClean="0"/>
              <a:t>11/8/2022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070026-8A74-4A09-84F6-435ADBAD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6F8A84-5D97-4991-90AA-878B4837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3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4CB78-D763-4E54-98AA-6021E6E7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B6B64F-E9BA-40CF-84D4-B4DC1698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930567-1358-413A-8C3B-5D28E5E9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67B73-65FB-4DD5-88BA-CBB0C7F0CCBF}" type="datetime1">
              <a:rPr lang="en-US" smtClean="0"/>
              <a:t>11/8/2022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BEA1B4-7855-42B4-94F7-D1A26457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4AB424-16E5-41F7-A368-224650B6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0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45D61-D0B8-4729-8448-12F1A91A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7C8FDA-E850-4697-9B4C-7F119FE9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8A410B-9BBF-4098-8529-17EC48E1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D4DB2E-80F1-49E0-8763-ADBC279D4445}" type="datetime1">
              <a:rPr lang="en-US" smtClean="0"/>
              <a:t>11/8/2022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32C098-FA39-486C-9DA4-ACB2A6D4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ED762-8639-4096-AB51-72B380FD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8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69163-37C3-4D73-BAE8-1F1CE9F7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17EAFF-928C-40F2-B696-ECD763613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E50B9B-7A6E-41A6-9CAB-F0005136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93E3D4-FD46-4B44-96FA-84DD4143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F0553-1317-4293-9EC5-1A5C0946344A}" type="datetime1">
              <a:rPr lang="en-US" smtClean="0"/>
              <a:t>11/8/2022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E58598-B55F-48D1-AFBE-F04E5FD9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D2C163-1A0E-4226-A546-9CEBB5EC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3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EAB91-8119-4D47-B62D-F7198681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91E5DE-F97F-4345-B0E7-514C3E4E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4F4423-F16C-4B10-87C1-CC6B387B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AF2C6B2-6612-420A-A312-DAD184BB8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9A8177B-5C6F-4668-B787-1A23B2B8F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CC4C22A-63F7-4E94-AFE6-FEA205D1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16E614-4D66-43AD-85F7-4785C2411706}" type="datetime1">
              <a:rPr lang="en-US" smtClean="0"/>
              <a:t>11/8/2022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248F4EC-1636-465B-8C6E-3FDE2300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13A7BA-51DF-4BEC-937A-A4D7BE29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0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6B6F5-BF21-4EB3-BDDE-DD96CA0F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D4469F-96CF-4DD3-9BEE-680BA213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CC82E-73C2-445A-BF24-AB91961F771C}" type="datetime1">
              <a:rPr lang="en-US" smtClean="0"/>
              <a:t>11/8/2022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F10194-7B0D-403D-9650-987D2E7C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A67CCB-DD57-447B-B1F0-A12134DB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6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3F273C-F5E1-40A9-8AEC-90E2AAB2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8990C-AA33-4EC8-B665-9A2D144DF8A5}" type="datetime1">
              <a:rPr lang="en-US" smtClean="0"/>
              <a:t>11/8/2022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6D5179-6653-4D11-BE8C-299893E0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F230B0-115B-4AF6-8BB1-833F239D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35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7215B-003F-49AA-854F-A27CC47D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F20AD3-0623-4CBA-8314-F4003670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424DE9-4DF6-4556-8DAC-DB9BF3EE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8F26E5-370E-4D5D-AF8F-44CCB6D6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8EBCD-8D92-41CE-8568-69E76FF56959}" type="datetime1">
              <a:rPr lang="en-US" smtClean="0"/>
              <a:t>11/8/2022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096125-D06B-4ADF-AF65-B30A3FE0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F02BDB-6437-4DE9-A70C-F7F661E1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59F85-7680-4C34-BDFD-69957B4B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5FFA2EF-3614-4C01-B7B9-57636EE53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DCADE2-76A4-4F11-AA40-5A5370AF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46E8B0-777E-4BF2-AFFD-DCDD0A44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2A60FD-6767-4102-908C-81869E9284D9}" type="datetime1">
              <a:rPr lang="en-US" smtClean="0"/>
              <a:t>11/8/2022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635B1E-C802-42DF-A2D4-14D12FF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Venue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7AB6AD-938D-43F9-B4E0-A708CFA3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18212-21B3-4695-9D7E-125ECE87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9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2000" t="15000" r="2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48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6A6C1F6-2DE4-4341-AD2D-0E1082B121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308D2BF-D171-4D28-A0B4-C670BE2B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7" y="145440"/>
            <a:ext cx="1691877" cy="852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4FC367-60B2-48E0-8E71-0F8443F927FD}"/>
              </a:ext>
            </a:extLst>
          </p:cNvPr>
          <p:cNvSpPr txBox="1"/>
          <p:nvPr/>
        </p:nvSpPr>
        <p:spPr>
          <a:xfrm>
            <a:off x="968829" y="2508482"/>
            <a:ext cx="1025434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Paper Title </a:t>
            </a:r>
            <a:endParaRPr lang="en-IN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3D5A725-03DE-488C-97BE-E8E174F66C1E}"/>
              </a:ext>
            </a:extLst>
          </p:cNvPr>
          <p:cNvSpPr txBox="1"/>
          <p:nvPr/>
        </p:nvSpPr>
        <p:spPr>
          <a:xfrm>
            <a:off x="8761449" y="145440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Company / Institute Logo 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C06E9DA-A919-424B-A64E-B7D38F738539}"/>
              </a:ext>
            </a:extLst>
          </p:cNvPr>
          <p:cNvSpPr txBox="1"/>
          <p:nvPr/>
        </p:nvSpPr>
        <p:spPr>
          <a:xfrm>
            <a:off x="634482" y="476335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1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BC6DB8-158B-42D4-8744-9D927907A499}"/>
              </a:ext>
            </a:extLst>
          </p:cNvPr>
          <p:cNvSpPr txBox="1"/>
          <p:nvPr/>
        </p:nvSpPr>
        <p:spPr>
          <a:xfrm>
            <a:off x="3660712" y="476335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2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53B0ACA-AAF5-4BC4-B3A8-8AD622BCB7AE}"/>
              </a:ext>
            </a:extLst>
          </p:cNvPr>
          <p:cNvSpPr txBox="1"/>
          <p:nvPr/>
        </p:nvSpPr>
        <p:spPr>
          <a:xfrm>
            <a:off x="6686942" y="476335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3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5A717E-7428-492F-941E-82D4421DEB26}"/>
              </a:ext>
            </a:extLst>
          </p:cNvPr>
          <p:cNvSpPr txBox="1"/>
          <p:nvPr/>
        </p:nvSpPr>
        <p:spPr>
          <a:xfrm>
            <a:off x="9713172" y="4763356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4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4FBDD63-DFA1-4D8F-A2DA-EABB5451F637}"/>
              </a:ext>
            </a:extLst>
          </p:cNvPr>
          <p:cNvSpPr txBox="1"/>
          <p:nvPr/>
        </p:nvSpPr>
        <p:spPr>
          <a:xfrm>
            <a:off x="9713172" y="6279566"/>
            <a:ext cx="2351314" cy="36933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Venue : </a:t>
            </a:r>
            <a:endParaRPr lang="en-IN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xmlns="" id="{8CA33BEA-6B48-43EB-8843-DF5E856E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/>
              <a:t>Date</a:t>
            </a:r>
            <a:r>
              <a:rPr lang="en-US" sz="1600"/>
              <a:t>: </a:t>
            </a:r>
            <a:fld id="{74B8434E-AB2E-48BF-9AFD-5D4F8F1DE518}" type="datetime1">
              <a:rPr lang="en-US" sz="1600" smtClean="0"/>
              <a:t>11/8/2022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8842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3D773-76E6-48E6-BCE2-8BF420C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56F8F-9D24-48B7-B9A8-CAA9930F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C1EEED-9841-4135-BDFA-6616DD55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4C77AE-6AAB-46EA-A09C-D7BFB1F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" y="6385242"/>
            <a:ext cx="1752600" cy="365125"/>
          </a:xfrm>
        </p:spPr>
        <p:txBody>
          <a:bodyPr/>
          <a:lstStyle/>
          <a:p>
            <a:pPr algn="ctr"/>
            <a:r>
              <a:rPr lang="en-US" sz="1600" dirty="0"/>
              <a:t>Date</a:t>
            </a:r>
            <a:r>
              <a:rPr lang="en-US" sz="1600"/>
              <a:t>: </a:t>
            </a:r>
            <a:fld id="{28B4C099-771F-4BB5-949C-192FF9AB5B3A}" type="datetime1">
              <a:rPr lang="en-US" sz="1600" smtClean="0"/>
              <a:t>11/8/2022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E4ED2C-CC53-4226-B66D-551E800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77781"/>
            <a:ext cx="731520" cy="365125"/>
          </a:xfrm>
        </p:spPr>
        <p:txBody>
          <a:bodyPr/>
          <a:lstStyle/>
          <a:p>
            <a:pPr algn="ctr"/>
            <a:fld id="{EBB18212-21B3-4695-9D7E-125ECE870916}" type="slidenum">
              <a:rPr lang="en-IN" smtClean="0"/>
              <a:pPr algn="ctr"/>
              <a:t>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249823-8A10-4821-8526-BF2A6401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9140" y="6385241"/>
            <a:ext cx="4114800" cy="365125"/>
          </a:xfrm>
        </p:spPr>
        <p:txBody>
          <a:bodyPr/>
          <a:lstStyle/>
          <a:p>
            <a:r>
              <a:rPr lang="en-IN" dirty="0"/>
              <a:t>Venue:</a:t>
            </a:r>
          </a:p>
        </p:txBody>
      </p:sp>
    </p:spTree>
    <p:extLst>
      <p:ext uri="{BB962C8B-B14F-4D97-AF65-F5344CB8AC3E}">
        <p14:creationId xmlns:p14="http://schemas.microsoft.com/office/powerpoint/2010/main" val="34474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3D773-76E6-48E6-BCE2-8BF420C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56F8F-9D24-48B7-B9A8-CAA9930F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C1EEED-9841-4135-BDFA-6616DD55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4C77AE-6AAB-46EA-A09C-D7BFB1F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" y="6385242"/>
            <a:ext cx="1752600" cy="365125"/>
          </a:xfrm>
        </p:spPr>
        <p:txBody>
          <a:bodyPr/>
          <a:lstStyle/>
          <a:p>
            <a:pPr algn="ctr"/>
            <a:r>
              <a:rPr lang="en-US" sz="1600" dirty="0"/>
              <a:t>Date</a:t>
            </a:r>
            <a:r>
              <a:rPr lang="en-US" sz="1600"/>
              <a:t>: </a:t>
            </a:r>
            <a:fld id="{28B4C099-771F-4BB5-949C-192FF9AB5B3A}" type="datetime1">
              <a:rPr lang="en-US" sz="1600" smtClean="0"/>
              <a:t>11/8/2022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E4ED2C-CC53-4226-B66D-551E800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77781"/>
            <a:ext cx="731520" cy="365125"/>
          </a:xfrm>
        </p:spPr>
        <p:txBody>
          <a:bodyPr/>
          <a:lstStyle/>
          <a:p>
            <a:pPr algn="ctr"/>
            <a:fld id="{EBB18212-21B3-4695-9D7E-125ECE870916}" type="slidenum">
              <a:rPr lang="en-IN" smtClean="0"/>
              <a:pPr algn="ctr"/>
              <a:t>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249823-8A10-4821-8526-BF2A6401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9140" y="6377780"/>
            <a:ext cx="4114800" cy="365125"/>
          </a:xfrm>
        </p:spPr>
        <p:txBody>
          <a:bodyPr/>
          <a:lstStyle/>
          <a:p>
            <a:r>
              <a:rPr lang="en-IN" dirty="0"/>
              <a:t>Venue:</a:t>
            </a:r>
          </a:p>
        </p:txBody>
      </p:sp>
    </p:spTree>
    <p:extLst>
      <p:ext uri="{BB962C8B-B14F-4D97-AF65-F5344CB8AC3E}">
        <p14:creationId xmlns:p14="http://schemas.microsoft.com/office/powerpoint/2010/main" val="340623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3D773-76E6-48E6-BCE2-8BF420CA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56F8F-9D24-48B7-B9A8-CAA9930F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C1EEED-9841-4135-BDFA-6616DD55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4C77AE-6AAB-46EA-A09C-D7BFB1F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" y="6385242"/>
            <a:ext cx="1752600" cy="365125"/>
          </a:xfrm>
        </p:spPr>
        <p:txBody>
          <a:bodyPr/>
          <a:lstStyle/>
          <a:p>
            <a:pPr algn="ctr"/>
            <a:r>
              <a:rPr lang="en-US" sz="1600" dirty="0"/>
              <a:t>Date</a:t>
            </a:r>
            <a:r>
              <a:rPr lang="en-US" sz="1600"/>
              <a:t>: </a:t>
            </a:r>
            <a:fld id="{28B4C099-771F-4BB5-949C-192FF9AB5B3A}" type="datetime1">
              <a:rPr lang="en-US" sz="1600" smtClean="0"/>
              <a:t>11/8/2022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E4ED2C-CC53-4226-B66D-551E800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77781"/>
            <a:ext cx="731520" cy="365125"/>
          </a:xfrm>
        </p:spPr>
        <p:txBody>
          <a:bodyPr/>
          <a:lstStyle/>
          <a:p>
            <a:pPr algn="ctr"/>
            <a:fld id="{EBB18212-21B3-4695-9D7E-125ECE870916}" type="slidenum">
              <a:rPr lang="en-IN" smtClean="0"/>
              <a:pPr algn="ctr"/>
              <a:t>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249823-8A10-4821-8526-BF2A6401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9140" y="6377780"/>
            <a:ext cx="4114800" cy="365125"/>
          </a:xfrm>
        </p:spPr>
        <p:txBody>
          <a:bodyPr/>
          <a:lstStyle/>
          <a:p>
            <a:r>
              <a:rPr lang="en-IN" dirty="0"/>
              <a:t>Venue:</a:t>
            </a:r>
          </a:p>
        </p:txBody>
      </p:sp>
    </p:spTree>
    <p:extLst>
      <p:ext uri="{BB962C8B-B14F-4D97-AF65-F5344CB8AC3E}">
        <p14:creationId xmlns:p14="http://schemas.microsoft.com/office/powerpoint/2010/main" val="322318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Outline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Ashutosh Kedar</cp:lastModifiedBy>
  <cp:revision>7</cp:revision>
  <dcterms:created xsi:type="dcterms:W3CDTF">2022-11-08T03:16:18Z</dcterms:created>
  <dcterms:modified xsi:type="dcterms:W3CDTF">2022-11-08T06:01:15Z</dcterms:modified>
</cp:coreProperties>
</file>