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67" r:id="rId7"/>
    <p:sldId id="277" r:id="rId8"/>
    <p:sldId id="270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an Motlag" userId="7f9d0f0577e7f7dc" providerId="LiveId" clId="{E1156812-EF45-48C2-A276-2178536EEDE4}"/>
    <pc:docChg chg="modSld">
      <pc:chgData name="ketan Motlag" userId="7f9d0f0577e7f7dc" providerId="LiveId" clId="{E1156812-EF45-48C2-A276-2178536EEDE4}" dt="2019-06-14T08:46:50.335" v="2"/>
      <pc:docMkLst>
        <pc:docMk/>
      </pc:docMkLst>
      <pc:sldChg chg="delSp">
        <pc:chgData name="ketan Motlag" userId="7f9d0f0577e7f7dc" providerId="LiveId" clId="{E1156812-EF45-48C2-A276-2178536EEDE4}" dt="2019-06-14T08:46:50.335" v="2"/>
        <pc:sldMkLst>
          <pc:docMk/>
          <pc:sldMk cId="3463830340" sldId="277"/>
        </pc:sldMkLst>
        <pc:spChg chg="del">
          <ac:chgData name="ketan Motlag" userId="7f9d0f0577e7f7dc" providerId="LiveId" clId="{E1156812-EF45-48C2-A276-2178536EEDE4}" dt="2019-06-14T08:46:50.335" v="2"/>
          <ac:spMkLst>
            <pc:docMk/>
            <pc:sldMk cId="3463830340" sldId="277"/>
            <ac:spMk id="2" creationId="{AD51660F-665F-4603-9FE4-336FBA756DF8}"/>
          </ac:spMkLst>
        </pc:spChg>
      </pc:sldChg>
      <pc:sldChg chg="modSp">
        <pc:chgData name="ketan Motlag" userId="7f9d0f0577e7f7dc" providerId="LiveId" clId="{E1156812-EF45-48C2-A276-2178536EEDE4}" dt="2019-06-14T08:46:15.323" v="1" actId="20577"/>
        <pc:sldMkLst>
          <pc:docMk/>
          <pc:sldMk cId="1416706385" sldId="278"/>
        </pc:sldMkLst>
        <pc:spChg chg="mod">
          <ac:chgData name="ketan Motlag" userId="7f9d0f0577e7f7dc" providerId="LiveId" clId="{E1156812-EF45-48C2-A276-2178536EEDE4}" dt="2019-06-14T08:46:15.323" v="1" actId="20577"/>
          <ac:spMkLst>
            <pc:docMk/>
            <pc:sldMk cId="1416706385" sldId="278"/>
            <ac:spMk id="2" creationId="{87FF0EE0-FB4F-402F-A932-2E206094C1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FBDD-8962-4CE9-A8B2-907225A5F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65117-A5B7-4FDF-B6C2-F51F0D1C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D844-574A-4F9C-A1EB-F5F0E371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2D6-57BC-4EEA-9CA3-7CDC5A3303CA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0EF7D-A6AD-4896-A8E1-708C9870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71190-05E5-489B-96B9-42E19085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32FE-472C-4732-B0E5-EDAD4BEC8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69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01B4-735C-4249-8B15-67E47D60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82B05-7386-4040-8083-C46E22C2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38DE-CC92-4BC0-8A96-4958D9D1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2D6-57BC-4EEA-9CA3-7CDC5A3303CA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67A4-0EEF-45E5-BD13-18A93C3D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FD28-14FC-4A53-8887-2C6D4684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32FE-472C-4732-B0E5-EDAD4BEC8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39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D5069-7491-4818-B27F-F0D86516F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BDDEC-3837-4F38-B1FE-F32EF93AE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6172-0943-432D-B62A-3A84CC6A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2D6-57BC-4EEA-9CA3-7CDC5A3303CA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3D9E9-B85F-4C64-87C7-9C4B315C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36F38-3D55-4240-882B-811D1FF3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32FE-472C-4732-B0E5-EDAD4BEC8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7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9D51-02B1-44B4-BFA1-1C7F99CD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1F56-496D-4676-AB30-E0D663CF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C3C4D-7438-4EB2-8EFC-EEF87643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2D6-57BC-4EEA-9CA3-7CDC5A3303CA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0761-779B-421B-AA79-CE453633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6754-D707-439D-BE33-5B70A894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32FE-472C-4732-B0E5-EDAD4BEC8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01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CBBF-2DA0-4044-BA4F-70CB8524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BFE0-C1B6-43C2-A89F-994FEF563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3F77-1DCD-4B5F-A1A9-A7578543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2D6-57BC-4EEA-9CA3-7CDC5A3303CA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8E1A-9ED9-4714-B4F2-B70B5C3C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FB0F0-8D38-4C18-985F-278261AF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32FE-472C-4732-B0E5-EDAD4BEC8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5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8635-FBB8-4B74-A3DE-B383EFB3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1173-4B9B-4488-A0D2-37D150F90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1A7D9-5F15-4026-8D6C-FD8F10832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A71F9-C802-4082-A066-DFC669D0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2D6-57BC-4EEA-9CA3-7CDC5A3303CA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052A0-47F3-419B-B7A7-C2710671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C62AE-4B71-4536-BD99-3A6549D7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32FE-472C-4732-B0E5-EDAD4BEC8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88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242A-CAE2-42C2-94C5-ACFFE2BE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DBBC8-97BC-42B9-B5D5-AD4FA04C3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6B917-F8BB-4598-BED0-869649ED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23DD8-E4E0-4D97-8D14-6FE431E1A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61609-6BC8-4780-AE23-E9C16A878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0B129-13AE-4A2E-BEC8-5FE17DA5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2D6-57BC-4EEA-9CA3-7CDC5A3303CA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A972F-280F-407F-87EF-3FFE9839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35037-B01F-4AB7-B502-2DC30520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32FE-472C-4732-B0E5-EDAD4BEC8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5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D23F-E578-4EC3-AC16-CB90BB87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B8987-5EE0-40C8-BCE0-72E37B89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2D6-57BC-4EEA-9CA3-7CDC5A3303CA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7D99A-686E-45DD-913B-71D444E3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3C98B-B70C-47D7-A6A5-85D637C8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32FE-472C-4732-B0E5-EDAD4BEC8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2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8BDB0-FC42-4F15-ACA7-6D1BE1D2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2D6-57BC-4EEA-9CA3-7CDC5A3303CA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30004-5DF0-4C5A-89E6-8FA29DF3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3A29D-C41A-4168-AAF7-D7B97EB2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32FE-472C-4732-B0E5-EDAD4BEC8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5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C921-2E66-492E-9895-8DD21D10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39C4-5460-4713-8F6C-4C94C7E51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F8C32-D41E-4029-82D4-7A23AB48E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BF8C4-40BC-4928-B610-6C491480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2D6-57BC-4EEA-9CA3-7CDC5A3303CA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D1ECE-08B2-40A6-9BE9-F81F8A22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D3555-3978-45CE-9AEA-81D8EFDB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32FE-472C-4732-B0E5-EDAD4BEC8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68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1381-F403-488E-88FE-0710200C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20750-790D-4108-93F7-9FDBD30E5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C8521-7440-4748-8198-6A4F7E706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969D7-0A36-4A8F-B897-7B9256CC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2D6-57BC-4EEA-9CA3-7CDC5A3303CA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A354F-B90D-4E95-B5B4-6A93F7A8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94E60-F449-4C26-B583-4E0AA4CF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32FE-472C-4732-B0E5-EDAD4BEC8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62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55802-8F5C-4B92-B992-012784DC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80C3B-50E2-417B-9492-B1E98879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AF60-B64B-4F6E-8BF4-4627C079E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52D6-57BC-4EEA-9CA3-7CDC5A3303CA}" type="datetimeFigureOut">
              <a:rPr lang="en-IN" smtClean="0"/>
              <a:t>14-06-2019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3B258-D2A6-4DAE-BC09-D0CA064BB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3F1A0-7827-4872-8CDD-583A5A18E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32FE-472C-4732-B0E5-EDAD4BEC8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50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047B-3A1E-49BA-AE2D-37331CAC3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Lab 2 - SVM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8A7E3-309B-4857-A398-4A9620F55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13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7353-A116-4039-B292-1726B7AF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RBF </a:t>
            </a:r>
            <a:r>
              <a:rPr lang="en-IN" dirty="0" err="1"/>
              <a:t>Kernal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C8AFB-A429-411D-BB03-E01CABFFB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C=10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FFEE9D-786E-4DF6-8F35-563A2F784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8849" y="2505075"/>
            <a:ext cx="4379665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AD405-8C65-4C58-9C4E-546663BEF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C=3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1B31F8-F1E5-423D-9CD4-87371367BCB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16512" y="2505075"/>
            <a:ext cx="429456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7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D024-51B7-47AA-ABD2-1033CC70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803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1 )Move  the clusters around and change their sizes to make it easier or harder for the classifier to find a decent boundary. Pay attention to when the optimizer (minimize function) is not able to find a solution at all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8B6E1-ADC2-4934-8B25-FAC6846E6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dirty="0"/>
              <a:t>Decision Boundary for easy cluster using Kernel –Linear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66B78-BF3E-4B01-B3B5-A3E449F3A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2000" dirty="0"/>
              <a:t>After moving the cluster around and  making the dataset complex 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39892F-BEC2-4F68-8FA2-B5CD2B6C6A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4133" y="2505075"/>
            <a:ext cx="4929097" cy="368458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00A3B4-07C8-4F41-97AA-674EC7C9EA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50112" y="2505075"/>
            <a:ext cx="482736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9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5FF-19B3-4C3E-9FF0-F5182467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2) Implement the two non-linear kernels. You should be able to classify very hard data sets with these</a:t>
            </a:r>
            <a:br>
              <a:rPr lang="en-US" sz="2400" dirty="0"/>
            </a:br>
            <a:br>
              <a:rPr lang="en-US" sz="2400" dirty="0"/>
            </a:b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AE2F4-5AD0-4622-9411-B3F705B5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24706"/>
            <a:ext cx="5157787" cy="823912"/>
          </a:xfrm>
        </p:spPr>
        <p:txBody>
          <a:bodyPr/>
          <a:lstStyle/>
          <a:p>
            <a:r>
              <a:rPr lang="en-IN" dirty="0"/>
              <a:t>Classification of hard data using polynomial kernel  with degree 2 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55829-D4BF-4A3C-B6FE-F7BEC655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Classification of data using polynomial kernel degree 3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88DCE1-F149-4F5B-A1A4-15DC1175DE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6461" y="2505075"/>
            <a:ext cx="5004440" cy="368458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23F6F0-E76E-41A6-940A-79B508B64D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8752" y="2505075"/>
            <a:ext cx="503008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5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389D-BA68-48D1-9E6D-DD769214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F7CB3-478C-4DFB-ADD2-D6C71AA5B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Classification of data using RBF kernel sigma 1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98EB8-05CB-40FA-9937-86FF6E2FD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Classification of data using RBF kernel sigma 10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B17F89-DF08-4A98-9C7C-9667D57AE4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17956"/>
            <a:ext cx="5157787" cy="365882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E860F-2D89-464E-90E8-1D6B21E2AD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CD34A5-DB6B-4CB2-BA2F-02C0156A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17956"/>
            <a:ext cx="5046133" cy="38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0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4DBB-D563-4440-82DA-9316D2F3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3)The non-linear kernels  have parameters; explore how they influence the decision boundary. Reason about this in terms of the bias-variance trade-off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1E810-0796-46E3-A434-550DEE64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24706"/>
            <a:ext cx="5157787" cy="823912"/>
          </a:xfrm>
        </p:spPr>
        <p:txBody>
          <a:bodyPr/>
          <a:lstStyle/>
          <a:p>
            <a:r>
              <a:rPr lang="en-IN" dirty="0"/>
              <a:t>Classification of data using polynomial kernel degree 3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7BD29-9C8F-46DD-B671-D0C4059AD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Classification of data using polynomial kernel degree 8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98F9C2-0A81-4BF9-9D4E-76A1F3725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3640" y="2505075"/>
            <a:ext cx="5030083" cy="368458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7BC4EA-0E3A-4102-97D4-AA2A8D99D7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1015" y="2505075"/>
            <a:ext cx="4965558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8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EEB4-F495-4398-AB27-BCF497AA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4A64-9D75-4848-99AD-0608CF2E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Classification of data using RBF kernel sigma 0.1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F925D-EDEE-4C49-9B9B-865562E59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35" y="2306637"/>
            <a:ext cx="6515100" cy="434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FAD2E-A1A6-4C91-BC8D-030D38BC3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Classification of data using RBF kernel sigma 0.2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EF2A5-C778-4178-9A15-970F11176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Classification of data using RBF kernel sigma 10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03FDE3-BC46-4BCE-9F5E-88B50E6637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5463" y="2505075"/>
            <a:ext cx="4866436" cy="368458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568833-7504-4F46-A6CA-15D3AA6B8B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7186" y="2505075"/>
            <a:ext cx="4773216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3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81C3-AA2B-4196-98BF-20942D48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4. Explore the role of the slack parameter C. What happens for very large/small values?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B6BE06-8400-446F-84EE-A7EFD6EED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c =0.5 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68D46E7-C9BA-4A7C-ACC5-BE9D78CA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91" y="2185080"/>
            <a:ext cx="58188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6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0EE0-FB4F-402F-A932-2E206094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Polynomial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65B18-9933-47BB-A65C-E47FF28CB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C=0.2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15EF3-20AF-40DD-8C21-12966C792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C=2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7B2B7C-1349-4583-85AC-BCB504045F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09801" y="2505075"/>
            <a:ext cx="4907986" cy="39878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019644-AB98-49AA-A15D-478DF21E17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05114" y="2505074"/>
            <a:ext cx="4924662" cy="38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0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4246</TotalTime>
  <Words>226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 2 - SVM </vt:lpstr>
      <vt:lpstr>1 )Move  the clusters around and change their sizes to make it easier or harder for the classifier to find a decent boundary. Pay attention to when the optimizer (minimize function) is not able to find a solution at all </vt:lpstr>
      <vt:lpstr>2) Implement the two non-linear kernels. You should be able to classify very hard data sets with these  </vt:lpstr>
      <vt:lpstr> </vt:lpstr>
      <vt:lpstr>3)The non-linear kernels  have parameters; explore how they influence the decision boundary. Reason about this in terms of the bias-variance trade-off </vt:lpstr>
      <vt:lpstr>PowerPoint Presentation</vt:lpstr>
      <vt:lpstr>PowerPoint Presentation</vt:lpstr>
      <vt:lpstr>4. Explore the role of the slack parameter C. What happens for very large/small values?</vt:lpstr>
      <vt:lpstr>Polynomial Kernel</vt:lpstr>
      <vt:lpstr>RBF Kernal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 Assignment2</dc:title>
  <dc:creator>Ankita Pillay</dc:creator>
  <cp:lastModifiedBy>ketan Motlag</cp:lastModifiedBy>
  <cp:revision>11</cp:revision>
  <dcterms:created xsi:type="dcterms:W3CDTF">2018-10-03T13:43:33Z</dcterms:created>
  <dcterms:modified xsi:type="dcterms:W3CDTF">2019-06-14T08:46:52Z</dcterms:modified>
</cp:coreProperties>
</file>