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3.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theme/theme4.xml" ContentType="application/vnd.openxmlformats-officedocument.theme+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theme/theme5.xml" ContentType="application/vnd.openxmlformats-officedocument.theme+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theme/theme6.xml" ContentType="application/vnd.openxmlformats-officedocument.theme+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09" r:id="rId5"/>
    <p:sldMasterId id="2147484337" r:id="rId6"/>
    <p:sldMasterId id="2147484365" r:id="rId7"/>
    <p:sldMasterId id="2147484391" r:id="rId8"/>
    <p:sldMasterId id="2147484421" r:id="rId9"/>
    <p:sldMasterId id="2147484451" r:id="rId10"/>
  </p:sldMasterIdLst>
  <p:notesMasterIdLst>
    <p:notesMasterId r:id="rId27"/>
  </p:notesMasterIdLst>
  <p:handoutMasterIdLst>
    <p:handoutMasterId r:id="rId28"/>
  </p:handoutMasterIdLst>
  <p:sldIdLst>
    <p:sldId id="1576" r:id="rId11"/>
    <p:sldId id="1577" r:id="rId12"/>
    <p:sldId id="1578" r:id="rId13"/>
    <p:sldId id="1584" r:id="rId14"/>
    <p:sldId id="1593" r:id="rId15"/>
    <p:sldId id="1587" r:id="rId16"/>
    <p:sldId id="1580" r:id="rId17"/>
    <p:sldId id="1367" r:id="rId18"/>
    <p:sldId id="1507" r:id="rId19"/>
    <p:sldId id="1465" r:id="rId20"/>
    <p:sldId id="1592" r:id="rId21"/>
    <p:sldId id="1594" r:id="rId22"/>
    <p:sldId id="1595" r:id="rId23"/>
    <p:sldId id="1569" r:id="rId24"/>
    <p:sldId id="1572" r:id="rId25"/>
    <p:sldId id="1419" r:id="rId2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R23 BO CT Template" id="{A073DAE3-B461-442F-A3D3-6642BD875E45}">
          <p14:sldIdLst>
            <p14:sldId id="1576"/>
            <p14:sldId id="1577"/>
            <p14:sldId id="1578"/>
            <p14:sldId id="1584"/>
            <p14:sldId id="1593"/>
            <p14:sldId id="1587"/>
            <p14:sldId id="1580"/>
            <p14:sldId id="1367"/>
            <p14:sldId id="1507"/>
            <p14:sldId id="1465"/>
            <p14:sldId id="1592"/>
            <p14:sldId id="1594"/>
            <p14:sldId id="1595"/>
            <p14:sldId id="1569"/>
            <p14:sldId id="1572"/>
            <p14:sldId id="141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2050"/>
    <a:srgbClr val="FFFFFF"/>
    <a:srgbClr val="505050"/>
    <a:srgbClr val="FF8C00"/>
    <a:srgbClr val="00BCF2"/>
    <a:srgbClr val="00188F"/>
    <a:srgbClr val="D63F27"/>
    <a:srgbClr val="F78C1F"/>
    <a:srgbClr val="0B4B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05" autoAdjust="0"/>
    <p:restoredTop sz="75878" autoAdjust="0"/>
  </p:normalViewPr>
  <p:slideViewPr>
    <p:cSldViewPr>
      <p:cViewPr varScale="1">
        <p:scale>
          <a:sx n="85" d="100"/>
          <a:sy n="85" d="100"/>
        </p:scale>
        <p:origin x="1266" y="36"/>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p:scale>
          <a:sx n="100" d="100"/>
          <a:sy n="100" d="100"/>
        </p:scale>
        <p:origin x="2694" y="35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 Type="http://schemas.openxmlformats.org/officeDocument/2006/relationships/customXml" Target="../customXml/item3.xml"/><Relationship Id="rId21" Type="http://schemas.openxmlformats.org/officeDocument/2006/relationships/slide" Target="slides/slide11.xml"/><Relationship Id="rId34" Type="http://schemas.microsoft.com/office/2016/11/relationships/changesInfo" Target="changesInfos/changesInfo1.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handoutMaster" Target="handoutMasters/handoutMaster1.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notesMaster" Target="notesMasters/notesMaster1.xml"/><Relationship Id="rId30" Type="http://schemas.openxmlformats.org/officeDocument/2006/relationships/presProps" Target="presProp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 Kanade" userId="45d3e8b635780c10" providerId="LiveId" clId="{DC300D94-EEDC-4112-96B7-6D38071437CA}"/>
    <pc:docChg chg="undo custSel addSld delSld modSld modSection">
      <pc:chgData name="S Kanade" userId="45d3e8b635780c10" providerId="LiveId" clId="{DC300D94-EEDC-4112-96B7-6D38071437CA}" dt="2017-09-11T09:37:19.693" v="5302" actId="20577"/>
      <pc:docMkLst>
        <pc:docMk/>
      </pc:docMkLst>
      <pc:sldChg chg="addSp delSp modSp modNotesTx">
        <pc:chgData name="S Kanade" userId="45d3e8b635780c10" providerId="LiveId" clId="{DC300D94-EEDC-4112-96B7-6D38071437CA}" dt="2017-09-03T02:49:20.655" v="2128" actId="20577"/>
        <pc:sldMkLst>
          <pc:docMk/>
          <pc:sldMk cId="139682672" sldId="1465"/>
        </pc:sldMkLst>
        <pc:spChg chg="add del mod">
          <ac:chgData name="S Kanade" userId="45d3e8b635780c10" providerId="LiveId" clId="{DC300D94-EEDC-4112-96B7-6D38071437CA}" dt="2017-09-03T02:41:35.478" v="1361" actId="478"/>
          <ac:spMkLst>
            <pc:docMk/>
            <pc:sldMk cId="139682672" sldId="1465"/>
            <ac:spMk id="3" creationId="{B03142F5-7D86-44BD-81DC-4635B1B2FF3B}"/>
          </ac:spMkLst>
        </pc:spChg>
        <pc:spChg chg="del">
          <ac:chgData name="S Kanade" userId="45d3e8b635780c10" providerId="LiveId" clId="{DC300D94-EEDC-4112-96B7-6D38071437CA}" dt="2017-09-03T02:41:35.478" v="1361" actId="478"/>
          <ac:spMkLst>
            <pc:docMk/>
            <pc:sldMk cId="139682672" sldId="1465"/>
            <ac:spMk id="4" creationId="{00000000-0000-0000-0000-000000000000}"/>
          </ac:spMkLst>
        </pc:spChg>
        <pc:spChg chg="add del mod">
          <ac:chgData name="S Kanade" userId="45d3e8b635780c10" providerId="LiveId" clId="{DC300D94-EEDC-4112-96B7-6D38071437CA}" dt="2017-09-03T02:41:35.478" v="1361" actId="478"/>
          <ac:spMkLst>
            <pc:docMk/>
            <pc:sldMk cId="139682672" sldId="1465"/>
            <ac:spMk id="5" creationId="{5EB0E21F-9ABC-44A4-A288-5DD553B9438D}"/>
          </ac:spMkLst>
        </pc:spChg>
        <pc:spChg chg="add del mod">
          <ac:chgData name="S Kanade" userId="45d3e8b635780c10" providerId="LiveId" clId="{DC300D94-EEDC-4112-96B7-6D38071437CA}" dt="2017-09-03T02:41:35.478" v="1361" actId="478"/>
          <ac:spMkLst>
            <pc:docMk/>
            <pc:sldMk cId="139682672" sldId="1465"/>
            <ac:spMk id="6" creationId="{6D4697AE-D721-42EE-8C10-3292E6D15A73}"/>
          </ac:spMkLst>
        </pc:spChg>
        <pc:spChg chg="add del mod">
          <ac:chgData name="S Kanade" userId="45d3e8b635780c10" providerId="LiveId" clId="{DC300D94-EEDC-4112-96B7-6D38071437CA}" dt="2017-09-03T02:41:35.478" v="1361" actId="478"/>
          <ac:spMkLst>
            <pc:docMk/>
            <pc:sldMk cId="139682672" sldId="1465"/>
            <ac:spMk id="7" creationId="{BEC7DD32-1949-418E-8B82-203C860FBE14}"/>
          </ac:spMkLst>
        </pc:spChg>
        <pc:spChg chg="add del mod">
          <ac:chgData name="S Kanade" userId="45d3e8b635780c10" providerId="LiveId" clId="{DC300D94-EEDC-4112-96B7-6D38071437CA}" dt="2017-09-03T02:41:35.478" v="1361" actId="478"/>
          <ac:spMkLst>
            <pc:docMk/>
            <pc:sldMk cId="139682672" sldId="1465"/>
            <ac:spMk id="10" creationId="{3897DFCF-6B32-45DD-9F39-913C1CADFDC6}"/>
          </ac:spMkLst>
        </pc:spChg>
        <pc:spChg chg="add del mod">
          <ac:chgData name="S Kanade" userId="45d3e8b635780c10" providerId="LiveId" clId="{DC300D94-EEDC-4112-96B7-6D38071437CA}" dt="2017-09-03T01:57:29.759" v="184" actId="478"/>
          <ac:spMkLst>
            <pc:docMk/>
            <pc:sldMk cId="139682672" sldId="1465"/>
            <ac:spMk id="11" creationId="{09FD3C16-091C-4181-8789-5053EC993EAD}"/>
          </ac:spMkLst>
        </pc:spChg>
        <pc:spChg chg="add del mod">
          <ac:chgData name="S Kanade" userId="45d3e8b635780c10" providerId="LiveId" clId="{DC300D94-EEDC-4112-96B7-6D38071437CA}" dt="2017-09-03T02:41:35.478" v="1361" actId="478"/>
          <ac:spMkLst>
            <pc:docMk/>
            <pc:sldMk cId="139682672" sldId="1465"/>
            <ac:spMk id="13" creationId="{D24CEF7E-59CB-46B7-861E-67B4D4E7836D}"/>
          </ac:spMkLst>
        </pc:spChg>
        <pc:spChg chg="add del mod">
          <ac:chgData name="S Kanade" userId="45d3e8b635780c10" providerId="LiveId" clId="{DC300D94-EEDC-4112-96B7-6D38071437CA}" dt="2017-09-03T02:41:35.478" v="1361" actId="478"/>
          <ac:spMkLst>
            <pc:docMk/>
            <pc:sldMk cId="139682672" sldId="1465"/>
            <ac:spMk id="15" creationId="{8C4999CD-CEA7-4558-8BC1-DC99241134A1}"/>
          </ac:spMkLst>
        </pc:spChg>
        <pc:spChg chg="add del mod">
          <ac:chgData name="S Kanade" userId="45d3e8b635780c10" providerId="LiveId" clId="{DC300D94-EEDC-4112-96B7-6D38071437CA}" dt="2017-09-03T02:41:35.478" v="1361" actId="478"/>
          <ac:spMkLst>
            <pc:docMk/>
            <pc:sldMk cId="139682672" sldId="1465"/>
            <ac:spMk id="16" creationId="{5E8057A2-E269-443B-9C7D-F88719AFC820}"/>
          </ac:spMkLst>
        </pc:spChg>
        <pc:spChg chg="add del mod">
          <ac:chgData name="S Kanade" userId="45d3e8b635780c10" providerId="LiveId" clId="{DC300D94-EEDC-4112-96B7-6D38071437CA}" dt="2017-09-03T01:57:29.759" v="184" actId="478"/>
          <ac:spMkLst>
            <pc:docMk/>
            <pc:sldMk cId="139682672" sldId="1465"/>
            <ac:spMk id="17" creationId="{13AA11CE-1E8B-4100-8024-EFA5D0D79A16}"/>
          </ac:spMkLst>
        </pc:spChg>
        <pc:spChg chg="add del mod">
          <ac:chgData name="S Kanade" userId="45d3e8b635780c10" providerId="LiveId" clId="{DC300D94-EEDC-4112-96B7-6D38071437CA}" dt="2017-09-03T02:41:35.478" v="1361" actId="478"/>
          <ac:spMkLst>
            <pc:docMk/>
            <pc:sldMk cId="139682672" sldId="1465"/>
            <ac:spMk id="18" creationId="{DC7E3BC8-DFA8-47FE-B37C-989142FF9F74}"/>
          </ac:spMkLst>
        </pc:spChg>
        <pc:spChg chg="add del">
          <ac:chgData name="S Kanade" userId="45d3e8b635780c10" providerId="LiveId" clId="{DC300D94-EEDC-4112-96B7-6D38071437CA}" dt="2017-09-03T01:57:26.550" v="183" actId="20577"/>
          <ac:spMkLst>
            <pc:docMk/>
            <pc:sldMk cId="139682672" sldId="1465"/>
            <ac:spMk id="21" creationId="{BB1B6CD8-A330-4056-B677-47D4AA349917}"/>
          </ac:spMkLst>
        </pc:spChg>
        <pc:spChg chg="add del">
          <ac:chgData name="S Kanade" userId="45d3e8b635780c10" providerId="LiveId" clId="{DC300D94-EEDC-4112-96B7-6D38071437CA}" dt="2017-09-03T01:57:26.550" v="183" actId="20577"/>
          <ac:spMkLst>
            <pc:docMk/>
            <pc:sldMk cId="139682672" sldId="1465"/>
            <ac:spMk id="22" creationId="{8BC9BC80-27FA-467E-9C06-418D01C12930}"/>
          </ac:spMkLst>
        </pc:spChg>
        <pc:spChg chg="add del mod">
          <ac:chgData name="S Kanade" userId="45d3e8b635780c10" providerId="LiveId" clId="{DC300D94-EEDC-4112-96B7-6D38071437CA}" dt="2017-09-03T02:41:35.478" v="1361" actId="478"/>
          <ac:spMkLst>
            <pc:docMk/>
            <pc:sldMk cId="139682672" sldId="1465"/>
            <ac:spMk id="23" creationId="{7EB20FD2-55F8-48DB-97D4-251235D09AC3}"/>
          </ac:spMkLst>
        </pc:spChg>
        <pc:spChg chg="add del mod">
          <ac:chgData name="S Kanade" userId="45d3e8b635780c10" providerId="LiveId" clId="{DC300D94-EEDC-4112-96B7-6D38071437CA}" dt="2017-09-03T02:41:35.478" v="1361" actId="478"/>
          <ac:spMkLst>
            <pc:docMk/>
            <pc:sldMk cId="139682672" sldId="1465"/>
            <ac:spMk id="24" creationId="{D8FEBB5D-C37F-4721-BEE5-CF583183DB6F}"/>
          </ac:spMkLst>
        </pc:spChg>
        <pc:spChg chg="add mod">
          <ac:chgData name="S Kanade" userId="45d3e8b635780c10" providerId="LiveId" clId="{DC300D94-EEDC-4112-96B7-6D38071437CA}" dt="2017-09-03T02:46:38.483" v="1867" actId="255"/>
          <ac:spMkLst>
            <pc:docMk/>
            <pc:sldMk cId="139682672" sldId="1465"/>
            <ac:spMk id="26" creationId="{FDB93421-82D6-4BD9-9EB2-A661995163FD}"/>
          </ac:spMkLst>
        </pc:spChg>
        <pc:picChg chg="add del">
          <ac:chgData name="S Kanade" userId="45d3e8b635780c10" providerId="LiveId" clId="{DC300D94-EEDC-4112-96B7-6D38071437CA}" dt="2017-09-03T02:02:45.314" v="210" actId="20577"/>
          <ac:picMkLst>
            <pc:docMk/>
            <pc:sldMk cId="139682672" sldId="1465"/>
            <ac:picMk id="2050" creationId="{E336404C-0543-42FA-B14B-AA9B2F9B5237}"/>
          </ac:picMkLst>
        </pc:picChg>
        <pc:cxnChg chg="add del mod">
          <ac:chgData name="S Kanade" userId="45d3e8b635780c10" providerId="LiveId" clId="{DC300D94-EEDC-4112-96B7-6D38071437CA}" dt="2017-09-03T02:41:35.478" v="1361" actId="478"/>
          <ac:cxnSpMkLst>
            <pc:docMk/>
            <pc:sldMk cId="139682672" sldId="1465"/>
            <ac:cxnSpMk id="8" creationId="{20A96791-3807-4B0F-A84B-0091CA2D9689}"/>
          </ac:cxnSpMkLst>
        </pc:cxnChg>
        <pc:cxnChg chg="add del mod">
          <ac:chgData name="S Kanade" userId="45d3e8b635780c10" providerId="LiveId" clId="{DC300D94-EEDC-4112-96B7-6D38071437CA}" dt="2017-09-03T02:41:35.478" v="1361" actId="478"/>
          <ac:cxnSpMkLst>
            <pc:docMk/>
            <pc:sldMk cId="139682672" sldId="1465"/>
            <ac:cxnSpMk id="9" creationId="{05AE9C08-70EB-4A55-B7AD-656F97002A8B}"/>
          </ac:cxnSpMkLst>
        </pc:cxnChg>
        <pc:cxnChg chg="add del mod">
          <ac:chgData name="S Kanade" userId="45d3e8b635780c10" providerId="LiveId" clId="{DC300D94-EEDC-4112-96B7-6D38071437CA}" dt="2017-09-03T02:41:35.478" v="1361" actId="478"/>
          <ac:cxnSpMkLst>
            <pc:docMk/>
            <pc:sldMk cId="139682672" sldId="1465"/>
            <ac:cxnSpMk id="12" creationId="{B012B1DA-1E36-4FCC-A921-F658F2AED35A}"/>
          </ac:cxnSpMkLst>
        </pc:cxnChg>
        <pc:cxnChg chg="add del mod">
          <ac:chgData name="S Kanade" userId="45d3e8b635780c10" providerId="LiveId" clId="{DC300D94-EEDC-4112-96B7-6D38071437CA}" dt="2017-09-03T02:41:35.478" v="1361" actId="478"/>
          <ac:cxnSpMkLst>
            <pc:docMk/>
            <pc:sldMk cId="139682672" sldId="1465"/>
            <ac:cxnSpMk id="14" creationId="{3B4AAD32-BB6E-43FF-B4ED-A81EC9C8F513}"/>
          </ac:cxnSpMkLst>
        </pc:cxnChg>
      </pc:sldChg>
      <pc:sldChg chg="modSp">
        <pc:chgData name="S Kanade" userId="45d3e8b635780c10" providerId="LiveId" clId="{DC300D94-EEDC-4112-96B7-6D38071437CA}" dt="2017-09-11T09:23:22.221" v="3896" actId="14"/>
        <pc:sldMkLst>
          <pc:docMk/>
          <pc:sldMk cId="3389332639" sldId="1572"/>
        </pc:sldMkLst>
        <pc:spChg chg="mod">
          <ac:chgData name="S Kanade" userId="45d3e8b635780c10" providerId="LiveId" clId="{DC300D94-EEDC-4112-96B7-6D38071437CA}" dt="2017-09-11T09:23:22.221" v="3896" actId="14"/>
          <ac:spMkLst>
            <pc:docMk/>
            <pc:sldMk cId="3389332639" sldId="1572"/>
            <ac:spMk id="4" creationId="{00000000-0000-0000-0000-000000000000}"/>
          </ac:spMkLst>
        </pc:spChg>
      </pc:sldChg>
      <pc:sldChg chg="addSp delSp modSp">
        <pc:chgData name="S Kanade" userId="45d3e8b635780c10" providerId="LiveId" clId="{DC300D94-EEDC-4112-96B7-6D38071437CA}" dt="2017-09-03T02:54:03.257" v="2242" actId="20577"/>
        <pc:sldMkLst>
          <pc:docMk/>
          <pc:sldMk cId="1521614130" sldId="1578"/>
        </pc:sldMkLst>
        <pc:spChg chg="del">
          <ac:chgData name="S Kanade" userId="45d3e8b635780c10" providerId="LiveId" clId="{DC300D94-EEDC-4112-96B7-6D38071437CA}" dt="2017-09-02T23:56:40.851" v="11" actId="478"/>
          <ac:spMkLst>
            <pc:docMk/>
            <pc:sldMk cId="1521614130" sldId="1578"/>
            <ac:spMk id="4" creationId="{00000000-0000-0000-0000-000000000000}"/>
          </ac:spMkLst>
        </pc:spChg>
        <pc:spChg chg="mod">
          <ac:chgData name="S Kanade" userId="45d3e8b635780c10" providerId="LiveId" clId="{DC300D94-EEDC-4112-96B7-6D38071437CA}" dt="2017-09-02T23:52:51.206" v="0" actId="20577"/>
          <ac:spMkLst>
            <pc:docMk/>
            <pc:sldMk cId="1521614130" sldId="1578"/>
            <ac:spMk id="5" creationId="{4C28AF7D-F7F2-4507-AEB9-C691100C743B}"/>
          </ac:spMkLst>
        </pc:spChg>
        <pc:spChg chg="mod">
          <ac:chgData name="S Kanade" userId="45d3e8b635780c10" providerId="LiveId" clId="{DC300D94-EEDC-4112-96B7-6D38071437CA}" dt="2017-09-02T23:55:30.471" v="10" actId="20577"/>
          <ac:spMkLst>
            <pc:docMk/>
            <pc:sldMk cId="1521614130" sldId="1578"/>
            <ac:spMk id="7" creationId="{1F79FAAC-7F0C-462E-A40B-82881D7925C9}"/>
          </ac:spMkLst>
        </pc:spChg>
        <pc:spChg chg="mod">
          <ac:chgData name="S Kanade" userId="45d3e8b635780c10" providerId="LiveId" clId="{DC300D94-EEDC-4112-96B7-6D38071437CA}" dt="2017-09-02T23:55:04.533" v="9" actId="20577"/>
          <ac:spMkLst>
            <pc:docMk/>
            <pc:sldMk cId="1521614130" sldId="1578"/>
            <ac:spMk id="8" creationId="{EEA2B93F-A25E-4410-B540-143A7E61BA7B}"/>
          </ac:spMkLst>
        </pc:spChg>
        <pc:spChg chg="mod">
          <ac:chgData name="S Kanade" userId="45d3e8b635780c10" providerId="LiveId" clId="{DC300D94-EEDC-4112-96B7-6D38071437CA}" dt="2017-09-03T01:49:33.543" v="112" actId="20577"/>
          <ac:spMkLst>
            <pc:docMk/>
            <pc:sldMk cId="1521614130" sldId="1578"/>
            <ac:spMk id="23" creationId="{2ADF1BC4-6F3B-4EC8-8156-26F5CEB35CAF}"/>
          </ac:spMkLst>
        </pc:spChg>
        <pc:spChg chg="mod">
          <ac:chgData name="S Kanade" userId="45d3e8b635780c10" providerId="LiveId" clId="{DC300D94-EEDC-4112-96B7-6D38071437CA}" dt="2017-09-03T02:54:03.257" v="2242" actId="20577"/>
          <ac:spMkLst>
            <pc:docMk/>
            <pc:sldMk cId="1521614130" sldId="1578"/>
            <ac:spMk id="30" creationId="{C7D0620F-EBC5-4348-9071-F85C34A3C193}"/>
          </ac:spMkLst>
        </pc:spChg>
        <pc:spChg chg="add del mod">
          <ac:chgData name="S Kanade" userId="45d3e8b635780c10" providerId="LiveId" clId="{DC300D94-EEDC-4112-96B7-6D38071437CA}" dt="2017-09-03T01:16:28.306" v="12" actId="478"/>
          <ac:spMkLst>
            <pc:docMk/>
            <pc:sldMk cId="1521614130" sldId="1578"/>
            <ac:spMk id="1025" creationId="{413EFB1A-CD85-4AB8-9347-7257DA277F41}"/>
          </ac:spMkLst>
        </pc:spChg>
      </pc:sldChg>
      <pc:sldChg chg="modSp">
        <pc:chgData name="S Kanade" userId="45d3e8b635780c10" providerId="LiveId" clId="{DC300D94-EEDC-4112-96B7-6D38071437CA}" dt="2017-09-11T09:30:31.167" v="4315" actId="20577"/>
        <pc:sldMkLst>
          <pc:docMk/>
          <pc:sldMk cId="3147805594" sldId="1580"/>
        </pc:sldMkLst>
        <pc:spChg chg="mod">
          <ac:chgData name="S Kanade" userId="45d3e8b635780c10" providerId="LiveId" clId="{DC300D94-EEDC-4112-96B7-6D38071437CA}" dt="2017-09-11T09:30:31.167" v="4315" actId="20577"/>
          <ac:spMkLst>
            <pc:docMk/>
            <pc:sldMk cId="3147805594" sldId="1580"/>
            <ac:spMk id="4" creationId="{00000000-0000-0000-0000-000000000000}"/>
          </ac:spMkLst>
        </pc:spChg>
      </pc:sldChg>
      <pc:sldChg chg="modSp">
        <pc:chgData name="S Kanade" userId="45d3e8b635780c10" providerId="LiveId" clId="{DC300D94-EEDC-4112-96B7-6D38071437CA}" dt="2017-09-11T09:35:06.626" v="4871" actId="20577"/>
        <pc:sldMkLst>
          <pc:docMk/>
          <pc:sldMk cId="1372742193" sldId="1584"/>
        </pc:sldMkLst>
        <pc:spChg chg="mod">
          <ac:chgData name="S Kanade" userId="45d3e8b635780c10" providerId="LiveId" clId="{DC300D94-EEDC-4112-96B7-6D38071437CA}" dt="2017-09-11T09:35:06.626" v="4871" actId="20577"/>
          <ac:spMkLst>
            <pc:docMk/>
            <pc:sldMk cId="1372742193" sldId="1584"/>
            <ac:spMk id="4" creationId="{00000000-0000-0000-0000-000000000000}"/>
          </ac:spMkLst>
        </pc:spChg>
      </pc:sldChg>
      <pc:sldChg chg="modSp">
        <pc:chgData name="S Kanade" userId="45d3e8b635780c10" providerId="LiveId" clId="{DC300D94-EEDC-4112-96B7-6D38071437CA}" dt="2017-09-11T09:29:14.323" v="4014" actId="20577"/>
        <pc:sldMkLst>
          <pc:docMk/>
          <pc:sldMk cId="1049176465" sldId="1589"/>
        </pc:sldMkLst>
        <pc:spChg chg="mod">
          <ac:chgData name="S Kanade" userId="45d3e8b635780c10" providerId="LiveId" clId="{DC300D94-EEDC-4112-96B7-6D38071437CA}" dt="2017-09-11T09:29:14.323" v="4014" actId="20577"/>
          <ac:spMkLst>
            <pc:docMk/>
            <pc:sldMk cId="1049176465" sldId="1589"/>
            <ac:spMk id="4" creationId="{00000000-0000-0000-0000-000000000000}"/>
          </ac:spMkLst>
        </pc:spChg>
      </pc:sldChg>
      <pc:sldChg chg="modSp">
        <pc:chgData name="S Kanade" userId="45d3e8b635780c10" providerId="LiveId" clId="{DC300D94-EEDC-4112-96B7-6D38071437CA}" dt="2017-09-11T09:35:41.859" v="4943" actId="20577"/>
        <pc:sldMkLst>
          <pc:docMk/>
          <pc:sldMk cId="2512610282" sldId="1590"/>
        </pc:sldMkLst>
        <pc:spChg chg="mod">
          <ac:chgData name="S Kanade" userId="45d3e8b635780c10" providerId="LiveId" clId="{DC300D94-EEDC-4112-96B7-6D38071437CA}" dt="2017-09-11T09:35:41.859" v="4943" actId="20577"/>
          <ac:spMkLst>
            <pc:docMk/>
            <pc:sldMk cId="2512610282" sldId="1590"/>
            <ac:spMk id="4" creationId="{00000000-0000-0000-0000-000000000000}"/>
          </ac:spMkLst>
        </pc:spChg>
      </pc:sldChg>
      <pc:sldChg chg="addSp modSp add modNotesTx">
        <pc:chgData name="S Kanade" userId="45d3e8b635780c10" providerId="LiveId" clId="{DC300D94-EEDC-4112-96B7-6D38071437CA}" dt="2017-09-03T02:41:14.538" v="1360" actId="113"/>
        <pc:sldMkLst>
          <pc:docMk/>
          <pc:sldMk cId="1315343487" sldId="1592"/>
        </pc:sldMkLst>
        <pc:spChg chg="mod">
          <ac:chgData name="S Kanade" userId="45d3e8b635780c10" providerId="LiveId" clId="{DC300D94-EEDC-4112-96B7-6D38071437CA}" dt="2017-09-03T02:02:57.810" v="227" actId="20577"/>
          <ac:spMkLst>
            <pc:docMk/>
            <pc:sldMk cId="1315343487" sldId="1592"/>
            <ac:spMk id="2" creationId="{871A6194-2D4F-4835-A741-8B964F00E08E}"/>
          </ac:spMkLst>
        </pc:spChg>
        <pc:picChg chg="add">
          <ac:chgData name="S Kanade" userId="45d3e8b635780c10" providerId="LiveId" clId="{DC300D94-EEDC-4112-96B7-6D38071437CA}" dt="2017-09-03T02:02:51.639" v="212" actId="113"/>
          <ac:picMkLst>
            <pc:docMk/>
            <pc:sldMk cId="1315343487" sldId="1592"/>
            <ac:picMk id="3074" creationId="{0B13855D-2E40-4A60-9D0D-DC889913F5B1}"/>
          </ac:picMkLst>
        </pc:picChg>
      </pc:sldChg>
      <pc:sldChg chg="addSp delSp modSp add modNotesTx">
        <pc:chgData name="S Kanade" userId="45d3e8b635780c10" providerId="LiveId" clId="{DC300D94-EEDC-4112-96B7-6D38071437CA}" dt="2017-09-11T09:37:19.693" v="5302" actId="20577"/>
        <pc:sldMkLst>
          <pc:docMk/>
          <pc:sldMk cId="478764968" sldId="1593"/>
        </pc:sldMkLst>
        <pc:spChg chg="mod">
          <ac:chgData name="S Kanade" userId="45d3e8b635780c10" providerId="LiveId" clId="{DC300D94-EEDC-4112-96B7-6D38071437CA}" dt="2017-09-03T02:55:26.639" v="2277" actId="14100"/>
          <ac:spMkLst>
            <pc:docMk/>
            <pc:sldMk cId="478764968" sldId="1593"/>
            <ac:spMk id="2" creationId="{00000000-0000-0000-0000-000000000000}"/>
          </ac:spMkLst>
        </pc:spChg>
        <pc:spChg chg="add mod">
          <ac:chgData name="S Kanade" userId="45d3e8b635780c10" providerId="LiveId" clId="{DC300D94-EEDC-4112-96B7-6D38071437CA}" dt="2017-09-11T09:37:19.693" v="5302" actId="20577"/>
          <ac:spMkLst>
            <pc:docMk/>
            <pc:sldMk cId="478764968" sldId="1593"/>
            <ac:spMk id="3" creationId="{20A7A29D-3B39-4DED-8EDC-FF425B26E06C}"/>
          </ac:spMkLst>
        </pc:spChg>
        <pc:spChg chg="add del mod">
          <ac:chgData name="S Kanade" userId="45d3e8b635780c10" providerId="LiveId" clId="{DC300D94-EEDC-4112-96B7-6D38071437CA}" dt="2017-09-11T09:30:54.108" v="4317" actId="478"/>
          <ac:spMkLst>
            <pc:docMk/>
            <pc:sldMk cId="478764968" sldId="1593"/>
            <ac:spMk id="4" creationId="{6CF74782-D259-4A0B-93BC-4F0D08B839F8}"/>
          </ac:spMkLst>
        </pc:spChg>
        <pc:spChg chg="del">
          <ac:chgData name="S Kanade" userId="45d3e8b635780c10" providerId="LiveId" clId="{DC300D94-EEDC-4112-96B7-6D38071437CA}" dt="2017-09-03T02:54:25.062" v="2245" actId="478"/>
          <ac:spMkLst>
            <pc:docMk/>
            <pc:sldMk cId="478764968" sldId="1593"/>
            <ac:spMk id="5" creationId="{4C28AF7D-F7F2-4507-AEB9-C691100C743B}"/>
          </ac:spMkLst>
        </pc:spChg>
        <pc:spChg chg="del">
          <ac:chgData name="S Kanade" userId="45d3e8b635780c10" providerId="LiveId" clId="{DC300D94-EEDC-4112-96B7-6D38071437CA}" dt="2017-09-03T02:54:24.059" v="2244" actId="478"/>
          <ac:spMkLst>
            <pc:docMk/>
            <pc:sldMk cId="478764968" sldId="1593"/>
            <ac:spMk id="7" creationId="{1F79FAAC-7F0C-462E-A40B-82881D7925C9}"/>
          </ac:spMkLst>
        </pc:spChg>
        <pc:spChg chg="del">
          <ac:chgData name="S Kanade" userId="45d3e8b635780c10" providerId="LiveId" clId="{DC300D94-EEDC-4112-96B7-6D38071437CA}" dt="2017-09-03T02:54:24.059" v="2244" actId="478"/>
          <ac:spMkLst>
            <pc:docMk/>
            <pc:sldMk cId="478764968" sldId="1593"/>
            <ac:spMk id="8" creationId="{EEA2B93F-A25E-4410-B540-143A7E61BA7B}"/>
          </ac:spMkLst>
        </pc:spChg>
        <pc:spChg chg="del">
          <ac:chgData name="S Kanade" userId="45d3e8b635780c10" providerId="LiveId" clId="{DC300D94-EEDC-4112-96B7-6D38071437CA}" dt="2017-09-03T02:54:24.059" v="2244" actId="478"/>
          <ac:spMkLst>
            <pc:docMk/>
            <pc:sldMk cId="478764968" sldId="1593"/>
            <ac:spMk id="23" creationId="{2ADF1BC4-6F3B-4EC8-8156-26F5CEB35CAF}"/>
          </ac:spMkLst>
        </pc:spChg>
        <pc:spChg chg="del">
          <ac:chgData name="S Kanade" userId="45d3e8b635780c10" providerId="LiveId" clId="{DC300D94-EEDC-4112-96B7-6D38071437CA}" dt="2017-09-03T02:54:24.059" v="2244" actId="478"/>
          <ac:spMkLst>
            <pc:docMk/>
            <pc:sldMk cId="478764968" sldId="1593"/>
            <ac:spMk id="24" creationId="{6503AAFD-85A0-4BE2-9138-4D0EB80EE04B}"/>
          </ac:spMkLst>
        </pc:spChg>
        <pc:spChg chg="del">
          <ac:chgData name="S Kanade" userId="45d3e8b635780c10" providerId="LiveId" clId="{DC300D94-EEDC-4112-96B7-6D38071437CA}" dt="2017-09-03T02:54:24.059" v="2244" actId="478"/>
          <ac:spMkLst>
            <pc:docMk/>
            <pc:sldMk cId="478764968" sldId="1593"/>
            <ac:spMk id="25" creationId="{946D0159-7047-413E-9163-C557485AB3E5}"/>
          </ac:spMkLst>
        </pc:spChg>
        <pc:spChg chg="del">
          <ac:chgData name="S Kanade" userId="45d3e8b635780c10" providerId="LiveId" clId="{DC300D94-EEDC-4112-96B7-6D38071437CA}" dt="2017-09-03T02:54:24.059" v="2244" actId="478"/>
          <ac:spMkLst>
            <pc:docMk/>
            <pc:sldMk cId="478764968" sldId="1593"/>
            <ac:spMk id="27" creationId="{53AFFCAF-D67A-4C79-90F5-486B3798D1AD}"/>
          </ac:spMkLst>
        </pc:spChg>
        <pc:spChg chg="del">
          <ac:chgData name="S Kanade" userId="45d3e8b635780c10" providerId="LiveId" clId="{DC300D94-EEDC-4112-96B7-6D38071437CA}" dt="2017-09-03T02:54:24.059" v="2244" actId="478"/>
          <ac:spMkLst>
            <pc:docMk/>
            <pc:sldMk cId="478764968" sldId="1593"/>
            <ac:spMk id="30" creationId="{C7D0620F-EBC5-4348-9071-F85C34A3C193}"/>
          </ac:spMkLst>
        </pc:spChg>
        <pc:spChg chg="del">
          <ac:chgData name="S Kanade" userId="45d3e8b635780c10" providerId="LiveId" clId="{DC300D94-EEDC-4112-96B7-6D38071437CA}" dt="2017-09-03T02:54:24.059" v="2244" actId="478"/>
          <ac:spMkLst>
            <pc:docMk/>
            <pc:sldMk cId="478764968" sldId="1593"/>
            <ac:spMk id="31" creationId="{6A8D5432-A4A3-4D84-A67C-EFB20696C714}"/>
          </ac:spMkLst>
        </pc:spChg>
        <pc:cxnChg chg="del">
          <ac:chgData name="S Kanade" userId="45d3e8b635780c10" providerId="LiveId" clId="{DC300D94-EEDC-4112-96B7-6D38071437CA}" dt="2017-09-03T02:54:24.059" v="2244" actId="478"/>
          <ac:cxnSpMkLst>
            <pc:docMk/>
            <pc:sldMk cId="478764968" sldId="1593"/>
            <ac:cxnSpMk id="14" creationId="{B49C43D2-004C-4417-9575-34BEC0AD036F}"/>
          </ac:cxnSpMkLst>
        </pc:cxnChg>
        <pc:cxnChg chg="del">
          <ac:chgData name="S Kanade" userId="45d3e8b635780c10" providerId="LiveId" clId="{DC300D94-EEDC-4112-96B7-6D38071437CA}" dt="2017-09-03T02:54:24.059" v="2244" actId="478"/>
          <ac:cxnSpMkLst>
            <pc:docMk/>
            <pc:sldMk cId="478764968" sldId="1593"/>
            <ac:cxnSpMk id="16" creationId="{C0B77B1E-8401-43E9-9413-24870646417E}"/>
          </ac:cxnSpMkLst>
        </pc:cxnChg>
        <pc:cxnChg chg="del">
          <ac:chgData name="S Kanade" userId="45d3e8b635780c10" providerId="LiveId" clId="{DC300D94-EEDC-4112-96B7-6D38071437CA}" dt="2017-09-03T02:54:24.059" v="2244" actId="478"/>
          <ac:cxnSpMkLst>
            <pc:docMk/>
            <pc:sldMk cId="478764968" sldId="1593"/>
            <ac:cxnSpMk id="26" creationId="{CB733AE5-C110-405B-A526-BEED00FB7A10}"/>
          </ac:cxnSpMkLst>
        </pc:cxnChg>
        <pc:cxnChg chg="del">
          <ac:chgData name="S Kanade" userId="45d3e8b635780c10" providerId="LiveId" clId="{DC300D94-EEDC-4112-96B7-6D38071437CA}" dt="2017-09-03T02:54:24.059" v="2244" actId="478"/>
          <ac:cxnSpMkLst>
            <pc:docMk/>
            <pc:sldMk cId="478764968" sldId="1593"/>
            <ac:cxnSpMk id="28" creationId="{A2D568A6-02E4-40D4-A08D-DEA6D8EE8FDF}"/>
          </ac:cxnSpMkLst>
        </pc:cxnChg>
      </pc:sldChg>
      <pc:sldChg chg="addSp modSp add del modTransition">
        <pc:chgData name="S Kanade" userId="45d3e8b635780c10" providerId="LiveId" clId="{DC300D94-EEDC-4112-96B7-6D38071437CA}" dt="2017-09-03T02:51:45.802" v="2240" actId="2696"/>
        <pc:sldMkLst>
          <pc:docMk/>
          <pc:sldMk cId="2925641033" sldId="1593"/>
        </pc:sldMkLst>
        <pc:spChg chg="mod">
          <ac:chgData name="S Kanade" userId="45d3e8b635780c10" providerId="LiveId" clId="{DC300D94-EEDC-4112-96B7-6D38071437CA}" dt="2017-09-03T02:49:48.606" v="2130" actId="2696"/>
          <ac:spMkLst>
            <pc:docMk/>
            <pc:sldMk cId="2925641033" sldId="1593"/>
            <ac:spMk id="2" creationId="{2C84B53E-9A31-4CBA-97CC-59180E576A6C}"/>
          </ac:spMkLst>
        </pc:spChg>
        <pc:spChg chg="add mod">
          <ac:chgData name="S Kanade" userId="45d3e8b635780c10" providerId="LiveId" clId="{DC300D94-EEDC-4112-96B7-6D38071437CA}" dt="2017-09-03T02:51:40.391" v="2239" actId="20577"/>
          <ac:spMkLst>
            <pc:docMk/>
            <pc:sldMk cId="2925641033" sldId="1593"/>
            <ac:spMk id="3" creationId="{5F9EA52E-7904-46F4-B1BA-AB1D690EC6A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TechReady 23</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10/2/2017 10:34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TechReady 23</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10/2/2017 10:34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TechReady 23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10/2/2017 10:34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016264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Note: </a:t>
            </a:r>
          </a:p>
          <a:p>
            <a:r>
              <a:rPr lang="en-NZ" dirty="0"/>
              <a:t>The model in MVP is oblivious to the existence of a view or a presenter. It simply captures state and behaviour logic. It does not care who is using it for what purposes.</a:t>
            </a:r>
          </a:p>
        </p:txBody>
      </p:sp>
      <p:sp>
        <p:nvSpPr>
          <p:cNvPr id="4" name="Header Placeholder 3"/>
          <p:cNvSpPr>
            <a:spLocks noGrp="1"/>
          </p:cNvSpPr>
          <p:nvPr>
            <p:ph type="hdr" sz="quarter" idx="10"/>
          </p:nvPr>
        </p:nvSpPr>
        <p:spPr/>
        <p:txBody>
          <a:bodyPr/>
          <a:lstStyle/>
          <a:p>
            <a:r>
              <a:rPr lang="en-US"/>
              <a:t>TechReady 23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10/2/2017 10:34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268138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sz="900"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r>
              <a:rPr lang="en-US"/>
              <a:t>TechReady 23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10/2/2017 10:34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8238605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900" dirty="0">
                <a:latin typeface="Arial" pitchFamily="34" charset="0"/>
                <a:cs typeface="Arial" pitchFamily="34" charset="0"/>
              </a:rPr>
              <a:t>https://github.com/webformsmvp/webformsmvp</a:t>
            </a: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243F632C-BB2A-4646-A137-1BE260F9E425}"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508727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900" dirty="0"/>
              <a:t>When it’s time to pay for your goods would you, the customer (View), reach over the counter and put your money into the cash register (Model) directly? No, you would hand your money to the cashier (Presenter) and they would make the necessary amendments to the cash register by depositing your money and taking money out to give change where necessary. You would never have direct access to the cash register.</a:t>
            </a:r>
          </a:p>
          <a:p>
            <a:endParaRPr lang="en-US" sz="90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dirty="0"/>
              <a:t>Once you have paid for your items you will leave the store and it’s likely that the next customer will pay for their items and the same cashier will process the transaction. The point being that the customer may change but the cashier will remain the same and can still conduct the transaction even with a different customer without having to be re-trained to serve that customer. The customer can change but the cashier doesn’t have to.</a:t>
            </a:r>
          </a:p>
          <a:p>
            <a:endParaRPr lang="en-US" sz="90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dirty="0"/>
              <a:t>Imagine if the customer was responsible for deciding whether or not they were eligible for a discount based on the goods they wish to buy? If this were the case the customer would need to be trained how to do this, then the next customer and so on. This would never happen. The likely scenario is the cashier would scan all of the items and the cash register would compute whether a discount was applicable. Logic is never the responsibility of the customer and in many cases not the responsibility of the cashier.</a:t>
            </a:r>
          </a:p>
          <a:p>
            <a:endParaRPr lang="en-US" sz="90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243F632C-BB2A-4646-A137-1BE260F9E425}"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061622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10/2/2017 10:34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8126362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TechReady 23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10/2/2017 10:34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2470866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TechReady 23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10/2/2017 10:34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696672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10/2/2017 10:34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4097018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Header Placeholder 3"/>
          <p:cNvSpPr>
            <a:spLocks noGrp="1"/>
          </p:cNvSpPr>
          <p:nvPr>
            <p:ph type="hdr" sz="quarter" idx="10"/>
          </p:nvPr>
        </p:nvSpPr>
        <p:spPr/>
        <p:txBody>
          <a:bodyPr/>
          <a:lstStyle/>
          <a:p>
            <a:r>
              <a:rPr lang="en-US"/>
              <a:t>TechReady 23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10/2/2017 10:34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407128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TechReady 23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10/2/2017 10:34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491531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a:t>A way of separating model and view</a:t>
            </a:r>
          </a:p>
          <a:p>
            <a:pPr marL="171450" indent="-171450">
              <a:buFont typeface="Arial" panose="020B0604020202020204" pitchFamily="34" charset="0"/>
              <a:buChar char="•"/>
            </a:pPr>
            <a:r>
              <a:rPr lang="en-NZ" dirty="0"/>
              <a:t>Uses observer pattern</a:t>
            </a:r>
          </a:p>
          <a:p>
            <a:pPr marL="171450" indent="-171450">
              <a:buFont typeface="Arial" panose="020B0604020202020204" pitchFamily="34" charset="0"/>
              <a:buChar char="•"/>
            </a:pPr>
            <a:r>
              <a:rPr lang="en-NZ" dirty="0"/>
              <a:t>View observes Controller – when the controller changes, the view is notified.</a:t>
            </a:r>
          </a:p>
          <a:p>
            <a:pPr marL="171450" indent="-171450">
              <a:buFont typeface="Arial" panose="020B0604020202020204" pitchFamily="34" charset="0"/>
              <a:buChar char="•"/>
            </a:pPr>
            <a:r>
              <a:rPr lang="en-NZ" dirty="0"/>
              <a:t>Controller observes Model – when the model changes, the controller is notified.</a:t>
            </a:r>
          </a:p>
          <a:p>
            <a:pPr marL="171450" indent="-171450">
              <a:buFont typeface="Arial" panose="020B0604020202020204" pitchFamily="34" charset="0"/>
              <a:buChar char="•"/>
            </a:pPr>
            <a:r>
              <a:rPr lang="en-NZ" dirty="0"/>
              <a:t>Model is unaware of the View and Controller</a:t>
            </a:r>
          </a:p>
          <a:p>
            <a:pPr marL="171450" indent="-171450">
              <a:buFont typeface="Arial" panose="020B0604020202020204" pitchFamily="34" charset="0"/>
              <a:buChar char="•"/>
            </a:pPr>
            <a:r>
              <a:rPr lang="en-NZ" dirty="0"/>
              <a:t>Controller is unaware of the View</a:t>
            </a:r>
          </a:p>
          <a:p>
            <a:endParaRPr lang="en-NZ" dirty="0"/>
          </a:p>
          <a:p>
            <a:pPr marL="0" indent="0">
              <a:buFont typeface="Arial" panose="020B0604020202020204" pitchFamily="34" charset="0"/>
              <a:buNone/>
            </a:pPr>
            <a:r>
              <a:rPr lang="en-NZ" dirty="0"/>
              <a:t>Steps:</a:t>
            </a:r>
          </a:p>
          <a:p>
            <a:pPr marL="171450" indent="-171450">
              <a:buFont typeface="Arial" panose="020B0604020202020204" pitchFamily="34" charset="0"/>
              <a:buChar char="•"/>
            </a:pPr>
            <a:endParaRPr lang="en-NZ" dirty="0"/>
          </a:p>
          <a:p>
            <a:pPr marL="228600" indent="-228600">
              <a:buFont typeface="Arial" panose="020B0604020202020204" pitchFamily="34" charset="0"/>
              <a:buAutoNum type="arabicPeriod"/>
            </a:pPr>
            <a:r>
              <a:rPr lang="en-NZ" dirty="0"/>
              <a:t>User interacts with view element (e.g. clicks a button)</a:t>
            </a:r>
          </a:p>
          <a:p>
            <a:pPr marL="228600" indent="-228600">
              <a:buFont typeface="Arial" panose="020B0604020202020204" pitchFamily="34" charset="0"/>
              <a:buAutoNum type="arabicPeriod"/>
            </a:pPr>
            <a:r>
              <a:rPr lang="en-NZ" dirty="0"/>
              <a:t>View calls controller with what action was invoked by the user. </a:t>
            </a:r>
          </a:p>
          <a:p>
            <a:pPr marL="228600" indent="-228600">
              <a:buFont typeface="Arial" panose="020B0604020202020204" pitchFamily="34" charset="0"/>
              <a:buAutoNum type="arabicPeriod"/>
            </a:pPr>
            <a:r>
              <a:rPr lang="en-NZ" dirty="0"/>
              <a:t>The controller acts on the model depending on the action. </a:t>
            </a:r>
          </a:p>
          <a:p>
            <a:pPr marL="228600" indent="-228600">
              <a:buFont typeface="Arial" panose="020B0604020202020204" pitchFamily="34" charset="0"/>
              <a:buAutoNum type="arabicPeriod"/>
            </a:pPr>
            <a:r>
              <a:rPr lang="en-NZ" dirty="0"/>
              <a:t>The model reacts by changing its state according to its object oriented relationships (essentially data/fields + behaviours/methods)</a:t>
            </a:r>
          </a:p>
          <a:p>
            <a:pPr marL="228600" indent="-228600">
              <a:buFont typeface="Arial" panose="020B0604020202020204" pitchFamily="34" charset="0"/>
              <a:buAutoNum type="arabicPeriod"/>
            </a:pPr>
            <a:r>
              <a:rPr lang="en-NZ" dirty="0"/>
              <a:t>The controller obtains the changed state of the model</a:t>
            </a:r>
          </a:p>
          <a:p>
            <a:pPr marL="228600" indent="-228600">
              <a:buFont typeface="Arial" panose="020B0604020202020204" pitchFamily="34" charset="0"/>
              <a:buAutoNum type="arabicPeriod"/>
            </a:pPr>
            <a:r>
              <a:rPr lang="en-NZ" dirty="0"/>
              <a:t>The controller tells all its listeners about the change</a:t>
            </a:r>
          </a:p>
          <a:p>
            <a:pPr marL="228600" indent="-228600">
              <a:buFont typeface="Arial" panose="020B0604020202020204" pitchFamily="34" charset="0"/>
              <a:buAutoNum type="arabicPeriod"/>
            </a:pPr>
            <a:r>
              <a:rPr lang="en-NZ" dirty="0"/>
              <a:t>The view is one such listener and hears about the change</a:t>
            </a:r>
          </a:p>
          <a:p>
            <a:pPr marL="228600" indent="-228600">
              <a:buFont typeface="Arial" panose="020B0604020202020204" pitchFamily="34" charset="0"/>
              <a:buAutoNum type="arabicPeriod"/>
            </a:pPr>
            <a:r>
              <a:rPr lang="en-NZ" dirty="0"/>
              <a:t>The view then updates itself to reflect the change</a:t>
            </a:r>
          </a:p>
          <a:p>
            <a:pPr marL="171450" indent="-171450">
              <a:buFont typeface="Arial" panose="020B0604020202020204" pitchFamily="34" charset="0"/>
              <a:buChar char="•"/>
            </a:pPr>
            <a:endParaRPr lang="en-NZ" dirty="0"/>
          </a:p>
          <a:p>
            <a:endParaRPr lang="en-NZ" dirty="0"/>
          </a:p>
        </p:txBody>
      </p:sp>
      <p:sp>
        <p:nvSpPr>
          <p:cNvPr id="4" name="Header Placeholder 3"/>
          <p:cNvSpPr>
            <a:spLocks noGrp="1"/>
          </p:cNvSpPr>
          <p:nvPr>
            <p:ph type="hdr" sz="quarter" idx="10"/>
          </p:nvPr>
        </p:nvSpPr>
        <p:spPr/>
        <p:txBody>
          <a:bodyPr/>
          <a:lstStyle/>
          <a:p>
            <a:r>
              <a:rPr lang="en-US"/>
              <a:t>TechReady 23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10/2/2017 10:34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888023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10/2/2017 10:34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2398335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TechReady 23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10/2/2017 10:34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672256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TechReady 23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10/2/2017 10:34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7048384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10/2/2017 10:34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1769493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5.xml"/><Relationship Id="rId4" Type="http://schemas.openxmlformats.org/officeDocument/2006/relationships/image" Target="../media/image3.png"/></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5.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5.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6.xml"/><Relationship Id="rId4" Type="http://schemas.openxmlformats.org/officeDocument/2006/relationships/image" Target="../media/image3.png"/></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6.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6.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6.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4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6.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6.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6.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6.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6.xml"/></Relationships>
</file>

<file path=ppt/slideLayouts/_rels/slideLayout16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7.xml"/><Relationship Id="rId4" Type="http://schemas.openxmlformats.org/officeDocument/2006/relationships/image" Target="../media/image3.png"/></Relationships>
</file>

<file path=ppt/slideLayouts/_rels/slideLayout16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7.xml"/></Relationships>
</file>

<file path=ppt/slideLayouts/_rels/slideLayout16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7.xml"/></Relationships>
</file>

<file path=ppt/slideLayouts/_rels/slideLayout16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7.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7.xml"/></Relationships>
</file>

<file path=ppt/slideLayouts/_rels/slideLayout17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7.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emf"/><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pic>
        <p:nvPicPr>
          <p:cNvPr id="7" name="Picture 6"/>
          <p:cNvPicPr>
            <a:picLocks noChangeAspect="1"/>
          </p:cNvPicPr>
          <p:nvPr userDrawn="1"/>
        </p:nvPicPr>
        <p:blipFill>
          <a:blip r:embed="rId4"/>
          <a:stretch>
            <a:fillRect/>
          </a:stretch>
        </p:blipFill>
        <p:spPr>
          <a:xfrm>
            <a:off x="4828910" y="493939"/>
            <a:ext cx="7135291" cy="1325880"/>
          </a:xfrm>
          <a:prstGeom prst="rect">
            <a:avLst/>
          </a:prstGeom>
        </p:spPr>
      </p:pic>
    </p:spTree>
    <p:extLst>
      <p:ext uri="{BB962C8B-B14F-4D97-AF65-F5344CB8AC3E}">
        <p14:creationId xmlns:p14="http://schemas.microsoft.com/office/powerpoint/2010/main" val="1257123134"/>
      </p:ext>
    </p:extLst>
  </p:cSld>
  <p:clrMapOvr>
    <a:masterClrMapping/>
  </p:clrMapOvr>
  <p:transition>
    <p:fade/>
  </p:transition>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11598367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2100236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2_Demo or video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46064" y="2900034"/>
            <a:ext cx="10056812" cy="1100010"/>
          </a:xfrm>
          <a:noFill/>
        </p:spPr>
        <p:txBody>
          <a:bodyPr tIns="91440" bIns="91440" anchor="t" anchorCtr="0">
            <a:spAutoFit/>
          </a:bodyPr>
          <a:lstStyle>
            <a:lvl1pPr>
              <a:defRPr sz="6600" spc="-100" baseline="0">
                <a:solidFill>
                  <a:srgbClr val="0072C6"/>
                </a:solidFill>
              </a:defRPr>
            </a:lvl1pPr>
          </a:lstStyle>
          <a:p>
            <a:r>
              <a:rPr lang="en-US" dirty="0"/>
              <a:t>Demo or video title</a:t>
            </a:r>
          </a:p>
        </p:txBody>
      </p:sp>
      <p:sp>
        <p:nvSpPr>
          <p:cNvPr id="8" name="Text Placeholder 4"/>
          <p:cNvSpPr>
            <a:spLocks noGrp="1"/>
          </p:cNvSpPr>
          <p:nvPr>
            <p:ph type="body" sz="quarter" idx="12" hasCustomPrompt="1"/>
          </p:nvPr>
        </p:nvSpPr>
        <p:spPr>
          <a:xfrm>
            <a:off x="261938" y="3944683"/>
            <a:ext cx="10058401" cy="1183205"/>
          </a:xfrm>
          <a:noFill/>
        </p:spPr>
        <p:txBody>
          <a:bodyPr lIns="182880" tIns="146304" rIns="182880" bIns="146304">
            <a:spAutoFit/>
          </a:bodyPr>
          <a:lstStyle>
            <a:lvl1pPr marL="0" indent="0">
              <a:spcBef>
                <a:spcPts val="0"/>
              </a:spcBef>
              <a:buNone/>
              <a:defRPr sz="3200" spc="0" baseline="0">
                <a:solidFill>
                  <a:schemeClr val="bg1"/>
                </a:solidFill>
                <a:latin typeface="+mj-lt"/>
              </a:defRPr>
            </a:lvl1pPr>
          </a:lstStyle>
          <a:p>
            <a:pPr lvl="0"/>
            <a:r>
              <a:rPr lang="en-US" dirty="0"/>
              <a:t>Speaker Name</a:t>
            </a:r>
          </a:p>
          <a:p>
            <a:pPr lvl="0"/>
            <a:r>
              <a:rPr lang="en-US" dirty="0"/>
              <a:t>Title</a:t>
            </a:r>
          </a:p>
        </p:txBody>
      </p:sp>
      <p:pic>
        <p:nvPicPr>
          <p:cNvPr id="3" name="Picture 2"/>
          <p:cNvPicPr>
            <a:picLocks noChangeAspect="1"/>
          </p:cNvPicPr>
          <p:nvPr userDrawn="1"/>
        </p:nvPicPr>
        <p:blipFill>
          <a:blip r:embed="rId3"/>
          <a:stretch>
            <a:fillRect/>
          </a:stretch>
        </p:blipFill>
        <p:spPr>
          <a:xfrm>
            <a:off x="9276712" y="6026927"/>
            <a:ext cx="2511677" cy="521799"/>
          </a:xfrm>
          <a:prstGeom prst="rect">
            <a:avLst/>
          </a:prstGeom>
        </p:spPr>
      </p:pic>
    </p:spTree>
    <p:extLst>
      <p:ext uri="{BB962C8B-B14F-4D97-AF65-F5344CB8AC3E}">
        <p14:creationId xmlns:p14="http://schemas.microsoft.com/office/powerpoint/2010/main" val="1800234173"/>
      </p:ext>
    </p:extLst>
  </p:cSld>
  <p:clrMapOvr>
    <a:masterClrMapping/>
  </p:clrMapOvr>
  <p:transition spd="slow">
    <p:push/>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7" name="Title 2"/>
          <p:cNvSpPr>
            <a:spLocks noGrp="1"/>
          </p:cNvSpPr>
          <p:nvPr>
            <p:ph type="title"/>
          </p:nvPr>
        </p:nvSpPr>
        <p:spPr>
          <a:xfrm>
            <a:off x="274320" y="292082"/>
            <a:ext cx="11887200" cy="946413"/>
          </a:xfrm>
          <a:prstGeom prst="rect">
            <a:avLst/>
          </a:prstGeom>
        </p:spPr>
        <p:txBody>
          <a:bodyPr/>
          <a:lstStyle>
            <a:lvl1pPr algn="l">
              <a:defRPr sz="5198">
                <a:solidFill>
                  <a:schemeClr val="tx2"/>
                </a:solidFill>
              </a:defRPr>
            </a:lvl1pPr>
          </a:lstStyle>
          <a:p>
            <a:r>
              <a:rPr lang="en-US"/>
              <a:t>Click to edit Master title style</a:t>
            </a:r>
            <a:endParaRPr lang="en-US" dirty="0"/>
          </a:p>
        </p:txBody>
      </p:sp>
      <p:sp>
        <p:nvSpPr>
          <p:cNvPr id="5" name="Slide Number Placeholder 3"/>
          <p:cNvSpPr>
            <a:spLocks noGrp="1"/>
          </p:cNvSpPr>
          <p:nvPr>
            <p:ph type="sldNum" sz="quarter" idx="15"/>
          </p:nvPr>
        </p:nvSpPr>
        <p:spPr/>
        <p:txBody>
          <a:bodyPr/>
          <a:lstStyle>
            <a:lvl1pPr>
              <a:defRPr/>
            </a:lvl1pPr>
          </a:lstStyle>
          <a:p>
            <a:fld id="{6052FC3A-E1BD-E54F-9A48-71EBDEF00552}" type="slidenum">
              <a:rPr lang="en-US"/>
              <a:pPr/>
              <a:t>‹#›</a:t>
            </a:fld>
            <a:endParaRPr lang="en-US" dirty="0"/>
          </a:p>
        </p:txBody>
      </p:sp>
    </p:spTree>
    <p:extLst>
      <p:ext uri="{BB962C8B-B14F-4D97-AF65-F5344CB8AC3E}">
        <p14:creationId xmlns:p14="http://schemas.microsoft.com/office/powerpoint/2010/main" val="4014055662"/>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pic>
        <p:nvPicPr>
          <p:cNvPr id="7" name="Picture 6"/>
          <p:cNvPicPr>
            <a:picLocks noChangeAspect="1"/>
          </p:cNvPicPr>
          <p:nvPr userDrawn="1"/>
        </p:nvPicPr>
        <p:blipFill>
          <a:blip r:embed="rId4"/>
          <a:stretch>
            <a:fillRect/>
          </a:stretch>
        </p:blipFill>
        <p:spPr>
          <a:xfrm>
            <a:off x="4828910" y="493939"/>
            <a:ext cx="7135291" cy="1325880"/>
          </a:xfrm>
          <a:prstGeom prst="rect">
            <a:avLst/>
          </a:prstGeom>
        </p:spPr>
      </p:pic>
    </p:spTree>
    <p:extLst>
      <p:ext uri="{BB962C8B-B14F-4D97-AF65-F5344CB8AC3E}">
        <p14:creationId xmlns:p14="http://schemas.microsoft.com/office/powerpoint/2010/main" val="3863103958"/>
      </p:ext>
    </p:extLst>
  </p:cSld>
  <p:clrMapOvr>
    <a:masterClrMapping/>
  </p:clrMapOvr>
  <p:transition>
    <p:fade/>
  </p:transition>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Ref idx="1001">
        <a:schemeClr val="bg2"/>
      </p:bgRef>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75" y="4395788"/>
            <a:ext cx="12433300" cy="2601913"/>
          </a:xfrm>
          <a:prstGeom prst="rect">
            <a:avLst/>
          </a:prstGeom>
          <a:solidFill>
            <a:srgbClr val="4DA0E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Rectangle 7"/>
          <p:cNvSpPr>
            <a:spLocks noChangeArrowheads="1"/>
          </p:cNvSpPr>
          <p:nvPr userDrawn="1"/>
        </p:nvSpPr>
        <p:spPr bwMode="auto">
          <a:xfrm>
            <a:off x="0" y="5843588"/>
            <a:ext cx="12433301" cy="1154113"/>
          </a:xfrm>
          <a:prstGeom prst="rect">
            <a:avLst/>
          </a:prstGeom>
          <a:solidFill>
            <a:srgbClr val="00188F"/>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1" name="Rectangle 8"/>
          <p:cNvSpPr>
            <a:spLocks noChangeArrowheads="1"/>
          </p:cNvSpPr>
          <p:nvPr userDrawn="1"/>
        </p:nvSpPr>
        <p:spPr bwMode="auto">
          <a:xfrm>
            <a:off x="3175" y="3409950"/>
            <a:ext cx="12430127" cy="282575"/>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Rectangle 12"/>
          <p:cNvSpPr/>
          <p:nvPr userDrawn="1"/>
        </p:nvSpPr>
        <p:spPr bwMode="white">
          <a:xfrm>
            <a:off x="0" y="-318"/>
            <a:ext cx="12435840" cy="69951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551231"/>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1713939"/>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Text Placeholder 16"/>
          <p:cNvSpPr>
            <a:spLocks noGrp="1"/>
          </p:cNvSpPr>
          <p:nvPr>
            <p:ph type="body" sz="quarter" idx="14" hasCustomPrompt="1"/>
          </p:nvPr>
        </p:nvSpPr>
        <p:spPr>
          <a:xfrm>
            <a:off x="274703" y="6026443"/>
            <a:ext cx="3657600" cy="461665"/>
          </a:xfrm>
        </p:spPr>
        <p:txBody>
          <a:bodyPr/>
          <a:lstStyle>
            <a:lvl1pPr marL="0" indent="0" algn="l">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Yammer hashtag</a:t>
            </a:r>
          </a:p>
        </p:txBody>
      </p:sp>
      <p:pic>
        <p:nvPicPr>
          <p:cNvPr id="16" name="Picture 15"/>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3141325716"/>
      </p:ext>
    </p:extLst>
  </p:cSld>
  <p:clrMapOvr>
    <a:overrideClrMapping bg1="dk1" tx1="lt1" bg2="dk2" tx2="lt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4.96142E-6 L -4.34261E-6 4.9614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2.42851E-6 L -3.02783E-6 2.42851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950"/>
                                        <p:tgtEl>
                                          <p:spTgt spid="1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1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16"/>
                                        </p:tgtEl>
                                      </p:cBhvr>
                                      <p:by x="95000" y="95000"/>
                                    </p:animScale>
                                  </p:childTnLst>
                                </p:cTn>
                              </p:par>
                              <p:par>
                                <p:cTn id="34" presetID="10" presetClass="entr" presetSubtype="0" fill="hold" grpId="0" nodeType="withEffect">
                                  <p:stCondLst>
                                    <p:cond delay="70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950"/>
                                        <p:tgtEl>
                                          <p:spTgt spid="15"/>
                                        </p:tgtEl>
                                      </p:cBhvr>
                                    </p:animEffect>
                                  </p:childTnLst>
                                </p:cTn>
                              </p:par>
                              <p:par>
                                <p:cTn id="37" presetID="63" presetClass="path" presetSubtype="0" decel="100000" fill="hold" grpId="1" nodeType="withEffect">
                                  <p:stCondLst>
                                    <p:cond delay="700"/>
                                  </p:stCondLst>
                                  <p:childTnLst>
                                    <p:animMotion origin="layout" path="M -0.01455 -2.09714E-6 L -4.54174E-6 -2.09714E-6 " pathEditMode="relative" rAng="0" ptsTypes="AA">
                                      <p:cBhvr>
                                        <p:cTn id="38" dur="950" fill="hold"/>
                                        <p:tgtEl>
                                          <p:spTgt spid="15"/>
                                        </p:tgtEl>
                                        <p:attrNameLst>
                                          <p:attrName>ppt_x</p:attrName>
                                          <p:attrName>ppt_y</p:attrName>
                                        </p:attrNameLst>
                                      </p:cBhvr>
                                      <p:rCtr x="728" y="0"/>
                                    </p:animMotion>
                                  </p:childTnLst>
                                </p:cTn>
                              </p:par>
                              <p:par>
                                <p:cTn id="39" presetID="6" presetClass="emph" presetSubtype="0" accel="100000" autoRev="1" fill="hold" grpId="2" nodeType="withEffect">
                                  <p:stCondLst>
                                    <p:cond delay="0"/>
                                  </p:stCondLst>
                                  <p:childTnLst>
                                    <p:animScale>
                                      <p:cBhvr>
                                        <p:cTn id="40" dur="500" fill="hold"/>
                                        <p:tgtEl>
                                          <p:spTgt spid="15"/>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0" grpId="0" animBg="1"/>
      <p:bldP spid="10" grpId="1" animBg="1"/>
      <p:bldP spid="11" grpId="0" animBg="1"/>
      <p:bldP spid="11" grpId="1" animBg="1"/>
      <p:bldP spid="13" grpId="0" animBg="1"/>
      <p:bldP spid="13" grpId="1"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2.42851E-6 L -3.02783E-6 2.42851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P spid="15" grpId="0">
        <p:tmplLst>
          <p:tmpl>
            <p:tnLst>
              <p:par>
                <p:cTn presetID="10" presetClass="entr" presetSubtype="0" fill="hold" nodeType="withEffect">
                  <p:stCondLst>
                    <p:cond delay="700"/>
                  </p:stCondLst>
                  <p:childTnLst>
                    <p:set>
                      <p:cBhvr>
                        <p:cTn dur="1" fill="hold">
                          <p:stCondLst>
                            <p:cond delay="0"/>
                          </p:stCondLst>
                        </p:cTn>
                        <p:tgtEl>
                          <p:spTgt spid="15"/>
                        </p:tgtEl>
                        <p:attrNameLst>
                          <p:attrName>style.visibility</p:attrName>
                        </p:attrNameLst>
                      </p:cBhvr>
                      <p:to>
                        <p:strVal val="visible"/>
                      </p:to>
                    </p:set>
                    <p:animEffect transition="in" filter="fade">
                      <p:cBhvr>
                        <p:cTn dur="950"/>
                        <p:tgtEl>
                          <p:spTgt spid="15"/>
                        </p:tgtEl>
                      </p:cBhvr>
                    </p:animEffect>
                  </p:childTnLst>
                </p:cTn>
              </p:par>
            </p:tnLst>
          </p:tmpl>
        </p:tmplLst>
      </p:bldP>
      <p:bldP spid="15" grpId="1">
        <p:tmplLst>
          <p:tmpl>
            <p:tnLst>
              <p:par>
                <p:cTn presetID="63" presetClass="path" presetSubtype="0" decel="100000" fill="hold" nodeType="withEffect">
                  <p:stCondLst>
                    <p:cond delay="700"/>
                  </p:stCondLst>
                  <p:childTnLst>
                    <p:animMotion origin="layout" path="M -0.01455 -2.09714E-6 L -4.54174E-6 -2.09714E-6 " pathEditMode="relative" rAng="0" ptsTypes="AA">
                      <p:cBhvr>
                        <p:cTn dur="950" fill="hold"/>
                        <p:tgtEl>
                          <p:spTgt spid="15"/>
                        </p:tgtEl>
                        <p:attrNameLst>
                          <p:attrName>ppt_x</p:attrName>
                          <p:attrName>ppt_y</p:attrName>
                        </p:attrNameLst>
                      </p:cBhvr>
                      <p:rCtr x="728" y="0"/>
                    </p:animMotion>
                  </p:childTnLst>
                </p:cTn>
              </p:par>
            </p:tnLst>
          </p:tmpl>
        </p:tmplLst>
      </p:bldP>
      <p:bldP spid="15" grpId="2"/>
    </p:bldLst>
  </p:timing>
  <p:extLst mod="1">
    <p:ext uri="{DCECCB84-F9BA-43D5-87BE-67443E8EF086}">
      <p15:sldGuideLst xmlns:p15="http://schemas.microsoft.com/office/powerpoint/2012/main">
        <p15:guide id="4" orient="horz" pos="4406">
          <p15:clr>
            <a:srgbClr val="C35EA4"/>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Slide - STATIC">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505774"/>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1668482"/>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363" rtl="0" eaLnBrk="1" latinLnBrk="0" hangingPunct="1"/>
            <a:r>
              <a:rPr lang="en-US" sz="1050"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
        <p:nvSpPr>
          <p:cNvPr id="15" name="Text Placeholder 16"/>
          <p:cNvSpPr>
            <a:spLocks noGrp="1"/>
          </p:cNvSpPr>
          <p:nvPr>
            <p:ph type="body" sz="quarter" idx="13" hasCustomPrompt="1"/>
          </p:nvPr>
        </p:nvSpPr>
        <p:spPr>
          <a:xfrm>
            <a:off x="8504082" y="285943"/>
            <a:ext cx="3657600" cy="461665"/>
          </a:xfrm>
        </p:spPr>
        <p:txBody>
          <a:bodyPr/>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
        <p:nvSpPr>
          <p:cNvPr id="10" name="Text Placeholder 16"/>
          <p:cNvSpPr>
            <a:spLocks noGrp="1"/>
          </p:cNvSpPr>
          <p:nvPr>
            <p:ph type="body" sz="quarter" idx="14" hasCustomPrompt="1"/>
          </p:nvPr>
        </p:nvSpPr>
        <p:spPr>
          <a:xfrm>
            <a:off x="280051" y="6045467"/>
            <a:ext cx="3657600" cy="461665"/>
          </a:xfrm>
        </p:spPr>
        <p:txBody>
          <a:bodyPr/>
          <a:lstStyle>
            <a:lvl1pPr marL="0" indent="0" algn="l">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Yammer hashtag</a:t>
            </a:r>
          </a:p>
        </p:txBody>
      </p:sp>
      <p:pic>
        <p:nvPicPr>
          <p:cNvPr id="11" name="Picture 10"/>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4543690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Confidentiality Slide">
    <p:bg bwMode="gray">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p>
        </p:txBody>
      </p:sp>
    </p:spTree>
    <p:extLst>
      <p:ext uri="{BB962C8B-B14F-4D97-AF65-F5344CB8AC3E}">
        <p14:creationId xmlns:p14="http://schemas.microsoft.com/office/powerpoint/2010/main" val="23543048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9051269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4357535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825115"/>
          </a:xfrm>
        </p:spPr>
        <p:txBody>
          <a:bodyPr wrap="square">
            <a:spAutoFit/>
          </a:bodyPr>
          <a:lstStyle>
            <a:lvl1pPr marL="287338" indent="-287338">
              <a:spcBef>
                <a:spcPts val="1224"/>
              </a:spcBef>
              <a:buClr>
                <a:schemeClr val="tx2"/>
              </a:buClr>
              <a:buFont typeface="Arial" pitchFamily="34" charset="0"/>
              <a:buChar char="•"/>
              <a:defRPr sz="2800">
                <a:gradFill>
                  <a:gsLst>
                    <a:gs pos="1250">
                      <a:schemeClr val="tx2"/>
                    </a:gs>
                    <a:gs pos="99000">
                      <a:schemeClr val="tx2"/>
                    </a:gs>
                  </a:gsLst>
                  <a:lin ang="5400000" scaled="0"/>
                </a:gradFill>
              </a:defRPr>
            </a:lvl1pPr>
            <a:lvl2pPr marL="531166" indent="-233195">
              <a:defRPr sz="2000"/>
            </a:lvl2pPr>
            <a:lvl3pPr marL="699585" indent="-168419">
              <a:tabLst/>
              <a:defRPr sz="1800"/>
            </a:lvl3pPr>
            <a:lvl4pPr marL="880958" indent="-181374">
              <a:defRPr sz="1600"/>
            </a:lvl4pPr>
            <a:lvl5pPr marL="1049377" indent="-168419">
              <a:tabLst/>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825115"/>
          </a:xfrm>
        </p:spPr>
        <p:txBody>
          <a:bodyPr wrap="square">
            <a:spAutoFit/>
          </a:bodyPr>
          <a:lstStyle>
            <a:lvl1pPr marL="287338" indent="-287338">
              <a:spcBef>
                <a:spcPts val="1224"/>
              </a:spcBef>
              <a:buClr>
                <a:schemeClr val="tx2"/>
              </a:buClr>
              <a:buFont typeface="Arial" pitchFamily="34" charset="0"/>
              <a:buChar char="•"/>
              <a:defRPr sz="2800">
                <a:gradFill>
                  <a:gsLst>
                    <a:gs pos="1250">
                      <a:schemeClr val="tx2"/>
                    </a:gs>
                    <a:gs pos="99000">
                      <a:schemeClr val="tx2"/>
                    </a:gs>
                  </a:gsLst>
                  <a:lin ang="5400000" scaled="0"/>
                </a:gradFill>
              </a:defRPr>
            </a:lvl1pPr>
            <a:lvl2pPr marL="531166" indent="-233195">
              <a:defRPr sz="2000"/>
            </a:lvl2pPr>
            <a:lvl3pPr marL="699585" indent="-168419">
              <a:tabLst/>
              <a:defRPr sz="1800"/>
            </a:lvl3pPr>
            <a:lvl4pPr marL="880958" indent="-181374">
              <a:defRPr sz="1600"/>
            </a:lvl4pPr>
            <a:lvl5pPr marL="1049377" indent="-168419">
              <a:tabLst/>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9801197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3604632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4566973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9639608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66394537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7497742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9693492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73151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9" y="4868863"/>
            <a:ext cx="7315198" cy="738664"/>
          </a:xfrm>
          <a:noFill/>
        </p:spPr>
        <p:txBody>
          <a:bodyPr wrap="square"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pic>
        <p:nvPicPr>
          <p:cNvPr id="7" name="Picture 6"/>
          <p:cNvPicPr>
            <a:picLocks noChangeAspect="1"/>
          </p:cNvPicPr>
          <p:nvPr userDrawn="1"/>
        </p:nvPicPr>
        <p:blipFill>
          <a:blip r:embed="rId2"/>
          <a:stretch>
            <a:fillRect/>
          </a:stretch>
        </p:blipFill>
        <p:spPr>
          <a:xfrm>
            <a:off x="7757448" y="304193"/>
            <a:ext cx="4409440" cy="6400800"/>
          </a:xfrm>
          <a:prstGeom prst="rect">
            <a:avLst/>
          </a:prstGeom>
        </p:spPr>
      </p:pic>
    </p:spTree>
    <p:extLst>
      <p:ext uri="{BB962C8B-B14F-4D97-AF65-F5344CB8AC3E}">
        <p14:creationId xmlns:p14="http://schemas.microsoft.com/office/powerpoint/2010/main" val="17985189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4571278"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pic>
        <p:nvPicPr>
          <p:cNvPr id="4" name="Picture 3"/>
          <p:cNvPicPr>
            <a:picLocks noChangeAspect="1"/>
          </p:cNvPicPr>
          <p:nvPr userDrawn="1"/>
        </p:nvPicPr>
        <p:blipFill>
          <a:blip r:embed="rId2"/>
          <a:stretch>
            <a:fillRect/>
          </a:stretch>
        </p:blipFill>
        <p:spPr>
          <a:xfrm>
            <a:off x="635" y="3410196"/>
            <a:ext cx="12435840" cy="3104213"/>
          </a:xfrm>
          <a:prstGeom prst="rect">
            <a:avLst/>
          </a:prstGeom>
        </p:spPr>
      </p:pic>
    </p:spTree>
    <p:extLst>
      <p:ext uri="{BB962C8B-B14F-4D97-AF65-F5344CB8AC3E}">
        <p14:creationId xmlns:p14="http://schemas.microsoft.com/office/powerpoint/2010/main" val="5716744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121811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1616160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endParaRPr lang="en-US" dirty="0"/>
          </a:p>
        </p:txBody>
      </p:sp>
    </p:spTree>
    <p:extLst>
      <p:ext uri="{BB962C8B-B14F-4D97-AF65-F5344CB8AC3E}">
        <p14:creationId xmlns:p14="http://schemas.microsoft.com/office/powerpoint/2010/main" val="314866728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Ref idx="1001">
        <a:schemeClr val="bg2"/>
      </p:bgRef>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lgn="r">
              <a:spcBef>
                <a:spcPts val="0"/>
              </a:spcBef>
              <a:buNone/>
              <a:defRPr sz="3200" baseline="0">
                <a:latin typeface="+mj-lt"/>
              </a:defRPr>
            </a:lvl1pPr>
          </a:lstStyle>
          <a:p>
            <a:pPr lvl="0"/>
            <a:r>
              <a:rPr lang="en-US" dirty="0"/>
              <a:t>Author’s Name</a:t>
            </a:r>
          </a:p>
          <a:p>
            <a:pPr lvl="0"/>
            <a:r>
              <a:rPr lang="en-US" dirty="0"/>
              <a:t>Title</a:t>
            </a:r>
          </a:p>
        </p:txBody>
      </p:sp>
      <p:sp>
        <p:nvSpPr>
          <p:cNvPr id="5"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7691041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56870758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51853760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18579569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3446020"/>
      </p:ext>
    </p:extLst>
  </p:cSld>
  <p:clrMapOvr>
    <a:masterClrMapping/>
  </p:clrMapOvr>
  <p:transition>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170001118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1373567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2_Visual Studio Live! Washington, D.C.">
    <p:bg>
      <p:bgPr>
        <a:blipFill dpi="0" rotWithShape="1">
          <a:blip r:embed="rId2" cstate="print">
            <a:alphaModFix amt="20000"/>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6005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Box 7"/>
          <p:cNvSpPr txBox="1"/>
          <p:nvPr userDrawn="1"/>
        </p:nvSpPr>
        <p:spPr bwMode="white">
          <a:xfrm>
            <a:off x="5170674" y="6697627"/>
            <a:ext cx="2095124"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a:t>
            </a:r>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userDrawn="1">
  <p:cSld name="2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1"/>
          </p:nvPr>
        </p:nvSpPr>
        <p:spPr>
          <a:xfrm>
            <a:off x="274639" y="1212850"/>
            <a:ext cx="11889564" cy="2059024"/>
          </a:xfrm>
        </p:spPr>
        <p:txBody>
          <a:bodyPr/>
          <a:lstStyle>
            <a:lvl1pPr marL="0" indent="0">
              <a:buNone/>
              <a:defRPr/>
            </a:lvl1pPr>
            <a:lvl2pPr marL="28573" indent="0">
              <a:buNone/>
              <a:defRPr sz="2000"/>
            </a:lvl2pPr>
            <a:lvl3pPr marL="223823" indent="0">
              <a:buNone/>
              <a:defRPr sz="2000"/>
            </a:lvl3pPr>
            <a:lvl4pPr marL="476219" indent="0">
              <a:buNone/>
              <a:defRPr sz="1801"/>
            </a:lvl4pPr>
            <a:lvl5pPr marL="739727" indent="0">
              <a:buNone/>
              <a:defRPr sz="180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44078766"/>
      </p:ext>
    </p:extLst>
  </p:cSld>
  <p:clrMapOvr>
    <a:masterClrMapping/>
  </p:clrMapOvr>
  <p:transition>
    <p:fade/>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7" name="Title 2"/>
          <p:cNvSpPr>
            <a:spLocks noGrp="1"/>
          </p:cNvSpPr>
          <p:nvPr>
            <p:ph type="title"/>
          </p:nvPr>
        </p:nvSpPr>
        <p:spPr>
          <a:xfrm>
            <a:off x="274320" y="292082"/>
            <a:ext cx="11887200" cy="946413"/>
          </a:xfrm>
          <a:prstGeom prst="rect">
            <a:avLst/>
          </a:prstGeom>
        </p:spPr>
        <p:txBody>
          <a:bodyPr/>
          <a:lstStyle>
            <a:lvl1pPr algn="l">
              <a:defRPr sz="5198">
                <a:solidFill>
                  <a:schemeClr val="tx2"/>
                </a:solidFill>
              </a:defRPr>
            </a:lvl1pPr>
          </a:lstStyle>
          <a:p>
            <a:r>
              <a:rPr lang="en-US"/>
              <a:t>Click to edit Master title style</a:t>
            </a:r>
            <a:endParaRPr lang="en-US" dirty="0"/>
          </a:p>
        </p:txBody>
      </p:sp>
      <p:sp>
        <p:nvSpPr>
          <p:cNvPr id="5" name="Slide Number Placeholder 3"/>
          <p:cNvSpPr>
            <a:spLocks noGrp="1"/>
          </p:cNvSpPr>
          <p:nvPr>
            <p:ph type="sldNum" sz="quarter" idx="15"/>
          </p:nvPr>
        </p:nvSpPr>
        <p:spPr/>
        <p:txBody>
          <a:bodyPr/>
          <a:lstStyle>
            <a:lvl1pPr>
              <a:defRPr/>
            </a:lvl1pPr>
          </a:lstStyle>
          <a:p>
            <a:fld id="{6052FC3A-E1BD-E54F-9A48-71EBDEF00552}" type="slidenum">
              <a:rPr lang="en-US"/>
              <a:pPr/>
              <a:t>‹#›</a:t>
            </a:fld>
            <a:endParaRPr lang="en-US" dirty="0"/>
          </a:p>
        </p:txBody>
      </p:sp>
    </p:spTree>
    <p:extLst>
      <p:ext uri="{BB962C8B-B14F-4D97-AF65-F5344CB8AC3E}">
        <p14:creationId xmlns:p14="http://schemas.microsoft.com/office/powerpoint/2010/main" val="350623804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pic>
        <p:nvPicPr>
          <p:cNvPr id="7" name="Picture 6"/>
          <p:cNvPicPr>
            <a:picLocks noChangeAspect="1"/>
          </p:cNvPicPr>
          <p:nvPr userDrawn="1"/>
        </p:nvPicPr>
        <p:blipFill>
          <a:blip r:embed="rId4"/>
          <a:stretch>
            <a:fillRect/>
          </a:stretch>
        </p:blipFill>
        <p:spPr>
          <a:xfrm>
            <a:off x="4828910" y="493939"/>
            <a:ext cx="7135291" cy="1325880"/>
          </a:xfrm>
          <a:prstGeom prst="rect">
            <a:avLst/>
          </a:prstGeom>
        </p:spPr>
      </p:pic>
    </p:spTree>
    <p:extLst>
      <p:ext uri="{BB962C8B-B14F-4D97-AF65-F5344CB8AC3E}">
        <p14:creationId xmlns:p14="http://schemas.microsoft.com/office/powerpoint/2010/main" val="1953069221"/>
      </p:ext>
    </p:extLst>
  </p:cSld>
  <p:clrMapOvr>
    <a:masterClrMapping/>
  </p:clrMapOvr>
  <p:transition>
    <p:fade/>
  </p:transition>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Ref idx="1001">
        <a:schemeClr val="bg2"/>
      </p:bgRef>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75" y="4395788"/>
            <a:ext cx="12433300" cy="2601913"/>
          </a:xfrm>
          <a:prstGeom prst="rect">
            <a:avLst/>
          </a:prstGeom>
          <a:solidFill>
            <a:srgbClr val="4DA0E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Rectangle 7"/>
          <p:cNvSpPr>
            <a:spLocks noChangeArrowheads="1"/>
          </p:cNvSpPr>
          <p:nvPr userDrawn="1"/>
        </p:nvSpPr>
        <p:spPr bwMode="auto">
          <a:xfrm>
            <a:off x="0" y="5843588"/>
            <a:ext cx="12433301" cy="1154113"/>
          </a:xfrm>
          <a:prstGeom prst="rect">
            <a:avLst/>
          </a:prstGeom>
          <a:solidFill>
            <a:srgbClr val="00188F"/>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1" name="Rectangle 8"/>
          <p:cNvSpPr>
            <a:spLocks noChangeArrowheads="1"/>
          </p:cNvSpPr>
          <p:nvPr userDrawn="1"/>
        </p:nvSpPr>
        <p:spPr bwMode="auto">
          <a:xfrm>
            <a:off x="3175" y="3409950"/>
            <a:ext cx="12430127" cy="282575"/>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Rectangle 12"/>
          <p:cNvSpPr/>
          <p:nvPr userDrawn="1"/>
        </p:nvSpPr>
        <p:spPr bwMode="white">
          <a:xfrm>
            <a:off x="0" y="-318"/>
            <a:ext cx="12435840" cy="69951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551231"/>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1713939"/>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Text Placeholder 16"/>
          <p:cNvSpPr>
            <a:spLocks noGrp="1"/>
          </p:cNvSpPr>
          <p:nvPr>
            <p:ph type="body" sz="quarter" idx="14" hasCustomPrompt="1"/>
          </p:nvPr>
        </p:nvSpPr>
        <p:spPr>
          <a:xfrm>
            <a:off x="274703" y="6026443"/>
            <a:ext cx="3657600" cy="461665"/>
          </a:xfrm>
        </p:spPr>
        <p:txBody>
          <a:bodyPr/>
          <a:lstStyle>
            <a:lvl1pPr marL="0" indent="0" algn="l">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Yammer hashtag</a:t>
            </a:r>
          </a:p>
        </p:txBody>
      </p:sp>
      <p:pic>
        <p:nvPicPr>
          <p:cNvPr id="16" name="Picture 15"/>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2466352218"/>
      </p:ext>
    </p:extLst>
  </p:cSld>
  <p:clrMapOvr>
    <a:overrideClrMapping bg1="dk1" tx1="lt1" bg2="dk2" tx2="lt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4.96142E-6 L -4.34261E-6 4.9614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2.42851E-6 L -3.02783E-6 2.42851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950"/>
                                        <p:tgtEl>
                                          <p:spTgt spid="1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1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16"/>
                                        </p:tgtEl>
                                      </p:cBhvr>
                                      <p:by x="95000" y="95000"/>
                                    </p:animScale>
                                  </p:childTnLst>
                                </p:cTn>
                              </p:par>
                              <p:par>
                                <p:cTn id="34" presetID="10" presetClass="entr" presetSubtype="0" fill="hold" grpId="0" nodeType="withEffect">
                                  <p:stCondLst>
                                    <p:cond delay="70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950"/>
                                        <p:tgtEl>
                                          <p:spTgt spid="15"/>
                                        </p:tgtEl>
                                      </p:cBhvr>
                                    </p:animEffect>
                                  </p:childTnLst>
                                </p:cTn>
                              </p:par>
                              <p:par>
                                <p:cTn id="37" presetID="63" presetClass="path" presetSubtype="0" decel="100000" fill="hold" grpId="1" nodeType="withEffect">
                                  <p:stCondLst>
                                    <p:cond delay="700"/>
                                  </p:stCondLst>
                                  <p:childTnLst>
                                    <p:animMotion origin="layout" path="M -0.01455 -2.09714E-6 L -4.54174E-6 -2.09714E-6 " pathEditMode="relative" rAng="0" ptsTypes="AA">
                                      <p:cBhvr>
                                        <p:cTn id="38" dur="950" fill="hold"/>
                                        <p:tgtEl>
                                          <p:spTgt spid="15"/>
                                        </p:tgtEl>
                                        <p:attrNameLst>
                                          <p:attrName>ppt_x</p:attrName>
                                          <p:attrName>ppt_y</p:attrName>
                                        </p:attrNameLst>
                                      </p:cBhvr>
                                      <p:rCtr x="728" y="0"/>
                                    </p:animMotion>
                                  </p:childTnLst>
                                </p:cTn>
                              </p:par>
                              <p:par>
                                <p:cTn id="39" presetID="6" presetClass="emph" presetSubtype="0" accel="100000" autoRev="1" fill="hold" grpId="2" nodeType="withEffect">
                                  <p:stCondLst>
                                    <p:cond delay="0"/>
                                  </p:stCondLst>
                                  <p:childTnLst>
                                    <p:animScale>
                                      <p:cBhvr>
                                        <p:cTn id="40" dur="500" fill="hold"/>
                                        <p:tgtEl>
                                          <p:spTgt spid="15"/>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0" grpId="0" animBg="1"/>
      <p:bldP spid="10" grpId="1" animBg="1"/>
      <p:bldP spid="11" grpId="0" animBg="1"/>
      <p:bldP spid="11" grpId="1" animBg="1"/>
      <p:bldP spid="13" grpId="0" animBg="1"/>
      <p:bldP spid="13" grpId="1"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2.42851E-6 L -3.02783E-6 2.42851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P spid="15" grpId="0">
        <p:tmplLst>
          <p:tmpl>
            <p:tnLst>
              <p:par>
                <p:cTn presetID="10" presetClass="entr" presetSubtype="0" fill="hold" nodeType="withEffect">
                  <p:stCondLst>
                    <p:cond delay="700"/>
                  </p:stCondLst>
                  <p:childTnLst>
                    <p:set>
                      <p:cBhvr>
                        <p:cTn dur="1" fill="hold">
                          <p:stCondLst>
                            <p:cond delay="0"/>
                          </p:stCondLst>
                        </p:cTn>
                        <p:tgtEl>
                          <p:spTgt spid="15"/>
                        </p:tgtEl>
                        <p:attrNameLst>
                          <p:attrName>style.visibility</p:attrName>
                        </p:attrNameLst>
                      </p:cBhvr>
                      <p:to>
                        <p:strVal val="visible"/>
                      </p:to>
                    </p:set>
                    <p:animEffect transition="in" filter="fade">
                      <p:cBhvr>
                        <p:cTn dur="950"/>
                        <p:tgtEl>
                          <p:spTgt spid="15"/>
                        </p:tgtEl>
                      </p:cBhvr>
                    </p:animEffect>
                  </p:childTnLst>
                </p:cTn>
              </p:par>
            </p:tnLst>
          </p:tmpl>
        </p:tmplLst>
      </p:bldP>
      <p:bldP spid="15" grpId="1">
        <p:tmplLst>
          <p:tmpl>
            <p:tnLst>
              <p:par>
                <p:cTn presetID="63" presetClass="path" presetSubtype="0" decel="100000" fill="hold" nodeType="withEffect">
                  <p:stCondLst>
                    <p:cond delay="700"/>
                  </p:stCondLst>
                  <p:childTnLst>
                    <p:animMotion origin="layout" path="M -0.01455 -2.09714E-6 L -4.54174E-6 -2.09714E-6 " pathEditMode="relative" rAng="0" ptsTypes="AA">
                      <p:cBhvr>
                        <p:cTn dur="950" fill="hold"/>
                        <p:tgtEl>
                          <p:spTgt spid="15"/>
                        </p:tgtEl>
                        <p:attrNameLst>
                          <p:attrName>ppt_x</p:attrName>
                          <p:attrName>ppt_y</p:attrName>
                        </p:attrNameLst>
                      </p:cBhvr>
                      <p:rCtr x="728" y="0"/>
                    </p:animMotion>
                  </p:childTnLst>
                </p:cTn>
              </p:par>
            </p:tnLst>
          </p:tmpl>
        </p:tmplLst>
      </p:bldP>
      <p:bldP spid="15" grpId="2"/>
    </p:bldLst>
  </p:timing>
  <p:extLst mod="1">
    <p:ext uri="{DCECCB84-F9BA-43D5-87BE-67443E8EF086}">
      <p15:sldGuideLst xmlns:p15="http://schemas.microsoft.com/office/powerpoint/2012/main">
        <p15:guide id="4" orient="horz" pos="4406">
          <p15:clr>
            <a:srgbClr val="C35EA4"/>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itle Slide - STATIC">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505774"/>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1668482"/>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363" rtl="0" eaLnBrk="1" latinLnBrk="0" hangingPunct="1"/>
            <a:r>
              <a:rPr lang="en-US" sz="1050"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
        <p:nvSpPr>
          <p:cNvPr id="15" name="Text Placeholder 16"/>
          <p:cNvSpPr>
            <a:spLocks noGrp="1"/>
          </p:cNvSpPr>
          <p:nvPr>
            <p:ph type="body" sz="quarter" idx="13" hasCustomPrompt="1"/>
          </p:nvPr>
        </p:nvSpPr>
        <p:spPr>
          <a:xfrm>
            <a:off x="8504082" y="285943"/>
            <a:ext cx="3657600" cy="461665"/>
          </a:xfrm>
        </p:spPr>
        <p:txBody>
          <a:bodyPr/>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
        <p:nvSpPr>
          <p:cNvPr id="10" name="Text Placeholder 16"/>
          <p:cNvSpPr>
            <a:spLocks noGrp="1"/>
          </p:cNvSpPr>
          <p:nvPr>
            <p:ph type="body" sz="quarter" idx="14" hasCustomPrompt="1"/>
          </p:nvPr>
        </p:nvSpPr>
        <p:spPr>
          <a:xfrm>
            <a:off x="280051" y="6045467"/>
            <a:ext cx="3657600" cy="461665"/>
          </a:xfrm>
        </p:spPr>
        <p:txBody>
          <a:bodyPr/>
          <a:lstStyle>
            <a:lvl1pPr marL="0" indent="0" algn="l">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Yammer hashtag</a:t>
            </a:r>
          </a:p>
        </p:txBody>
      </p:sp>
      <p:pic>
        <p:nvPicPr>
          <p:cNvPr id="11" name="Picture 10"/>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11766703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Confidentiality Slide">
    <p:bg bwMode="gray">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p>
        </p:txBody>
      </p:sp>
    </p:spTree>
    <p:extLst>
      <p:ext uri="{BB962C8B-B14F-4D97-AF65-F5344CB8AC3E}">
        <p14:creationId xmlns:p14="http://schemas.microsoft.com/office/powerpoint/2010/main" val="25078130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1623970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4122818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4674041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4504742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73151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9" y="4868863"/>
            <a:ext cx="7315198" cy="738664"/>
          </a:xfrm>
          <a:noFill/>
        </p:spPr>
        <p:txBody>
          <a:bodyPr wrap="square"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pic>
        <p:nvPicPr>
          <p:cNvPr id="7" name="Picture 6"/>
          <p:cNvPicPr>
            <a:picLocks noChangeAspect="1"/>
          </p:cNvPicPr>
          <p:nvPr userDrawn="1"/>
        </p:nvPicPr>
        <p:blipFill>
          <a:blip r:embed="rId2"/>
          <a:stretch>
            <a:fillRect/>
          </a:stretch>
        </p:blipFill>
        <p:spPr>
          <a:xfrm>
            <a:off x="7757448" y="304193"/>
            <a:ext cx="4409440" cy="6400800"/>
          </a:xfrm>
          <a:prstGeom prst="rect">
            <a:avLst/>
          </a:prstGeom>
        </p:spPr>
      </p:pic>
      <p:sp>
        <p:nvSpPr>
          <p:cNvPr id="8"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363" rtl="0" eaLnBrk="1" latinLnBrk="0" hangingPunct="1"/>
            <a:r>
              <a:rPr lang="en-US" sz="1050"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0132343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761084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292075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7354168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6421595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73151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9" y="4868863"/>
            <a:ext cx="7315198" cy="738664"/>
          </a:xfrm>
          <a:noFill/>
        </p:spPr>
        <p:txBody>
          <a:bodyPr wrap="square"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pic>
        <p:nvPicPr>
          <p:cNvPr id="7" name="Picture 6"/>
          <p:cNvPicPr>
            <a:picLocks noChangeAspect="1"/>
          </p:cNvPicPr>
          <p:nvPr userDrawn="1"/>
        </p:nvPicPr>
        <p:blipFill>
          <a:blip r:embed="rId2"/>
          <a:stretch>
            <a:fillRect/>
          </a:stretch>
        </p:blipFill>
        <p:spPr>
          <a:xfrm>
            <a:off x="7757448" y="304193"/>
            <a:ext cx="4409440" cy="6400800"/>
          </a:xfrm>
          <a:prstGeom prst="rect">
            <a:avLst/>
          </a:prstGeom>
        </p:spPr>
      </p:pic>
    </p:spTree>
    <p:extLst>
      <p:ext uri="{BB962C8B-B14F-4D97-AF65-F5344CB8AC3E}">
        <p14:creationId xmlns:p14="http://schemas.microsoft.com/office/powerpoint/2010/main" val="23019869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4571278"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pic>
        <p:nvPicPr>
          <p:cNvPr id="4" name="Picture 3"/>
          <p:cNvPicPr>
            <a:picLocks noChangeAspect="1"/>
          </p:cNvPicPr>
          <p:nvPr userDrawn="1"/>
        </p:nvPicPr>
        <p:blipFill>
          <a:blip r:embed="rId2"/>
          <a:stretch>
            <a:fillRect/>
          </a:stretch>
        </p:blipFill>
        <p:spPr>
          <a:xfrm>
            <a:off x="635" y="3410196"/>
            <a:ext cx="12435840" cy="3104213"/>
          </a:xfrm>
          <a:prstGeom prst="rect">
            <a:avLst/>
          </a:prstGeom>
        </p:spPr>
      </p:pic>
    </p:spTree>
    <p:extLst>
      <p:ext uri="{BB962C8B-B14F-4D97-AF65-F5344CB8AC3E}">
        <p14:creationId xmlns:p14="http://schemas.microsoft.com/office/powerpoint/2010/main" val="1156958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46393533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1607071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endParaRPr lang="en-US" dirty="0"/>
          </a:p>
        </p:txBody>
      </p:sp>
    </p:spTree>
    <p:extLst>
      <p:ext uri="{BB962C8B-B14F-4D97-AF65-F5344CB8AC3E}">
        <p14:creationId xmlns:p14="http://schemas.microsoft.com/office/powerpoint/2010/main" val="73579061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4571278"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pic>
        <p:nvPicPr>
          <p:cNvPr id="4" name="Picture 3"/>
          <p:cNvPicPr>
            <a:picLocks noChangeAspect="1"/>
          </p:cNvPicPr>
          <p:nvPr userDrawn="1"/>
        </p:nvPicPr>
        <p:blipFill>
          <a:blip r:embed="rId2"/>
          <a:stretch>
            <a:fillRect/>
          </a:stretch>
        </p:blipFill>
        <p:spPr>
          <a:xfrm>
            <a:off x="635" y="3410196"/>
            <a:ext cx="12435840" cy="3104213"/>
          </a:xfrm>
          <a:prstGeom prst="rect">
            <a:avLst/>
          </a:prstGeom>
        </p:spPr>
      </p:pic>
      <p:sp>
        <p:nvSpPr>
          <p:cNvPr id="5"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363" rtl="0" eaLnBrk="1" latinLnBrk="0" hangingPunct="1"/>
            <a:r>
              <a:rPr lang="en-US" sz="1050"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Ref idx="1001">
        <a:schemeClr val="bg2"/>
      </p:bgRef>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lgn="r">
              <a:spcBef>
                <a:spcPts val="0"/>
              </a:spcBef>
              <a:buNone/>
              <a:defRPr sz="3200" baseline="0">
                <a:latin typeface="+mj-lt"/>
              </a:defRPr>
            </a:lvl1pPr>
          </a:lstStyle>
          <a:p>
            <a:pPr lvl="0"/>
            <a:r>
              <a:rPr lang="en-US" dirty="0"/>
              <a:t>Author’s Name</a:t>
            </a:r>
          </a:p>
          <a:p>
            <a:pPr lvl="0"/>
            <a:r>
              <a:rPr lang="en-US" dirty="0"/>
              <a:t>Title</a:t>
            </a:r>
          </a:p>
        </p:txBody>
      </p:sp>
      <p:sp>
        <p:nvSpPr>
          <p:cNvPr id="5"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14338746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96013292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73112475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18301743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14923406"/>
      </p:ext>
    </p:extLst>
  </p:cSld>
  <p:clrMapOvr>
    <a:masterClrMapping/>
  </p:clrMapOvr>
  <p:transition>
    <p:fade/>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2036718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24640882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userDrawn="1">
  <p:cSld name="2_Visual Studio Live! Washington, D.C.">
    <p:bg>
      <p:bgPr>
        <a:blipFill dpi="0" rotWithShape="1">
          <a:blip r:embed="rId2" cstate="print">
            <a:alphaModFix amt="20000"/>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1908281"/>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userDrawn="1">
  <p:cSld name="2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1"/>
          </p:nvPr>
        </p:nvSpPr>
        <p:spPr>
          <a:xfrm>
            <a:off x="274639" y="1212850"/>
            <a:ext cx="11889564" cy="2059024"/>
          </a:xfrm>
        </p:spPr>
        <p:txBody>
          <a:bodyPr/>
          <a:lstStyle>
            <a:lvl1pPr marL="0" indent="0">
              <a:buNone/>
              <a:defRPr/>
            </a:lvl1pPr>
            <a:lvl2pPr marL="28573" indent="0">
              <a:buNone/>
              <a:defRPr sz="2000"/>
            </a:lvl2pPr>
            <a:lvl3pPr marL="223823" indent="0">
              <a:buNone/>
              <a:defRPr sz="2000"/>
            </a:lvl3pPr>
            <a:lvl4pPr marL="476219" indent="0">
              <a:buNone/>
              <a:defRPr sz="1801"/>
            </a:lvl4pPr>
            <a:lvl5pPr marL="739727" indent="0">
              <a:buNone/>
              <a:defRPr sz="180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4811216"/>
      </p:ext>
    </p:extLst>
  </p:cSld>
  <p:clrMapOvr>
    <a:masterClrMapping/>
  </p:clrMapOvr>
  <p:transition>
    <p:fade/>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7" name="Title 2"/>
          <p:cNvSpPr>
            <a:spLocks noGrp="1"/>
          </p:cNvSpPr>
          <p:nvPr>
            <p:ph type="title"/>
          </p:nvPr>
        </p:nvSpPr>
        <p:spPr>
          <a:xfrm>
            <a:off x="274320" y="292082"/>
            <a:ext cx="11887200" cy="946413"/>
          </a:xfrm>
          <a:prstGeom prst="rect">
            <a:avLst/>
          </a:prstGeom>
        </p:spPr>
        <p:txBody>
          <a:bodyPr/>
          <a:lstStyle>
            <a:lvl1pPr algn="l">
              <a:defRPr sz="5198">
                <a:solidFill>
                  <a:schemeClr val="tx2"/>
                </a:solidFill>
              </a:defRPr>
            </a:lvl1pPr>
          </a:lstStyle>
          <a:p>
            <a:r>
              <a:rPr lang="en-US"/>
              <a:t>Click to edit Master title style</a:t>
            </a:r>
            <a:endParaRPr lang="en-US" dirty="0"/>
          </a:p>
        </p:txBody>
      </p:sp>
      <p:sp>
        <p:nvSpPr>
          <p:cNvPr id="5" name="Slide Number Placeholder 3"/>
          <p:cNvSpPr>
            <a:spLocks noGrp="1"/>
          </p:cNvSpPr>
          <p:nvPr>
            <p:ph type="sldNum" sz="quarter" idx="15"/>
          </p:nvPr>
        </p:nvSpPr>
        <p:spPr/>
        <p:txBody>
          <a:bodyPr/>
          <a:lstStyle>
            <a:lvl1pPr>
              <a:defRPr/>
            </a:lvl1pPr>
          </a:lstStyle>
          <a:p>
            <a:fld id="{6052FC3A-E1BD-E54F-9A48-71EBDEF00552}" type="slidenum">
              <a:rPr lang="en-US"/>
              <a:pPr/>
              <a:t>‹#›</a:t>
            </a:fld>
            <a:endParaRPr lang="en-US" dirty="0"/>
          </a:p>
        </p:txBody>
      </p:sp>
    </p:spTree>
    <p:extLst>
      <p:ext uri="{BB962C8B-B14F-4D97-AF65-F5344CB8AC3E}">
        <p14:creationId xmlns:p14="http://schemas.microsoft.com/office/powerpoint/2010/main" val="1600556722"/>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userDrawn="1">
  <p:cSld name="1_Title Slide - ANIMATED">
    <p:bg bwMode="auto">
      <p:bgRef idx="1001">
        <a:schemeClr val="bg2"/>
      </p:bgRef>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75" y="4395788"/>
            <a:ext cx="12433300" cy="2601913"/>
          </a:xfrm>
          <a:prstGeom prst="rect">
            <a:avLst/>
          </a:prstGeom>
          <a:solidFill>
            <a:srgbClr val="4DA0E2"/>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userDrawn="1"/>
        </p:nvSpPr>
        <p:spPr bwMode="auto">
          <a:xfrm>
            <a:off x="0" y="5843588"/>
            <a:ext cx="12433301" cy="1154113"/>
          </a:xfrm>
          <a:prstGeom prst="rect">
            <a:avLst/>
          </a:prstGeom>
          <a:solidFill>
            <a:srgbClr val="00188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userDrawn="1"/>
        </p:nvSpPr>
        <p:spPr bwMode="auto">
          <a:xfrm>
            <a:off x="3175" y="3409950"/>
            <a:ext cx="12430127" cy="282575"/>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p:nvPr userDrawn="1"/>
        </p:nvSpPr>
        <p:spPr bwMode="white">
          <a:xfrm>
            <a:off x="0" y="-318"/>
            <a:ext cx="12435840" cy="69951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551231"/>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1713939"/>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TextBox 7"/>
          <p:cNvSpPr txBox="1"/>
          <p:nvPr userDrawn="1"/>
        </p:nvSpPr>
        <p:spPr bwMode="white">
          <a:xfrm>
            <a:off x="5170674" y="6697627"/>
            <a:ext cx="2095124"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mn-lt"/>
              </a:rPr>
              <a:t>MICROSOFT CONFIDENTIAL</a:t>
            </a:r>
          </a:p>
        </p:txBody>
      </p:sp>
      <p:sp>
        <p:nvSpPr>
          <p:cNvPr id="17" name="Text Placeholder 16"/>
          <p:cNvSpPr>
            <a:spLocks noGrp="1"/>
          </p:cNvSpPr>
          <p:nvPr>
            <p:ph type="body" sz="quarter" idx="13" hasCustomPrompt="1"/>
          </p:nvPr>
        </p:nvSpPr>
        <p:spPr>
          <a:xfrm>
            <a:off x="8481738" y="294304"/>
            <a:ext cx="3657600" cy="461665"/>
          </a:xfrm>
        </p:spPr>
        <p:txBody>
          <a:bodyPr/>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
        <p:nvSpPr>
          <p:cNvPr id="15" name="Text Placeholder 16"/>
          <p:cNvSpPr>
            <a:spLocks noGrp="1"/>
          </p:cNvSpPr>
          <p:nvPr>
            <p:ph type="body" sz="quarter" idx="14" hasCustomPrompt="1"/>
          </p:nvPr>
        </p:nvSpPr>
        <p:spPr>
          <a:xfrm>
            <a:off x="274703" y="6026443"/>
            <a:ext cx="3657600" cy="461665"/>
          </a:xfrm>
        </p:spPr>
        <p:txBody>
          <a:bodyPr/>
          <a:lstStyle>
            <a:lvl1pPr marL="0" indent="0" algn="l">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Yammer hashtag</a:t>
            </a:r>
          </a:p>
        </p:txBody>
      </p:sp>
      <p:pic>
        <p:nvPicPr>
          <p:cNvPr id="16" name="Picture 15"/>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2779847620"/>
      </p:ext>
    </p:extLst>
  </p:cSld>
  <p:clrMapOvr>
    <a:overrideClrMapping bg1="dk1" tx1="lt1" bg2="dk2" tx2="lt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4.96142E-6 L -4.34261E-6 4.9614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2.42851E-6 L -3.02783E-6 2.42851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950"/>
                                        <p:tgtEl>
                                          <p:spTgt spid="1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1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16"/>
                                        </p:tgtEl>
                                      </p:cBhvr>
                                      <p:by x="95000" y="95000"/>
                                    </p:animScale>
                                  </p:childTnLst>
                                </p:cTn>
                              </p:par>
                              <p:par>
                                <p:cTn id="34" presetID="10" presetClass="entr" presetSubtype="0" fill="hold" grpId="0" nodeType="withEffect">
                                  <p:stCondLst>
                                    <p:cond delay="100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950"/>
                                        <p:tgtEl>
                                          <p:spTgt spid="14"/>
                                        </p:tgtEl>
                                      </p:cBhvr>
                                    </p:animEffect>
                                  </p:childTnLst>
                                </p:cTn>
                              </p:par>
                              <p:par>
                                <p:cTn id="37" presetID="63" presetClass="path" presetSubtype="0" decel="100000" fill="hold" grpId="1" nodeType="withEffect">
                                  <p:stCondLst>
                                    <p:cond delay="1000"/>
                                  </p:stCondLst>
                                  <p:childTnLst>
                                    <p:animMotion origin="layout" path="M -0.01455 -1.34362E-6 L -3.90605E-7 -1.34362E-6 " pathEditMode="relative" rAng="0" ptsTypes="AA">
                                      <p:cBhvr>
                                        <p:cTn id="38" dur="950" fill="hold"/>
                                        <p:tgtEl>
                                          <p:spTgt spid="14"/>
                                        </p:tgtEl>
                                        <p:attrNameLst>
                                          <p:attrName>ppt_x</p:attrName>
                                          <p:attrName>ppt_y</p:attrName>
                                        </p:attrNameLst>
                                      </p:cBhvr>
                                      <p:rCtr x="728" y="0"/>
                                    </p:animMotion>
                                  </p:childTnLst>
                                </p:cTn>
                              </p:par>
                              <p:par>
                                <p:cTn id="39" presetID="6" presetClass="emph" presetSubtype="0" accel="100000" autoRev="1" fill="hold" grpId="2" nodeType="withEffect">
                                  <p:stCondLst>
                                    <p:cond delay="300"/>
                                  </p:stCondLst>
                                  <p:childTnLst>
                                    <p:animScale>
                                      <p:cBhvr>
                                        <p:cTn id="40" dur="500" fill="hold"/>
                                        <p:tgtEl>
                                          <p:spTgt spid="14"/>
                                        </p:tgtEl>
                                      </p:cBhvr>
                                      <p:by x="95000" y="95000"/>
                                    </p:animScale>
                                  </p:childTnLst>
                                </p:cTn>
                              </p:par>
                              <p:par>
                                <p:cTn id="41" presetID="10" presetClass="entr" presetSubtype="0" fill="hold" grpId="0" nodeType="withEffect">
                                  <p:stCondLst>
                                    <p:cond delay="70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950"/>
                                        <p:tgtEl>
                                          <p:spTgt spid="17"/>
                                        </p:tgtEl>
                                      </p:cBhvr>
                                    </p:animEffect>
                                  </p:childTnLst>
                                </p:cTn>
                              </p:par>
                              <p:par>
                                <p:cTn id="44" presetID="63" presetClass="path" presetSubtype="0" decel="100000" fill="hold" grpId="1" nodeType="withEffect">
                                  <p:stCondLst>
                                    <p:cond delay="700"/>
                                  </p:stCondLst>
                                  <p:childTnLst>
                                    <p:animMotion origin="layout" path="M -0.01455 2.13345E-6 L 1.62369E-6 2.13345E-6 " pathEditMode="relative" rAng="0" ptsTypes="AA">
                                      <p:cBhvr>
                                        <p:cTn id="45" dur="950" fill="hold"/>
                                        <p:tgtEl>
                                          <p:spTgt spid="17"/>
                                        </p:tgtEl>
                                        <p:attrNameLst>
                                          <p:attrName>ppt_x</p:attrName>
                                          <p:attrName>ppt_y</p:attrName>
                                        </p:attrNameLst>
                                      </p:cBhvr>
                                      <p:rCtr x="728" y="0"/>
                                    </p:animMotion>
                                  </p:childTnLst>
                                </p:cTn>
                              </p:par>
                              <p:par>
                                <p:cTn id="46" presetID="6" presetClass="emph" presetSubtype="0" accel="100000" autoRev="1" fill="hold" grpId="2" nodeType="withEffect">
                                  <p:stCondLst>
                                    <p:cond delay="0"/>
                                  </p:stCondLst>
                                  <p:childTnLst>
                                    <p:animScale>
                                      <p:cBhvr>
                                        <p:cTn id="47" dur="500" fill="hold"/>
                                        <p:tgtEl>
                                          <p:spTgt spid="17"/>
                                        </p:tgtEl>
                                      </p:cBhvr>
                                      <p:by x="95000" y="95000"/>
                                    </p:animScale>
                                  </p:childTnLst>
                                </p:cTn>
                              </p:par>
                              <p:par>
                                <p:cTn id="48" presetID="10" presetClass="entr" presetSubtype="0" fill="hold" grpId="0" nodeType="withEffect">
                                  <p:stCondLst>
                                    <p:cond delay="70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950"/>
                                        <p:tgtEl>
                                          <p:spTgt spid="15"/>
                                        </p:tgtEl>
                                      </p:cBhvr>
                                    </p:animEffect>
                                  </p:childTnLst>
                                </p:cTn>
                              </p:par>
                              <p:par>
                                <p:cTn id="51" presetID="63" presetClass="path" presetSubtype="0" decel="100000" fill="hold" grpId="1" nodeType="withEffect">
                                  <p:stCondLst>
                                    <p:cond delay="700"/>
                                  </p:stCondLst>
                                  <p:childTnLst>
                                    <p:animMotion origin="layout" path="M -0.01455 -2.09714E-6 L -4.54174E-6 -2.09714E-6 " pathEditMode="relative" rAng="0" ptsTypes="AA">
                                      <p:cBhvr>
                                        <p:cTn id="52" dur="950" fill="hold"/>
                                        <p:tgtEl>
                                          <p:spTgt spid="15"/>
                                        </p:tgtEl>
                                        <p:attrNameLst>
                                          <p:attrName>ppt_x</p:attrName>
                                          <p:attrName>ppt_y</p:attrName>
                                        </p:attrNameLst>
                                      </p:cBhvr>
                                      <p:rCtr x="728" y="0"/>
                                    </p:animMotion>
                                  </p:childTnLst>
                                </p:cTn>
                              </p:par>
                              <p:par>
                                <p:cTn id="53" presetID="6" presetClass="emph" presetSubtype="0" accel="100000" autoRev="1" fill="hold" grpId="2" nodeType="withEffect">
                                  <p:stCondLst>
                                    <p:cond delay="0"/>
                                  </p:stCondLst>
                                  <p:childTnLst>
                                    <p:animScale>
                                      <p:cBhvr>
                                        <p:cTn id="54" dur="500" fill="hold"/>
                                        <p:tgtEl>
                                          <p:spTgt spid="15"/>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2.42851E-6 L -3.02783E-6 2.42851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P spid="14" grpId="0"/>
      <p:bldP spid="14" grpId="1"/>
      <p:bldP spid="14" grpId="2"/>
      <p:bldP spid="17" grpId="0">
        <p:tmplLst>
          <p:tmpl>
            <p:tnLst>
              <p:par>
                <p:cTn presetID="10" presetClass="entr" presetSubtype="0" fill="hold" nodeType="withEffect">
                  <p:stCondLst>
                    <p:cond delay="700"/>
                  </p:stCondLst>
                  <p:childTnLst>
                    <p:set>
                      <p:cBhvr>
                        <p:cTn dur="1" fill="hold">
                          <p:stCondLst>
                            <p:cond delay="0"/>
                          </p:stCondLst>
                        </p:cTn>
                        <p:tgtEl>
                          <p:spTgt spid="17"/>
                        </p:tgtEl>
                        <p:attrNameLst>
                          <p:attrName>style.visibility</p:attrName>
                        </p:attrNameLst>
                      </p:cBhvr>
                      <p:to>
                        <p:strVal val="visible"/>
                      </p:to>
                    </p:set>
                    <p:animEffect transition="in" filter="fade">
                      <p:cBhvr>
                        <p:cTn dur="950"/>
                        <p:tgtEl>
                          <p:spTgt spid="17"/>
                        </p:tgtEl>
                      </p:cBhvr>
                    </p:animEffect>
                  </p:childTnLst>
                </p:cTn>
              </p:par>
            </p:tnLst>
          </p:tmpl>
        </p:tmplLst>
      </p:bldP>
      <p:bldP spid="17" grpId="1">
        <p:tmplLst>
          <p:tmpl>
            <p:tnLst>
              <p:par>
                <p:cTn presetID="63" presetClass="path" presetSubtype="0" decel="100000" fill="hold" nodeType="withEffect">
                  <p:stCondLst>
                    <p:cond delay="700"/>
                  </p:stCondLst>
                  <p:childTnLst>
                    <p:animMotion origin="layout" path="M -0.01455 2.13345E-6 L 1.62369E-6 2.13345E-6 " pathEditMode="relative" rAng="0" ptsTypes="AA">
                      <p:cBhvr>
                        <p:cTn dur="950" fill="hold"/>
                        <p:tgtEl>
                          <p:spTgt spid="17"/>
                        </p:tgtEl>
                        <p:attrNameLst>
                          <p:attrName>ppt_x</p:attrName>
                          <p:attrName>ppt_y</p:attrName>
                        </p:attrNameLst>
                      </p:cBhvr>
                      <p:rCtr x="728" y="0"/>
                    </p:animMotion>
                  </p:childTnLst>
                </p:cTn>
              </p:par>
            </p:tnLst>
          </p:tmpl>
        </p:tmplLst>
      </p:bldP>
      <p:bldP spid="17" grpId="2"/>
      <p:bldP spid="15" grpId="0">
        <p:tmplLst>
          <p:tmpl>
            <p:tnLst>
              <p:par>
                <p:cTn presetID="10" presetClass="entr" presetSubtype="0" fill="hold" nodeType="withEffect">
                  <p:stCondLst>
                    <p:cond delay="700"/>
                  </p:stCondLst>
                  <p:childTnLst>
                    <p:set>
                      <p:cBhvr>
                        <p:cTn dur="1" fill="hold">
                          <p:stCondLst>
                            <p:cond delay="0"/>
                          </p:stCondLst>
                        </p:cTn>
                        <p:tgtEl>
                          <p:spTgt spid="15"/>
                        </p:tgtEl>
                        <p:attrNameLst>
                          <p:attrName>style.visibility</p:attrName>
                        </p:attrNameLst>
                      </p:cBhvr>
                      <p:to>
                        <p:strVal val="visible"/>
                      </p:to>
                    </p:set>
                    <p:animEffect transition="in" filter="fade">
                      <p:cBhvr>
                        <p:cTn dur="950"/>
                        <p:tgtEl>
                          <p:spTgt spid="15"/>
                        </p:tgtEl>
                      </p:cBhvr>
                    </p:animEffect>
                  </p:childTnLst>
                </p:cTn>
              </p:par>
            </p:tnLst>
          </p:tmpl>
        </p:tmplLst>
      </p:bldP>
      <p:bldP spid="15" grpId="1">
        <p:tmplLst>
          <p:tmpl>
            <p:tnLst>
              <p:par>
                <p:cTn presetID="63" presetClass="path" presetSubtype="0" decel="100000" fill="hold" nodeType="withEffect">
                  <p:stCondLst>
                    <p:cond delay="700"/>
                  </p:stCondLst>
                  <p:childTnLst>
                    <p:animMotion origin="layout" path="M -0.01455 -2.09714E-6 L -4.54174E-6 -2.09714E-6 " pathEditMode="relative" rAng="0" ptsTypes="AA">
                      <p:cBhvr>
                        <p:cTn dur="950" fill="hold"/>
                        <p:tgtEl>
                          <p:spTgt spid="15"/>
                        </p:tgtEl>
                        <p:attrNameLst>
                          <p:attrName>ppt_x</p:attrName>
                          <p:attrName>ppt_y</p:attrName>
                        </p:attrNameLst>
                      </p:cBhvr>
                      <p:rCtr x="728" y="0"/>
                    </p:animMotion>
                  </p:childTnLst>
                </p:cTn>
              </p:par>
            </p:tnLst>
          </p:tmpl>
        </p:tmplLst>
      </p:bldP>
      <p:bldP spid="15" grpId="2"/>
    </p:bldLst>
  </p:timing>
  <p:extLst mod="1">
    <p:ext uri="{DCECCB84-F9BA-43D5-87BE-67443E8EF086}">
      <p15:sldGuideLst xmlns:p15="http://schemas.microsoft.com/office/powerpoint/2012/main">
        <p15:guide id="4" orient="horz" pos="4406">
          <p15:clr>
            <a:srgbClr val="C35EA4"/>
          </p15:clr>
        </p15:guide>
      </p15:sldGuideLst>
    </p:ext>
  </p:extLst>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pic>
        <p:nvPicPr>
          <p:cNvPr id="7" name="Picture 6"/>
          <p:cNvPicPr>
            <a:picLocks noChangeAspect="1"/>
          </p:cNvPicPr>
          <p:nvPr userDrawn="1"/>
        </p:nvPicPr>
        <p:blipFill>
          <a:blip r:embed="rId4"/>
          <a:stretch>
            <a:fillRect/>
          </a:stretch>
        </p:blipFill>
        <p:spPr>
          <a:xfrm>
            <a:off x="4828910" y="493939"/>
            <a:ext cx="7135291" cy="1325880"/>
          </a:xfrm>
          <a:prstGeom prst="rect">
            <a:avLst/>
          </a:prstGeom>
        </p:spPr>
      </p:pic>
    </p:spTree>
    <p:extLst>
      <p:ext uri="{BB962C8B-B14F-4D97-AF65-F5344CB8AC3E}">
        <p14:creationId xmlns:p14="http://schemas.microsoft.com/office/powerpoint/2010/main" val="3493038453"/>
      </p:ext>
    </p:extLst>
  </p:cSld>
  <p:clrMapOvr>
    <a:masterClrMapping/>
  </p:clrMapOvr>
  <p:transition>
    <p:fade/>
  </p:transition>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Ref idx="1001">
        <a:schemeClr val="bg2"/>
      </p:bgRef>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75" y="4395788"/>
            <a:ext cx="12433300" cy="2601913"/>
          </a:xfrm>
          <a:prstGeom prst="rect">
            <a:avLst/>
          </a:prstGeom>
          <a:solidFill>
            <a:srgbClr val="4DA0E2"/>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userDrawn="1"/>
        </p:nvSpPr>
        <p:spPr bwMode="auto">
          <a:xfrm>
            <a:off x="0" y="5843588"/>
            <a:ext cx="12433301" cy="1154113"/>
          </a:xfrm>
          <a:prstGeom prst="rect">
            <a:avLst/>
          </a:prstGeom>
          <a:solidFill>
            <a:srgbClr val="00188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userDrawn="1"/>
        </p:nvSpPr>
        <p:spPr bwMode="auto">
          <a:xfrm>
            <a:off x="3175" y="3409950"/>
            <a:ext cx="12430127" cy="282575"/>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p:nvPr userDrawn="1"/>
        </p:nvSpPr>
        <p:spPr bwMode="white">
          <a:xfrm>
            <a:off x="0" y="-318"/>
            <a:ext cx="12435840" cy="69951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551231"/>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1713939"/>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TextBox 7"/>
          <p:cNvSpPr txBox="1"/>
          <p:nvPr userDrawn="1"/>
        </p:nvSpPr>
        <p:spPr bwMode="white">
          <a:xfrm>
            <a:off x="5142621" y="6697627"/>
            <a:ext cx="2151230"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mn-lt"/>
              </a:rPr>
              <a:t>MICROSOFT CONFIDENTIAL</a:t>
            </a:r>
          </a:p>
        </p:txBody>
      </p:sp>
      <p:sp>
        <p:nvSpPr>
          <p:cNvPr id="17" name="Text Placeholder 16"/>
          <p:cNvSpPr>
            <a:spLocks noGrp="1"/>
          </p:cNvSpPr>
          <p:nvPr>
            <p:ph type="body" sz="quarter" idx="13" hasCustomPrompt="1"/>
          </p:nvPr>
        </p:nvSpPr>
        <p:spPr>
          <a:xfrm>
            <a:off x="8481738" y="294304"/>
            <a:ext cx="3657600" cy="461665"/>
          </a:xfrm>
        </p:spPr>
        <p:txBody>
          <a:bodyPr/>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
        <p:nvSpPr>
          <p:cNvPr id="15" name="Text Placeholder 16"/>
          <p:cNvSpPr>
            <a:spLocks noGrp="1"/>
          </p:cNvSpPr>
          <p:nvPr>
            <p:ph type="body" sz="quarter" idx="14" hasCustomPrompt="1"/>
          </p:nvPr>
        </p:nvSpPr>
        <p:spPr>
          <a:xfrm>
            <a:off x="274703" y="6026443"/>
            <a:ext cx="3657600" cy="461665"/>
          </a:xfrm>
        </p:spPr>
        <p:txBody>
          <a:bodyPr/>
          <a:lstStyle>
            <a:lvl1pPr marL="0" indent="0" algn="l">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Yammer hashtag</a:t>
            </a:r>
          </a:p>
        </p:txBody>
      </p:sp>
      <p:pic>
        <p:nvPicPr>
          <p:cNvPr id="16" name="Picture 15"/>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3707078224"/>
      </p:ext>
    </p:extLst>
  </p:cSld>
  <p:clrMapOvr>
    <a:overrideClrMapping bg1="dk1" tx1="lt1" bg2="dk2" tx2="lt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4.96142E-6 L -4.34261E-6 4.9614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2.42851E-6 L -3.02783E-6 2.42851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950"/>
                                        <p:tgtEl>
                                          <p:spTgt spid="1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1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16"/>
                                        </p:tgtEl>
                                      </p:cBhvr>
                                      <p:by x="95000" y="95000"/>
                                    </p:animScale>
                                  </p:childTnLst>
                                </p:cTn>
                              </p:par>
                              <p:par>
                                <p:cTn id="34" presetID="10" presetClass="entr" presetSubtype="0" fill="hold" grpId="0" nodeType="withEffect">
                                  <p:stCondLst>
                                    <p:cond delay="100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950"/>
                                        <p:tgtEl>
                                          <p:spTgt spid="14"/>
                                        </p:tgtEl>
                                      </p:cBhvr>
                                    </p:animEffect>
                                  </p:childTnLst>
                                </p:cTn>
                              </p:par>
                              <p:par>
                                <p:cTn id="37" presetID="63" presetClass="path" presetSubtype="0" decel="100000" fill="hold" grpId="1" nodeType="withEffect">
                                  <p:stCondLst>
                                    <p:cond delay="1000"/>
                                  </p:stCondLst>
                                  <p:childTnLst>
                                    <p:animMotion origin="layout" path="M -0.01455 -1.34362E-6 L -3.90605E-7 -1.34362E-6 " pathEditMode="relative" rAng="0" ptsTypes="AA">
                                      <p:cBhvr>
                                        <p:cTn id="38" dur="950" fill="hold"/>
                                        <p:tgtEl>
                                          <p:spTgt spid="14"/>
                                        </p:tgtEl>
                                        <p:attrNameLst>
                                          <p:attrName>ppt_x</p:attrName>
                                          <p:attrName>ppt_y</p:attrName>
                                        </p:attrNameLst>
                                      </p:cBhvr>
                                      <p:rCtr x="728" y="0"/>
                                    </p:animMotion>
                                  </p:childTnLst>
                                </p:cTn>
                              </p:par>
                              <p:par>
                                <p:cTn id="39" presetID="6" presetClass="emph" presetSubtype="0" accel="100000" autoRev="1" fill="hold" grpId="2" nodeType="withEffect">
                                  <p:stCondLst>
                                    <p:cond delay="300"/>
                                  </p:stCondLst>
                                  <p:childTnLst>
                                    <p:animScale>
                                      <p:cBhvr>
                                        <p:cTn id="40" dur="500" fill="hold"/>
                                        <p:tgtEl>
                                          <p:spTgt spid="14"/>
                                        </p:tgtEl>
                                      </p:cBhvr>
                                      <p:by x="95000" y="95000"/>
                                    </p:animScale>
                                  </p:childTnLst>
                                </p:cTn>
                              </p:par>
                              <p:par>
                                <p:cTn id="41" presetID="10" presetClass="entr" presetSubtype="0" fill="hold" grpId="0" nodeType="withEffect">
                                  <p:stCondLst>
                                    <p:cond delay="70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950"/>
                                        <p:tgtEl>
                                          <p:spTgt spid="17"/>
                                        </p:tgtEl>
                                      </p:cBhvr>
                                    </p:animEffect>
                                  </p:childTnLst>
                                </p:cTn>
                              </p:par>
                              <p:par>
                                <p:cTn id="44" presetID="63" presetClass="path" presetSubtype="0" decel="100000" fill="hold" grpId="1" nodeType="withEffect">
                                  <p:stCondLst>
                                    <p:cond delay="700"/>
                                  </p:stCondLst>
                                  <p:childTnLst>
                                    <p:animMotion origin="layout" path="M -0.01455 2.13345E-6 L 1.62369E-6 2.13345E-6 " pathEditMode="relative" rAng="0" ptsTypes="AA">
                                      <p:cBhvr>
                                        <p:cTn id="45" dur="950" fill="hold"/>
                                        <p:tgtEl>
                                          <p:spTgt spid="17"/>
                                        </p:tgtEl>
                                        <p:attrNameLst>
                                          <p:attrName>ppt_x</p:attrName>
                                          <p:attrName>ppt_y</p:attrName>
                                        </p:attrNameLst>
                                      </p:cBhvr>
                                      <p:rCtr x="728" y="0"/>
                                    </p:animMotion>
                                  </p:childTnLst>
                                </p:cTn>
                              </p:par>
                              <p:par>
                                <p:cTn id="46" presetID="6" presetClass="emph" presetSubtype="0" accel="100000" autoRev="1" fill="hold" grpId="2" nodeType="withEffect">
                                  <p:stCondLst>
                                    <p:cond delay="0"/>
                                  </p:stCondLst>
                                  <p:childTnLst>
                                    <p:animScale>
                                      <p:cBhvr>
                                        <p:cTn id="47" dur="500" fill="hold"/>
                                        <p:tgtEl>
                                          <p:spTgt spid="17"/>
                                        </p:tgtEl>
                                      </p:cBhvr>
                                      <p:by x="95000" y="95000"/>
                                    </p:animScale>
                                  </p:childTnLst>
                                </p:cTn>
                              </p:par>
                              <p:par>
                                <p:cTn id="48" presetID="10" presetClass="entr" presetSubtype="0" fill="hold" grpId="0" nodeType="withEffect">
                                  <p:stCondLst>
                                    <p:cond delay="70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950"/>
                                        <p:tgtEl>
                                          <p:spTgt spid="15"/>
                                        </p:tgtEl>
                                      </p:cBhvr>
                                    </p:animEffect>
                                  </p:childTnLst>
                                </p:cTn>
                              </p:par>
                              <p:par>
                                <p:cTn id="51" presetID="63" presetClass="path" presetSubtype="0" decel="100000" fill="hold" grpId="1" nodeType="withEffect">
                                  <p:stCondLst>
                                    <p:cond delay="700"/>
                                  </p:stCondLst>
                                  <p:childTnLst>
                                    <p:animMotion origin="layout" path="M -0.01455 -2.09714E-6 L -4.54174E-6 -2.09714E-6 " pathEditMode="relative" rAng="0" ptsTypes="AA">
                                      <p:cBhvr>
                                        <p:cTn id="52" dur="950" fill="hold"/>
                                        <p:tgtEl>
                                          <p:spTgt spid="15"/>
                                        </p:tgtEl>
                                        <p:attrNameLst>
                                          <p:attrName>ppt_x</p:attrName>
                                          <p:attrName>ppt_y</p:attrName>
                                        </p:attrNameLst>
                                      </p:cBhvr>
                                      <p:rCtr x="728" y="0"/>
                                    </p:animMotion>
                                  </p:childTnLst>
                                </p:cTn>
                              </p:par>
                              <p:par>
                                <p:cTn id="53" presetID="6" presetClass="emph" presetSubtype="0" accel="100000" autoRev="1" fill="hold" grpId="2" nodeType="withEffect">
                                  <p:stCondLst>
                                    <p:cond delay="0"/>
                                  </p:stCondLst>
                                  <p:childTnLst>
                                    <p:animScale>
                                      <p:cBhvr>
                                        <p:cTn id="54" dur="500" fill="hold"/>
                                        <p:tgtEl>
                                          <p:spTgt spid="15"/>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2.42851E-6 L -3.02783E-6 2.42851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P spid="14" grpId="0"/>
      <p:bldP spid="14" grpId="1"/>
      <p:bldP spid="14" grpId="2"/>
      <p:bldP spid="17" grpId="0">
        <p:tmplLst>
          <p:tmpl>
            <p:tnLst>
              <p:par>
                <p:cTn presetID="10" presetClass="entr" presetSubtype="0" fill="hold" nodeType="withEffect">
                  <p:stCondLst>
                    <p:cond delay="700"/>
                  </p:stCondLst>
                  <p:childTnLst>
                    <p:set>
                      <p:cBhvr>
                        <p:cTn dur="1" fill="hold">
                          <p:stCondLst>
                            <p:cond delay="0"/>
                          </p:stCondLst>
                        </p:cTn>
                        <p:tgtEl>
                          <p:spTgt spid="17"/>
                        </p:tgtEl>
                        <p:attrNameLst>
                          <p:attrName>style.visibility</p:attrName>
                        </p:attrNameLst>
                      </p:cBhvr>
                      <p:to>
                        <p:strVal val="visible"/>
                      </p:to>
                    </p:set>
                    <p:animEffect transition="in" filter="fade">
                      <p:cBhvr>
                        <p:cTn dur="950"/>
                        <p:tgtEl>
                          <p:spTgt spid="17"/>
                        </p:tgtEl>
                      </p:cBhvr>
                    </p:animEffect>
                  </p:childTnLst>
                </p:cTn>
              </p:par>
            </p:tnLst>
          </p:tmpl>
        </p:tmplLst>
      </p:bldP>
      <p:bldP spid="17" grpId="1">
        <p:tmplLst>
          <p:tmpl>
            <p:tnLst>
              <p:par>
                <p:cTn presetID="63" presetClass="path" presetSubtype="0" decel="100000" fill="hold" nodeType="withEffect">
                  <p:stCondLst>
                    <p:cond delay="700"/>
                  </p:stCondLst>
                  <p:childTnLst>
                    <p:animMotion origin="layout" path="M -0.01455 2.13345E-6 L 1.62369E-6 2.13345E-6 " pathEditMode="relative" rAng="0" ptsTypes="AA">
                      <p:cBhvr>
                        <p:cTn dur="950" fill="hold"/>
                        <p:tgtEl>
                          <p:spTgt spid="17"/>
                        </p:tgtEl>
                        <p:attrNameLst>
                          <p:attrName>ppt_x</p:attrName>
                          <p:attrName>ppt_y</p:attrName>
                        </p:attrNameLst>
                      </p:cBhvr>
                      <p:rCtr x="728" y="0"/>
                    </p:animMotion>
                  </p:childTnLst>
                </p:cTn>
              </p:par>
            </p:tnLst>
          </p:tmpl>
        </p:tmplLst>
      </p:bldP>
      <p:bldP spid="17" grpId="2"/>
      <p:bldP spid="15" grpId="0">
        <p:tmplLst>
          <p:tmpl>
            <p:tnLst>
              <p:par>
                <p:cTn presetID="10" presetClass="entr" presetSubtype="0" fill="hold" nodeType="withEffect">
                  <p:stCondLst>
                    <p:cond delay="700"/>
                  </p:stCondLst>
                  <p:childTnLst>
                    <p:set>
                      <p:cBhvr>
                        <p:cTn dur="1" fill="hold">
                          <p:stCondLst>
                            <p:cond delay="0"/>
                          </p:stCondLst>
                        </p:cTn>
                        <p:tgtEl>
                          <p:spTgt spid="15"/>
                        </p:tgtEl>
                        <p:attrNameLst>
                          <p:attrName>style.visibility</p:attrName>
                        </p:attrNameLst>
                      </p:cBhvr>
                      <p:to>
                        <p:strVal val="visible"/>
                      </p:to>
                    </p:set>
                    <p:animEffect transition="in" filter="fade">
                      <p:cBhvr>
                        <p:cTn dur="950"/>
                        <p:tgtEl>
                          <p:spTgt spid="15"/>
                        </p:tgtEl>
                      </p:cBhvr>
                    </p:animEffect>
                  </p:childTnLst>
                </p:cTn>
              </p:par>
            </p:tnLst>
          </p:tmpl>
        </p:tmplLst>
      </p:bldP>
      <p:bldP spid="15" grpId="1">
        <p:tmplLst>
          <p:tmpl>
            <p:tnLst>
              <p:par>
                <p:cTn presetID="63" presetClass="path" presetSubtype="0" decel="100000" fill="hold" nodeType="withEffect">
                  <p:stCondLst>
                    <p:cond delay="700"/>
                  </p:stCondLst>
                  <p:childTnLst>
                    <p:animMotion origin="layout" path="M -0.01455 -2.09714E-6 L -4.54174E-6 -2.09714E-6 " pathEditMode="relative" rAng="0" ptsTypes="AA">
                      <p:cBhvr>
                        <p:cTn dur="950" fill="hold"/>
                        <p:tgtEl>
                          <p:spTgt spid="15"/>
                        </p:tgtEl>
                        <p:attrNameLst>
                          <p:attrName>ppt_x</p:attrName>
                          <p:attrName>ppt_y</p:attrName>
                        </p:attrNameLst>
                      </p:cBhvr>
                      <p:rCtr x="728" y="0"/>
                    </p:animMotion>
                  </p:childTnLst>
                </p:cTn>
              </p:par>
            </p:tnLst>
          </p:tmpl>
        </p:tmplLst>
      </p:bldP>
      <p:bldP spid="15" grpId="2"/>
    </p:bldLst>
  </p:timing>
  <p:extLst mod="1">
    <p:ext uri="{DCECCB84-F9BA-43D5-87BE-67443E8EF086}">
      <p15:sldGuideLst xmlns:p15="http://schemas.microsoft.com/office/powerpoint/2012/main">
        <p15:guide id="4" orient="horz" pos="4406">
          <p15:clr>
            <a:srgbClr val="C35EA4"/>
          </p15:clr>
        </p15:guide>
      </p15:sldGuideLst>
    </p:ext>
  </p:extLst>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Title Slide - STATIC">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505774"/>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1668482"/>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363" rtl="0" eaLnBrk="1" latinLnBrk="0" hangingPunct="1"/>
            <a:r>
              <a:rPr lang="en-US" sz="1050"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
        <p:nvSpPr>
          <p:cNvPr id="15" name="Text Placeholder 16"/>
          <p:cNvSpPr>
            <a:spLocks noGrp="1"/>
          </p:cNvSpPr>
          <p:nvPr>
            <p:ph type="body" sz="quarter" idx="13" hasCustomPrompt="1"/>
          </p:nvPr>
        </p:nvSpPr>
        <p:spPr>
          <a:xfrm>
            <a:off x="8504082" y="285943"/>
            <a:ext cx="3657600" cy="461665"/>
          </a:xfrm>
        </p:spPr>
        <p:txBody>
          <a:bodyPr/>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
        <p:nvSpPr>
          <p:cNvPr id="10" name="Text Placeholder 16"/>
          <p:cNvSpPr>
            <a:spLocks noGrp="1"/>
          </p:cNvSpPr>
          <p:nvPr>
            <p:ph type="body" sz="quarter" idx="14" hasCustomPrompt="1"/>
          </p:nvPr>
        </p:nvSpPr>
        <p:spPr>
          <a:xfrm>
            <a:off x="280051" y="6045467"/>
            <a:ext cx="3657600" cy="461665"/>
          </a:xfrm>
        </p:spPr>
        <p:txBody>
          <a:bodyPr/>
          <a:lstStyle>
            <a:lvl1pPr marL="0" indent="0" algn="l">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Yammer hashtag</a:t>
            </a:r>
          </a:p>
        </p:txBody>
      </p:sp>
      <p:pic>
        <p:nvPicPr>
          <p:cNvPr id="11" name="Picture 10"/>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34412653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Confidentiality Slide">
    <p:bg bwMode="gray">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p>
        </p:txBody>
      </p:sp>
    </p:spTree>
    <p:extLst>
      <p:ext uri="{BB962C8B-B14F-4D97-AF65-F5344CB8AC3E}">
        <p14:creationId xmlns:p14="http://schemas.microsoft.com/office/powerpoint/2010/main" val="169029587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7"/>
          <p:cNvSpPr txBox="1"/>
          <p:nvPr userDrawn="1"/>
        </p:nvSpPr>
        <p:spPr bwMode="white">
          <a:xfrm>
            <a:off x="5170675" y="6697627"/>
            <a:ext cx="2095124"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a:t>
            </a:r>
          </a:p>
        </p:txBody>
      </p:sp>
    </p:spTree>
    <p:extLst>
      <p:ext uri="{BB962C8B-B14F-4D97-AF65-F5344CB8AC3E}">
        <p14:creationId xmlns:p14="http://schemas.microsoft.com/office/powerpoint/2010/main" val="390857140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34228648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5" name="TextBox 7"/>
          <p:cNvSpPr txBox="1"/>
          <p:nvPr userDrawn="1"/>
        </p:nvSpPr>
        <p:spPr bwMode="white">
          <a:xfrm>
            <a:off x="5170675" y="6697627"/>
            <a:ext cx="2095124"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a:t>
            </a:r>
          </a:p>
        </p:txBody>
      </p:sp>
    </p:spTree>
    <p:extLst>
      <p:ext uri="{BB962C8B-B14F-4D97-AF65-F5344CB8AC3E}">
        <p14:creationId xmlns:p14="http://schemas.microsoft.com/office/powerpoint/2010/main" val="185998069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5"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76189682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5170675" y="6697627"/>
            <a:ext cx="2095124"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a:t>
            </a:r>
          </a:p>
        </p:txBody>
      </p:sp>
    </p:spTree>
    <p:extLst>
      <p:ext uri="{BB962C8B-B14F-4D97-AF65-F5344CB8AC3E}">
        <p14:creationId xmlns:p14="http://schemas.microsoft.com/office/powerpoint/2010/main" val="311814509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05288304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5170675" y="6697627"/>
            <a:ext cx="2095124"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a:t>
            </a:r>
          </a:p>
        </p:txBody>
      </p:sp>
    </p:spTree>
    <p:extLst>
      <p:ext uri="{BB962C8B-B14F-4D97-AF65-F5344CB8AC3E}">
        <p14:creationId xmlns:p14="http://schemas.microsoft.com/office/powerpoint/2010/main" val="345152982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52828858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Box 7"/>
          <p:cNvSpPr txBox="1"/>
          <p:nvPr userDrawn="1"/>
        </p:nvSpPr>
        <p:spPr bwMode="white">
          <a:xfrm>
            <a:off x="5170675" y="6697627"/>
            <a:ext cx="2095124"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a:t>
            </a:r>
          </a:p>
        </p:txBody>
      </p:sp>
    </p:spTree>
    <p:extLst>
      <p:ext uri="{BB962C8B-B14F-4D97-AF65-F5344CB8AC3E}">
        <p14:creationId xmlns:p14="http://schemas.microsoft.com/office/powerpoint/2010/main" val="15484673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73151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9" y="4868863"/>
            <a:ext cx="7315198" cy="738664"/>
          </a:xfrm>
          <a:noFill/>
        </p:spPr>
        <p:txBody>
          <a:bodyPr wrap="square"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pic>
        <p:nvPicPr>
          <p:cNvPr id="7" name="Picture 6"/>
          <p:cNvPicPr>
            <a:picLocks noChangeAspect="1"/>
          </p:cNvPicPr>
          <p:nvPr userDrawn="1"/>
        </p:nvPicPr>
        <p:blipFill>
          <a:blip r:embed="rId2"/>
          <a:stretch>
            <a:fillRect/>
          </a:stretch>
        </p:blipFill>
        <p:spPr>
          <a:xfrm>
            <a:off x="7757448" y="304193"/>
            <a:ext cx="4409440" cy="6400800"/>
          </a:xfrm>
          <a:prstGeom prst="rect">
            <a:avLst/>
          </a:prstGeom>
        </p:spPr>
      </p:pic>
      <p:sp>
        <p:nvSpPr>
          <p:cNvPr id="8"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363" rtl="0" eaLnBrk="1" latinLnBrk="0" hangingPunct="1"/>
            <a:r>
              <a:rPr lang="en-US" sz="1050"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14088120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4571278"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pic>
        <p:nvPicPr>
          <p:cNvPr id="4" name="Picture 3"/>
          <p:cNvPicPr>
            <a:picLocks noChangeAspect="1"/>
          </p:cNvPicPr>
          <p:nvPr userDrawn="1"/>
        </p:nvPicPr>
        <p:blipFill>
          <a:blip r:embed="rId2"/>
          <a:stretch>
            <a:fillRect/>
          </a:stretch>
        </p:blipFill>
        <p:spPr>
          <a:xfrm>
            <a:off x="635" y="3410196"/>
            <a:ext cx="12435840" cy="3104213"/>
          </a:xfrm>
          <a:prstGeom prst="rect">
            <a:avLst/>
          </a:prstGeom>
        </p:spPr>
      </p:pic>
      <p:sp>
        <p:nvSpPr>
          <p:cNvPr id="5"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363" rtl="0" eaLnBrk="1" latinLnBrk="0" hangingPunct="1"/>
            <a:r>
              <a:rPr lang="en-US" sz="1050"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33590900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53433869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6114309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endParaRPr lang="en-US" dirty="0"/>
          </a:p>
        </p:txBody>
      </p:sp>
      <p:sp>
        <p:nvSpPr>
          <p:cNvPr id="3"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363" rtl="0" eaLnBrk="1" latinLnBrk="0" hangingPunct="1"/>
            <a:r>
              <a:rPr lang="en-US" sz="1050"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88196984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Ref idx="1001">
        <a:schemeClr val="bg2"/>
      </p:bgRef>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lgn="r">
              <a:spcBef>
                <a:spcPts val="0"/>
              </a:spcBef>
              <a:buNone/>
              <a:defRPr sz="3200" baseline="0">
                <a:latin typeface="+mj-lt"/>
              </a:defRPr>
            </a:lvl1pPr>
          </a:lstStyle>
          <a:p>
            <a:pPr lvl="0"/>
            <a:r>
              <a:rPr lang="en-US" dirty="0"/>
              <a:t>Author’s Name</a:t>
            </a:r>
          </a:p>
          <a:p>
            <a:pPr lvl="0"/>
            <a:r>
              <a:rPr lang="en-US" dirty="0"/>
              <a:t>Title</a:t>
            </a:r>
          </a:p>
        </p:txBody>
      </p:sp>
      <p:sp>
        <p:nvSpPr>
          <p:cNvPr id="5"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5821187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endParaRPr lang="en-US" dirty="0"/>
          </a:p>
        </p:txBody>
      </p:sp>
      <p:sp>
        <p:nvSpPr>
          <p:cNvPr id="3"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363" rtl="0" eaLnBrk="1" latinLnBrk="0" hangingPunct="1"/>
            <a:r>
              <a:rPr lang="en-US" sz="1050"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8828564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418626237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99783297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7853611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10371462"/>
      </p:ext>
    </p:extLst>
  </p:cSld>
  <p:clrMapOvr>
    <a:masterClrMapping/>
  </p:clrMapOvr>
  <p:transition>
    <p:fade/>
  </p:transition>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247851759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7372517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Ref idx="1001">
        <a:schemeClr val="bg2"/>
      </p:bgRef>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lgn="r">
              <a:spcBef>
                <a:spcPts val="0"/>
              </a:spcBef>
              <a:buNone/>
              <a:defRPr sz="3200" baseline="0">
                <a:latin typeface="+mj-lt"/>
              </a:defRPr>
            </a:lvl1pPr>
          </a:lstStyle>
          <a:p>
            <a:pPr lvl="0"/>
            <a:r>
              <a:rPr lang="en-US" dirty="0"/>
              <a:t>Author’s Name</a:t>
            </a:r>
          </a:p>
          <a:p>
            <a:pPr lvl="0"/>
            <a:r>
              <a:rPr lang="en-US" dirty="0"/>
              <a:t>Title</a:t>
            </a:r>
          </a:p>
        </p:txBody>
      </p:sp>
      <p:sp>
        <p:nvSpPr>
          <p:cNvPr id="5"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85915712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Ref idx="1001">
        <a:schemeClr val="bg2"/>
      </p:bgRef>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75" y="4395788"/>
            <a:ext cx="12433300" cy="2601913"/>
          </a:xfrm>
          <a:prstGeom prst="rect">
            <a:avLst/>
          </a:prstGeom>
          <a:solidFill>
            <a:srgbClr val="4DA0E2"/>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userDrawn="1"/>
        </p:nvSpPr>
        <p:spPr bwMode="auto">
          <a:xfrm>
            <a:off x="0" y="5843588"/>
            <a:ext cx="12433301" cy="1154113"/>
          </a:xfrm>
          <a:prstGeom prst="rect">
            <a:avLst/>
          </a:prstGeom>
          <a:solidFill>
            <a:srgbClr val="00188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userDrawn="1"/>
        </p:nvSpPr>
        <p:spPr bwMode="auto">
          <a:xfrm>
            <a:off x="3175" y="3409950"/>
            <a:ext cx="12430127" cy="282575"/>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p:nvPr userDrawn="1"/>
        </p:nvSpPr>
        <p:spPr bwMode="white">
          <a:xfrm>
            <a:off x="0" y="-318"/>
            <a:ext cx="12435840" cy="69951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551231"/>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1713939"/>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TextBox 7"/>
          <p:cNvSpPr txBox="1"/>
          <p:nvPr userDrawn="1"/>
        </p:nvSpPr>
        <p:spPr bwMode="white">
          <a:xfrm>
            <a:off x="5170674" y="6697627"/>
            <a:ext cx="2095124"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mn-lt"/>
              </a:rPr>
              <a:t>MICROSOFT CONFIDENTIAL</a:t>
            </a:r>
          </a:p>
        </p:txBody>
      </p:sp>
      <p:sp>
        <p:nvSpPr>
          <p:cNvPr id="17" name="Text Placeholder 16"/>
          <p:cNvSpPr>
            <a:spLocks noGrp="1"/>
          </p:cNvSpPr>
          <p:nvPr>
            <p:ph type="body" sz="quarter" idx="13" hasCustomPrompt="1"/>
          </p:nvPr>
        </p:nvSpPr>
        <p:spPr>
          <a:xfrm>
            <a:off x="8481738" y="294304"/>
            <a:ext cx="3657600" cy="461665"/>
          </a:xfrm>
        </p:spPr>
        <p:txBody>
          <a:bodyPr/>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
        <p:nvSpPr>
          <p:cNvPr id="15" name="Text Placeholder 16"/>
          <p:cNvSpPr>
            <a:spLocks noGrp="1"/>
          </p:cNvSpPr>
          <p:nvPr>
            <p:ph type="body" sz="quarter" idx="14" hasCustomPrompt="1"/>
          </p:nvPr>
        </p:nvSpPr>
        <p:spPr>
          <a:xfrm>
            <a:off x="274703" y="6026443"/>
            <a:ext cx="3657600" cy="461665"/>
          </a:xfrm>
        </p:spPr>
        <p:txBody>
          <a:bodyPr/>
          <a:lstStyle>
            <a:lvl1pPr marL="0" indent="0" algn="l">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Yammer hashtag</a:t>
            </a:r>
          </a:p>
        </p:txBody>
      </p:sp>
      <p:pic>
        <p:nvPicPr>
          <p:cNvPr id="16" name="Picture 15"/>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3070151239"/>
      </p:ext>
    </p:extLst>
  </p:cSld>
  <p:clrMapOvr>
    <a:overrideClrMapping bg1="dk1" tx1="lt1" bg2="dk2" tx2="lt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4.96142E-6 L -4.34261E-6 4.9614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2.42851E-6 L -3.02783E-6 2.42851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950"/>
                                        <p:tgtEl>
                                          <p:spTgt spid="1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1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16"/>
                                        </p:tgtEl>
                                      </p:cBhvr>
                                      <p:by x="95000" y="95000"/>
                                    </p:animScale>
                                  </p:childTnLst>
                                </p:cTn>
                              </p:par>
                              <p:par>
                                <p:cTn id="34" presetID="10" presetClass="entr" presetSubtype="0" fill="hold" grpId="0" nodeType="withEffect">
                                  <p:stCondLst>
                                    <p:cond delay="100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950"/>
                                        <p:tgtEl>
                                          <p:spTgt spid="14"/>
                                        </p:tgtEl>
                                      </p:cBhvr>
                                    </p:animEffect>
                                  </p:childTnLst>
                                </p:cTn>
                              </p:par>
                              <p:par>
                                <p:cTn id="37" presetID="63" presetClass="path" presetSubtype="0" decel="100000" fill="hold" grpId="1" nodeType="withEffect">
                                  <p:stCondLst>
                                    <p:cond delay="1000"/>
                                  </p:stCondLst>
                                  <p:childTnLst>
                                    <p:animMotion origin="layout" path="M -0.01455 -1.34362E-6 L -3.90605E-7 -1.34362E-6 " pathEditMode="relative" rAng="0" ptsTypes="AA">
                                      <p:cBhvr>
                                        <p:cTn id="38" dur="950" fill="hold"/>
                                        <p:tgtEl>
                                          <p:spTgt spid="14"/>
                                        </p:tgtEl>
                                        <p:attrNameLst>
                                          <p:attrName>ppt_x</p:attrName>
                                          <p:attrName>ppt_y</p:attrName>
                                        </p:attrNameLst>
                                      </p:cBhvr>
                                      <p:rCtr x="728" y="0"/>
                                    </p:animMotion>
                                  </p:childTnLst>
                                </p:cTn>
                              </p:par>
                              <p:par>
                                <p:cTn id="39" presetID="6" presetClass="emph" presetSubtype="0" accel="100000" autoRev="1" fill="hold" grpId="2" nodeType="withEffect">
                                  <p:stCondLst>
                                    <p:cond delay="300"/>
                                  </p:stCondLst>
                                  <p:childTnLst>
                                    <p:animScale>
                                      <p:cBhvr>
                                        <p:cTn id="40" dur="500" fill="hold"/>
                                        <p:tgtEl>
                                          <p:spTgt spid="14"/>
                                        </p:tgtEl>
                                      </p:cBhvr>
                                      <p:by x="95000" y="95000"/>
                                    </p:animScale>
                                  </p:childTnLst>
                                </p:cTn>
                              </p:par>
                              <p:par>
                                <p:cTn id="41" presetID="10" presetClass="entr" presetSubtype="0" fill="hold" grpId="0" nodeType="withEffect">
                                  <p:stCondLst>
                                    <p:cond delay="70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950"/>
                                        <p:tgtEl>
                                          <p:spTgt spid="17"/>
                                        </p:tgtEl>
                                      </p:cBhvr>
                                    </p:animEffect>
                                  </p:childTnLst>
                                </p:cTn>
                              </p:par>
                              <p:par>
                                <p:cTn id="44" presetID="63" presetClass="path" presetSubtype="0" decel="100000" fill="hold" grpId="1" nodeType="withEffect">
                                  <p:stCondLst>
                                    <p:cond delay="700"/>
                                  </p:stCondLst>
                                  <p:childTnLst>
                                    <p:animMotion origin="layout" path="M -0.01455 2.13345E-6 L 1.62369E-6 2.13345E-6 " pathEditMode="relative" rAng="0" ptsTypes="AA">
                                      <p:cBhvr>
                                        <p:cTn id="45" dur="950" fill="hold"/>
                                        <p:tgtEl>
                                          <p:spTgt spid="17"/>
                                        </p:tgtEl>
                                        <p:attrNameLst>
                                          <p:attrName>ppt_x</p:attrName>
                                          <p:attrName>ppt_y</p:attrName>
                                        </p:attrNameLst>
                                      </p:cBhvr>
                                      <p:rCtr x="728" y="0"/>
                                    </p:animMotion>
                                  </p:childTnLst>
                                </p:cTn>
                              </p:par>
                              <p:par>
                                <p:cTn id="46" presetID="6" presetClass="emph" presetSubtype="0" accel="100000" autoRev="1" fill="hold" grpId="2" nodeType="withEffect">
                                  <p:stCondLst>
                                    <p:cond delay="0"/>
                                  </p:stCondLst>
                                  <p:childTnLst>
                                    <p:animScale>
                                      <p:cBhvr>
                                        <p:cTn id="47" dur="500" fill="hold"/>
                                        <p:tgtEl>
                                          <p:spTgt spid="17"/>
                                        </p:tgtEl>
                                      </p:cBhvr>
                                      <p:by x="95000" y="95000"/>
                                    </p:animScale>
                                  </p:childTnLst>
                                </p:cTn>
                              </p:par>
                              <p:par>
                                <p:cTn id="48" presetID="10" presetClass="entr" presetSubtype="0" fill="hold" grpId="0" nodeType="withEffect">
                                  <p:stCondLst>
                                    <p:cond delay="70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950"/>
                                        <p:tgtEl>
                                          <p:spTgt spid="15"/>
                                        </p:tgtEl>
                                      </p:cBhvr>
                                    </p:animEffect>
                                  </p:childTnLst>
                                </p:cTn>
                              </p:par>
                              <p:par>
                                <p:cTn id="51" presetID="63" presetClass="path" presetSubtype="0" decel="100000" fill="hold" grpId="1" nodeType="withEffect">
                                  <p:stCondLst>
                                    <p:cond delay="700"/>
                                  </p:stCondLst>
                                  <p:childTnLst>
                                    <p:animMotion origin="layout" path="M -0.01455 -2.09714E-6 L -4.54174E-6 -2.09714E-6 " pathEditMode="relative" rAng="0" ptsTypes="AA">
                                      <p:cBhvr>
                                        <p:cTn id="52" dur="950" fill="hold"/>
                                        <p:tgtEl>
                                          <p:spTgt spid="15"/>
                                        </p:tgtEl>
                                        <p:attrNameLst>
                                          <p:attrName>ppt_x</p:attrName>
                                          <p:attrName>ppt_y</p:attrName>
                                        </p:attrNameLst>
                                      </p:cBhvr>
                                      <p:rCtr x="728" y="0"/>
                                    </p:animMotion>
                                  </p:childTnLst>
                                </p:cTn>
                              </p:par>
                              <p:par>
                                <p:cTn id="53" presetID="6" presetClass="emph" presetSubtype="0" accel="100000" autoRev="1" fill="hold" grpId="2" nodeType="withEffect">
                                  <p:stCondLst>
                                    <p:cond delay="0"/>
                                  </p:stCondLst>
                                  <p:childTnLst>
                                    <p:animScale>
                                      <p:cBhvr>
                                        <p:cTn id="54" dur="500" fill="hold"/>
                                        <p:tgtEl>
                                          <p:spTgt spid="15"/>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2.42851E-6 L -3.02783E-6 2.42851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P spid="14" grpId="0"/>
      <p:bldP spid="14" grpId="1"/>
      <p:bldP spid="14" grpId="2"/>
      <p:bldP spid="17" grpId="0">
        <p:tmplLst>
          <p:tmpl>
            <p:tnLst>
              <p:par>
                <p:cTn presetID="10" presetClass="entr" presetSubtype="0" fill="hold" nodeType="withEffect">
                  <p:stCondLst>
                    <p:cond delay="700"/>
                  </p:stCondLst>
                  <p:childTnLst>
                    <p:set>
                      <p:cBhvr>
                        <p:cTn dur="1" fill="hold">
                          <p:stCondLst>
                            <p:cond delay="0"/>
                          </p:stCondLst>
                        </p:cTn>
                        <p:tgtEl>
                          <p:spTgt spid="17"/>
                        </p:tgtEl>
                        <p:attrNameLst>
                          <p:attrName>style.visibility</p:attrName>
                        </p:attrNameLst>
                      </p:cBhvr>
                      <p:to>
                        <p:strVal val="visible"/>
                      </p:to>
                    </p:set>
                    <p:animEffect transition="in" filter="fade">
                      <p:cBhvr>
                        <p:cTn dur="950"/>
                        <p:tgtEl>
                          <p:spTgt spid="17"/>
                        </p:tgtEl>
                      </p:cBhvr>
                    </p:animEffect>
                  </p:childTnLst>
                </p:cTn>
              </p:par>
            </p:tnLst>
          </p:tmpl>
        </p:tmplLst>
      </p:bldP>
      <p:bldP spid="17" grpId="1">
        <p:tmplLst>
          <p:tmpl>
            <p:tnLst>
              <p:par>
                <p:cTn presetID="63" presetClass="path" presetSubtype="0" decel="100000" fill="hold" nodeType="withEffect">
                  <p:stCondLst>
                    <p:cond delay="700"/>
                  </p:stCondLst>
                  <p:childTnLst>
                    <p:animMotion origin="layout" path="M -0.01455 2.13345E-6 L 1.62369E-6 2.13345E-6 " pathEditMode="relative" rAng="0" ptsTypes="AA">
                      <p:cBhvr>
                        <p:cTn dur="950" fill="hold"/>
                        <p:tgtEl>
                          <p:spTgt spid="17"/>
                        </p:tgtEl>
                        <p:attrNameLst>
                          <p:attrName>ppt_x</p:attrName>
                          <p:attrName>ppt_y</p:attrName>
                        </p:attrNameLst>
                      </p:cBhvr>
                      <p:rCtr x="728" y="0"/>
                    </p:animMotion>
                  </p:childTnLst>
                </p:cTn>
              </p:par>
            </p:tnLst>
          </p:tmpl>
        </p:tmplLst>
      </p:bldP>
      <p:bldP spid="17" grpId="2"/>
      <p:bldP spid="15" grpId="0">
        <p:tmplLst>
          <p:tmpl>
            <p:tnLst>
              <p:par>
                <p:cTn presetID="10" presetClass="entr" presetSubtype="0" fill="hold" nodeType="withEffect">
                  <p:stCondLst>
                    <p:cond delay="700"/>
                  </p:stCondLst>
                  <p:childTnLst>
                    <p:set>
                      <p:cBhvr>
                        <p:cTn dur="1" fill="hold">
                          <p:stCondLst>
                            <p:cond delay="0"/>
                          </p:stCondLst>
                        </p:cTn>
                        <p:tgtEl>
                          <p:spTgt spid="15"/>
                        </p:tgtEl>
                        <p:attrNameLst>
                          <p:attrName>style.visibility</p:attrName>
                        </p:attrNameLst>
                      </p:cBhvr>
                      <p:to>
                        <p:strVal val="visible"/>
                      </p:to>
                    </p:set>
                    <p:animEffect transition="in" filter="fade">
                      <p:cBhvr>
                        <p:cTn dur="950"/>
                        <p:tgtEl>
                          <p:spTgt spid="15"/>
                        </p:tgtEl>
                      </p:cBhvr>
                    </p:animEffect>
                  </p:childTnLst>
                </p:cTn>
              </p:par>
            </p:tnLst>
          </p:tmpl>
        </p:tmplLst>
      </p:bldP>
      <p:bldP spid="15" grpId="1">
        <p:tmplLst>
          <p:tmpl>
            <p:tnLst>
              <p:par>
                <p:cTn presetID="63" presetClass="path" presetSubtype="0" decel="100000" fill="hold" nodeType="withEffect">
                  <p:stCondLst>
                    <p:cond delay="700"/>
                  </p:stCondLst>
                  <p:childTnLst>
                    <p:animMotion origin="layout" path="M -0.01455 -2.09714E-6 L -4.54174E-6 -2.09714E-6 " pathEditMode="relative" rAng="0" ptsTypes="AA">
                      <p:cBhvr>
                        <p:cTn dur="950" fill="hold"/>
                        <p:tgtEl>
                          <p:spTgt spid="15"/>
                        </p:tgtEl>
                        <p:attrNameLst>
                          <p:attrName>ppt_x</p:attrName>
                          <p:attrName>ppt_y</p:attrName>
                        </p:attrNameLst>
                      </p:cBhvr>
                      <p:rCtr x="728" y="0"/>
                    </p:animMotion>
                  </p:childTnLst>
                </p:cTn>
              </p:par>
            </p:tnLst>
          </p:tmpl>
        </p:tmplLst>
      </p:bldP>
      <p:bldP spid="15" grpId="2"/>
    </p:bldLst>
  </p:timing>
  <p:extLst mod="1">
    <p:ext uri="{DCECCB84-F9BA-43D5-87BE-67443E8EF086}">
      <p15:sldGuideLst xmlns:p15="http://schemas.microsoft.com/office/powerpoint/2012/main">
        <p15:guide id="4"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7" name="Title 2"/>
          <p:cNvSpPr>
            <a:spLocks noGrp="1"/>
          </p:cNvSpPr>
          <p:nvPr>
            <p:ph type="title"/>
          </p:nvPr>
        </p:nvSpPr>
        <p:spPr>
          <a:xfrm>
            <a:off x="274320" y="292082"/>
            <a:ext cx="11887200" cy="946413"/>
          </a:xfrm>
          <a:prstGeom prst="rect">
            <a:avLst/>
          </a:prstGeom>
        </p:spPr>
        <p:txBody>
          <a:bodyPr/>
          <a:lstStyle>
            <a:lvl1pPr algn="l">
              <a:defRPr sz="5198">
                <a:solidFill>
                  <a:schemeClr val="tx2"/>
                </a:solidFill>
              </a:defRPr>
            </a:lvl1pPr>
          </a:lstStyle>
          <a:p>
            <a:r>
              <a:rPr lang="en-US"/>
              <a:t>Click to edit Master title style</a:t>
            </a:r>
            <a:endParaRPr lang="en-US" dirty="0"/>
          </a:p>
        </p:txBody>
      </p:sp>
      <p:sp>
        <p:nvSpPr>
          <p:cNvPr id="5" name="Slide Number Placeholder 3"/>
          <p:cNvSpPr>
            <a:spLocks noGrp="1"/>
          </p:cNvSpPr>
          <p:nvPr>
            <p:ph type="sldNum" sz="quarter" idx="15"/>
          </p:nvPr>
        </p:nvSpPr>
        <p:spPr/>
        <p:txBody>
          <a:bodyPr/>
          <a:lstStyle>
            <a:lvl1pPr>
              <a:defRPr/>
            </a:lvl1pPr>
          </a:lstStyle>
          <a:p>
            <a:fld id="{6052FC3A-E1BD-E54F-9A48-71EBDEF00552}" type="slidenum">
              <a:rPr lang="en-US"/>
              <a:pPr/>
              <a:t>‹#›</a:t>
            </a:fld>
            <a:endParaRPr lang="en-US" dirty="0"/>
          </a:p>
        </p:txBody>
      </p:sp>
    </p:spTree>
    <p:extLst>
      <p:ext uri="{BB962C8B-B14F-4D97-AF65-F5344CB8AC3E}">
        <p14:creationId xmlns:p14="http://schemas.microsoft.com/office/powerpoint/2010/main" val="195314114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0232083"/>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pic>
        <p:nvPicPr>
          <p:cNvPr id="7" name="Picture 6"/>
          <p:cNvPicPr>
            <a:picLocks noChangeAspect="1"/>
          </p:cNvPicPr>
          <p:nvPr userDrawn="1"/>
        </p:nvPicPr>
        <p:blipFill>
          <a:blip r:embed="rId4"/>
          <a:stretch>
            <a:fillRect/>
          </a:stretch>
        </p:blipFill>
        <p:spPr>
          <a:xfrm>
            <a:off x="4828910" y="493939"/>
            <a:ext cx="7135291" cy="1325880"/>
          </a:xfrm>
          <a:prstGeom prst="rect">
            <a:avLst/>
          </a:prstGeom>
        </p:spPr>
      </p:pic>
    </p:spTree>
    <p:extLst>
      <p:ext uri="{BB962C8B-B14F-4D97-AF65-F5344CB8AC3E}">
        <p14:creationId xmlns:p14="http://schemas.microsoft.com/office/powerpoint/2010/main" val="606426818"/>
      </p:ext>
    </p:extLst>
  </p:cSld>
  <p:clrMapOvr>
    <a:masterClrMapping/>
  </p:clrMapOvr>
  <p:transition>
    <p:fade/>
  </p:transition>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Ref idx="1001">
        <a:schemeClr val="bg2"/>
      </p:bgRef>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76" y="4395789"/>
            <a:ext cx="12433300" cy="2601913"/>
          </a:xfrm>
          <a:prstGeom prst="rect">
            <a:avLst/>
          </a:prstGeom>
          <a:solidFill>
            <a:srgbClr val="4DA0E2"/>
          </a:solidFill>
          <a:ln>
            <a:noFill/>
          </a:ln>
        </p:spPr>
        <p:txBody>
          <a:bodyPr vert="horz" wrap="square" lIns="91427" tIns="45713" rIns="91427" bIns="45713" numCol="1" anchor="t" anchorCtr="0" compatLnSpc="1">
            <a:prstTxWarp prst="textNoShape">
              <a:avLst/>
            </a:prstTxWarp>
          </a:bodyPr>
          <a:lstStyle/>
          <a:p>
            <a:endParaRPr lang="en-US" sz="1800"/>
          </a:p>
        </p:txBody>
      </p:sp>
      <p:sp>
        <p:nvSpPr>
          <p:cNvPr id="10" name="Rectangle 7"/>
          <p:cNvSpPr>
            <a:spLocks noChangeArrowheads="1"/>
          </p:cNvSpPr>
          <p:nvPr userDrawn="1"/>
        </p:nvSpPr>
        <p:spPr bwMode="auto">
          <a:xfrm>
            <a:off x="1" y="5843588"/>
            <a:ext cx="12433301" cy="1154113"/>
          </a:xfrm>
          <a:prstGeom prst="rect">
            <a:avLst/>
          </a:prstGeom>
          <a:solidFill>
            <a:srgbClr val="00188F"/>
          </a:solidFill>
          <a:ln>
            <a:noFill/>
          </a:ln>
          <a:extLst/>
        </p:spPr>
        <p:txBody>
          <a:bodyPr vert="horz" wrap="square" lIns="91427" tIns="45713" rIns="91427" bIns="45713" numCol="1" anchor="t" anchorCtr="0" compatLnSpc="1">
            <a:prstTxWarp prst="textNoShape">
              <a:avLst/>
            </a:prstTxWarp>
          </a:bodyPr>
          <a:lstStyle/>
          <a:p>
            <a:endParaRPr lang="en-US" sz="1800"/>
          </a:p>
        </p:txBody>
      </p:sp>
      <p:sp>
        <p:nvSpPr>
          <p:cNvPr id="11" name="Rectangle 8"/>
          <p:cNvSpPr>
            <a:spLocks noChangeArrowheads="1"/>
          </p:cNvSpPr>
          <p:nvPr userDrawn="1"/>
        </p:nvSpPr>
        <p:spPr bwMode="auto">
          <a:xfrm>
            <a:off x="3176" y="3409951"/>
            <a:ext cx="12430127" cy="282575"/>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sz="1800"/>
          </a:p>
        </p:txBody>
      </p:sp>
      <p:sp>
        <p:nvSpPr>
          <p:cNvPr id="13" name="Rectangle 12"/>
          <p:cNvSpPr/>
          <p:nvPr userDrawn="1"/>
        </p:nvSpPr>
        <p:spPr bwMode="white">
          <a:xfrm>
            <a:off x="0" y="-318"/>
            <a:ext cx="12435840" cy="69951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551231"/>
            <a:ext cx="6399213" cy="1830388"/>
          </a:xfrm>
          <a:noFill/>
        </p:spPr>
        <p:txBody>
          <a:bodyPr lIns="146304" tIns="109728" rIns="146304" bIns="109728">
            <a:noAutofit/>
          </a:bodyPr>
          <a:lstStyle>
            <a:lvl1pPr marL="0" indent="0">
              <a:spcBef>
                <a:spcPts val="0"/>
              </a:spcBef>
              <a:buNone/>
              <a:defRPr sz="359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1713939"/>
            <a:ext cx="10058336" cy="1837298"/>
          </a:xfrm>
          <a:noFill/>
        </p:spPr>
        <p:txBody>
          <a:bodyPr lIns="146304" tIns="91440" rIns="146304" bIns="91440" anchor="t" anchorCtr="0"/>
          <a:lstStyle>
            <a:lvl1pPr>
              <a:defRPr sz="5999" spc="-100" baseline="0">
                <a:gradFill>
                  <a:gsLst>
                    <a:gs pos="3333">
                      <a:schemeClr val="tx1"/>
                    </a:gs>
                    <a:gs pos="39000">
                      <a:schemeClr val="tx1"/>
                    </a:gs>
                  </a:gsLst>
                  <a:lin ang="5400000" scaled="0"/>
                </a:gradFill>
              </a:defRPr>
            </a:lvl1pPr>
          </a:lstStyle>
          <a:p>
            <a:r>
              <a:rPr lang="en-US" dirty="0"/>
              <a:t>Presentation title</a:t>
            </a:r>
          </a:p>
        </p:txBody>
      </p:sp>
      <p:sp>
        <p:nvSpPr>
          <p:cNvPr id="8" name="Rectangle 6"/>
          <p:cNvSpPr>
            <a:spLocks noChangeArrowheads="1"/>
          </p:cNvSpPr>
          <p:nvPr userDrawn="1"/>
        </p:nvSpPr>
        <p:spPr bwMode="auto">
          <a:xfrm>
            <a:off x="3176" y="4395789"/>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sz="1800"/>
          </a:p>
        </p:txBody>
      </p:sp>
      <p:sp>
        <p:nvSpPr>
          <p:cNvPr id="14" name="TextBox 7"/>
          <p:cNvSpPr txBox="1"/>
          <p:nvPr userDrawn="1"/>
        </p:nvSpPr>
        <p:spPr bwMode="white">
          <a:xfrm>
            <a:off x="4419577" y="6696086"/>
            <a:ext cx="3597322"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49" b="0" spc="150" baseline="0" dirty="0">
                <a:gradFill>
                  <a:gsLst>
                    <a:gs pos="0">
                      <a:schemeClr val="tx1">
                        <a:alpha val="50000"/>
                      </a:schemeClr>
                    </a:gs>
                    <a:gs pos="86000">
                      <a:schemeClr val="tx1">
                        <a:alpha val="50000"/>
                      </a:schemeClr>
                    </a:gs>
                  </a:gsLst>
                  <a:lin ang="5400000" scaled="0"/>
                </a:gradFill>
                <a:latin typeface="+mn-lt"/>
              </a:rPr>
              <a:t>MICROSOFT CONFIDENTIAL – INTERNAL ONLY</a:t>
            </a:r>
          </a:p>
        </p:txBody>
      </p:sp>
      <p:sp>
        <p:nvSpPr>
          <p:cNvPr id="17" name="Text Placeholder 16"/>
          <p:cNvSpPr>
            <a:spLocks noGrp="1"/>
          </p:cNvSpPr>
          <p:nvPr>
            <p:ph type="body" sz="quarter" idx="13" hasCustomPrompt="1"/>
          </p:nvPr>
        </p:nvSpPr>
        <p:spPr>
          <a:xfrm>
            <a:off x="8481739" y="294305"/>
            <a:ext cx="3657600" cy="461665"/>
          </a:xfrm>
        </p:spPr>
        <p:txBody>
          <a:bodyPr/>
          <a:lstStyle>
            <a:lvl1pPr marL="0" indent="0" algn="r">
              <a:buNone/>
              <a:defRPr sz="2000">
                <a:latin typeface="+mn-lt"/>
              </a:defRPr>
            </a:lvl1pPr>
            <a:lvl2pPr marL="342834" indent="0">
              <a:buNone/>
              <a:defRPr sz="2000"/>
            </a:lvl2pPr>
            <a:lvl3pPr marL="571390" indent="0">
              <a:buNone/>
              <a:defRPr sz="2000"/>
            </a:lvl3pPr>
            <a:lvl4pPr marL="799946" indent="0">
              <a:buNone/>
              <a:defRPr sz="2000"/>
            </a:lvl4pPr>
            <a:lvl5pPr marL="1028503" indent="0">
              <a:buNone/>
              <a:defRPr sz="2000"/>
            </a:lvl5pPr>
          </a:lstStyle>
          <a:p>
            <a:pPr lvl="0"/>
            <a:r>
              <a:rPr lang="en-US" dirty="0"/>
              <a:t>Session Code</a:t>
            </a:r>
          </a:p>
        </p:txBody>
      </p:sp>
      <p:sp>
        <p:nvSpPr>
          <p:cNvPr id="15" name="Text Placeholder 16"/>
          <p:cNvSpPr>
            <a:spLocks noGrp="1"/>
          </p:cNvSpPr>
          <p:nvPr>
            <p:ph type="body" sz="quarter" idx="14" hasCustomPrompt="1"/>
          </p:nvPr>
        </p:nvSpPr>
        <p:spPr>
          <a:xfrm>
            <a:off x="274703" y="6026443"/>
            <a:ext cx="3657600" cy="461665"/>
          </a:xfrm>
        </p:spPr>
        <p:txBody>
          <a:bodyPr/>
          <a:lstStyle>
            <a:lvl1pPr marL="0" indent="0" algn="l">
              <a:buNone/>
              <a:defRPr sz="2000">
                <a:latin typeface="+mn-lt"/>
              </a:defRPr>
            </a:lvl1pPr>
            <a:lvl2pPr marL="342834" indent="0">
              <a:buNone/>
              <a:defRPr sz="2000"/>
            </a:lvl2pPr>
            <a:lvl3pPr marL="571390" indent="0">
              <a:buNone/>
              <a:defRPr sz="2000"/>
            </a:lvl3pPr>
            <a:lvl4pPr marL="799946" indent="0">
              <a:buNone/>
              <a:defRPr sz="2000"/>
            </a:lvl4pPr>
            <a:lvl5pPr marL="1028503" indent="0">
              <a:buNone/>
              <a:defRPr sz="2000"/>
            </a:lvl5pPr>
          </a:lstStyle>
          <a:p>
            <a:pPr lvl="0"/>
            <a:r>
              <a:rPr lang="en-US" dirty="0"/>
              <a:t>Yammer hashtag</a:t>
            </a:r>
          </a:p>
        </p:txBody>
      </p:sp>
      <p:pic>
        <p:nvPicPr>
          <p:cNvPr id="16" name="Picture 15"/>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1441529864"/>
      </p:ext>
    </p:extLst>
  </p:cSld>
  <p:clrMapOvr>
    <a:overrideClrMapping bg1="dk1" tx1="lt1" bg2="dk2" tx2="lt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4.96142E-6 L -4.34261E-6 4.9614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2.42851E-6 L -3.02783E-6 2.42851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950"/>
                                        <p:tgtEl>
                                          <p:spTgt spid="1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1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16"/>
                                        </p:tgtEl>
                                      </p:cBhvr>
                                      <p:by x="95000" y="95000"/>
                                    </p:animScale>
                                  </p:childTnLst>
                                </p:cTn>
                              </p:par>
                              <p:par>
                                <p:cTn id="34" presetID="10" presetClass="entr" presetSubtype="0" fill="hold" grpId="0" nodeType="withEffect">
                                  <p:stCondLst>
                                    <p:cond delay="100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950"/>
                                        <p:tgtEl>
                                          <p:spTgt spid="14"/>
                                        </p:tgtEl>
                                      </p:cBhvr>
                                    </p:animEffect>
                                  </p:childTnLst>
                                </p:cTn>
                              </p:par>
                              <p:par>
                                <p:cTn id="37" presetID="63" presetClass="path" presetSubtype="0" decel="100000" fill="hold" grpId="1" nodeType="withEffect">
                                  <p:stCondLst>
                                    <p:cond delay="1000"/>
                                  </p:stCondLst>
                                  <p:childTnLst>
                                    <p:animMotion origin="layout" path="M -0.01455 -1.34362E-6 L -3.90605E-7 -1.34362E-6 " pathEditMode="relative" rAng="0" ptsTypes="AA">
                                      <p:cBhvr>
                                        <p:cTn id="38" dur="950" fill="hold"/>
                                        <p:tgtEl>
                                          <p:spTgt spid="14"/>
                                        </p:tgtEl>
                                        <p:attrNameLst>
                                          <p:attrName>ppt_x</p:attrName>
                                          <p:attrName>ppt_y</p:attrName>
                                        </p:attrNameLst>
                                      </p:cBhvr>
                                      <p:rCtr x="728" y="0"/>
                                    </p:animMotion>
                                  </p:childTnLst>
                                </p:cTn>
                              </p:par>
                              <p:par>
                                <p:cTn id="39" presetID="6" presetClass="emph" presetSubtype="0" accel="100000" autoRev="1" fill="hold" grpId="2" nodeType="withEffect">
                                  <p:stCondLst>
                                    <p:cond delay="300"/>
                                  </p:stCondLst>
                                  <p:childTnLst>
                                    <p:animScale>
                                      <p:cBhvr>
                                        <p:cTn id="40" dur="500" fill="hold"/>
                                        <p:tgtEl>
                                          <p:spTgt spid="14"/>
                                        </p:tgtEl>
                                      </p:cBhvr>
                                      <p:by x="95000" y="95000"/>
                                    </p:animScale>
                                  </p:childTnLst>
                                </p:cTn>
                              </p:par>
                              <p:par>
                                <p:cTn id="41" presetID="10" presetClass="entr" presetSubtype="0" fill="hold" grpId="0" nodeType="withEffect">
                                  <p:stCondLst>
                                    <p:cond delay="70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950"/>
                                        <p:tgtEl>
                                          <p:spTgt spid="17"/>
                                        </p:tgtEl>
                                      </p:cBhvr>
                                    </p:animEffect>
                                  </p:childTnLst>
                                </p:cTn>
                              </p:par>
                              <p:par>
                                <p:cTn id="44" presetID="63" presetClass="path" presetSubtype="0" decel="100000" fill="hold" grpId="1" nodeType="withEffect">
                                  <p:stCondLst>
                                    <p:cond delay="700"/>
                                  </p:stCondLst>
                                  <p:childTnLst>
                                    <p:animMotion origin="layout" path="M -0.01455 2.13345E-6 L 1.62369E-6 2.13345E-6 " pathEditMode="relative" rAng="0" ptsTypes="AA">
                                      <p:cBhvr>
                                        <p:cTn id="45" dur="950" fill="hold"/>
                                        <p:tgtEl>
                                          <p:spTgt spid="17"/>
                                        </p:tgtEl>
                                        <p:attrNameLst>
                                          <p:attrName>ppt_x</p:attrName>
                                          <p:attrName>ppt_y</p:attrName>
                                        </p:attrNameLst>
                                      </p:cBhvr>
                                      <p:rCtr x="728" y="0"/>
                                    </p:animMotion>
                                  </p:childTnLst>
                                </p:cTn>
                              </p:par>
                              <p:par>
                                <p:cTn id="46" presetID="6" presetClass="emph" presetSubtype="0" accel="100000" autoRev="1" fill="hold" grpId="2" nodeType="withEffect">
                                  <p:stCondLst>
                                    <p:cond delay="0"/>
                                  </p:stCondLst>
                                  <p:childTnLst>
                                    <p:animScale>
                                      <p:cBhvr>
                                        <p:cTn id="47" dur="500" fill="hold"/>
                                        <p:tgtEl>
                                          <p:spTgt spid="17"/>
                                        </p:tgtEl>
                                      </p:cBhvr>
                                      <p:by x="95000" y="95000"/>
                                    </p:animScale>
                                  </p:childTnLst>
                                </p:cTn>
                              </p:par>
                              <p:par>
                                <p:cTn id="48" presetID="10" presetClass="entr" presetSubtype="0" fill="hold" grpId="0" nodeType="withEffect">
                                  <p:stCondLst>
                                    <p:cond delay="70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950"/>
                                        <p:tgtEl>
                                          <p:spTgt spid="15"/>
                                        </p:tgtEl>
                                      </p:cBhvr>
                                    </p:animEffect>
                                  </p:childTnLst>
                                </p:cTn>
                              </p:par>
                              <p:par>
                                <p:cTn id="51" presetID="63" presetClass="path" presetSubtype="0" decel="100000" fill="hold" grpId="1" nodeType="withEffect">
                                  <p:stCondLst>
                                    <p:cond delay="700"/>
                                  </p:stCondLst>
                                  <p:childTnLst>
                                    <p:animMotion origin="layout" path="M -0.01455 -2.09714E-6 L -4.54174E-6 -2.09714E-6 " pathEditMode="relative" rAng="0" ptsTypes="AA">
                                      <p:cBhvr>
                                        <p:cTn id="52" dur="950" fill="hold"/>
                                        <p:tgtEl>
                                          <p:spTgt spid="15"/>
                                        </p:tgtEl>
                                        <p:attrNameLst>
                                          <p:attrName>ppt_x</p:attrName>
                                          <p:attrName>ppt_y</p:attrName>
                                        </p:attrNameLst>
                                      </p:cBhvr>
                                      <p:rCtr x="728" y="0"/>
                                    </p:animMotion>
                                  </p:childTnLst>
                                </p:cTn>
                              </p:par>
                              <p:par>
                                <p:cTn id="53" presetID="6" presetClass="emph" presetSubtype="0" accel="100000" autoRev="1" fill="hold" grpId="2" nodeType="withEffect">
                                  <p:stCondLst>
                                    <p:cond delay="0"/>
                                  </p:stCondLst>
                                  <p:childTnLst>
                                    <p:animScale>
                                      <p:cBhvr>
                                        <p:cTn id="54" dur="500" fill="hold"/>
                                        <p:tgtEl>
                                          <p:spTgt spid="15"/>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2.42851E-6 L -3.02783E-6 2.42851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P spid="14" grpId="0"/>
      <p:bldP spid="14" grpId="1"/>
      <p:bldP spid="14" grpId="2"/>
      <p:bldP spid="17" grpId="0">
        <p:tmplLst>
          <p:tmpl>
            <p:tnLst>
              <p:par>
                <p:cTn presetID="10" presetClass="entr" presetSubtype="0" fill="hold" nodeType="withEffect">
                  <p:stCondLst>
                    <p:cond delay="700"/>
                  </p:stCondLst>
                  <p:childTnLst>
                    <p:set>
                      <p:cBhvr>
                        <p:cTn dur="1" fill="hold">
                          <p:stCondLst>
                            <p:cond delay="0"/>
                          </p:stCondLst>
                        </p:cTn>
                        <p:tgtEl>
                          <p:spTgt spid="17"/>
                        </p:tgtEl>
                        <p:attrNameLst>
                          <p:attrName>style.visibility</p:attrName>
                        </p:attrNameLst>
                      </p:cBhvr>
                      <p:to>
                        <p:strVal val="visible"/>
                      </p:to>
                    </p:set>
                    <p:animEffect transition="in" filter="fade">
                      <p:cBhvr>
                        <p:cTn dur="950"/>
                        <p:tgtEl>
                          <p:spTgt spid="17"/>
                        </p:tgtEl>
                      </p:cBhvr>
                    </p:animEffect>
                  </p:childTnLst>
                </p:cTn>
              </p:par>
            </p:tnLst>
          </p:tmpl>
        </p:tmplLst>
      </p:bldP>
      <p:bldP spid="17" grpId="1">
        <p:tmplLst>
          <p:tmpl>
            <p:tnLst>
              <p:par>
                <p:cTn presetID="63" presetClass="path" presetSubtype="0" decel="100000" fill="hold" nodeType="withEffect">
                  <p:stCondLst>
                    <p:cond delay="700"/>
                  </p:stCondLst>
                  <p:childTnLst>
                    <p:animMotion origin="layout" path="M -0.01455 2.13345E-6 L 1.62369E-6 2.13345E-6 " pathEditMode="relative" rAng="0" ptsTypes="AA">
                      <p:cBhvr>
                        <p:cTn dur="950" fill="hold"/>
                        <p:tgtEl>
                          <p:spTgt spid="17"/>
                        </p:tgtEl>
                        <p:attrNameLst>
                          <p:attrName>ppt_x</p:attrName>
                          <p:attrName>ppt_y</p:attrName>
                        </p:attrNameLst>
                      </p:cBhvr>
                      <p:rCtr x="728" y="0"/>
                    </p:animMotion>
                  </p:childTnLst>
                </p:cTn>
              </p:par>
            </p:tnLst>
          </p:tmpl>
        </p:tmplLst>
      </p:bldP>
      <p:bldP spid="17" grpId="2"/>
      <p:bldP spid="15" grpId="0">
        <p:tmplLst>
          <p:tmpl>
            <p:tnLst>
              <p:par>
                <p:cTn presetID="10" presetClass="entr" presetSubtype="0" fill="hold" nodeType="withEffect">
                  <p:stCondLst>
                    <p:cond delay="700"/>
                  </p:stCondLst>
                  <p:childTnLst>
                    <p:set>
                      <p:cBhvr>
                        <p:cTn dur="1" fill="hold">
                          <p:stCondLst>
                            <p:cond delay="0"/>
                          </p:stCondLst>
                        </p:cTn>
                        <p:tgtEl>
                          <p:spTgt spid="15"/>
                        </p:tgtEl>
                        <p:attrNameLst>
                          <p:attrName>style.visibility</p:attrName>
                        </p:attrNameLst>
                      </p:cBhvr>
                      <p:to>
                        <p:strVal val="visible"/>
                      </p:to>
                    </p:set>
                    <p:animEffect transition="in" filter="fade">
                      <p:cBhvr>
                        <p:cTn dur="950"/>
                        <p:tgtEl>
                          <p:spTgt spid="15"/>
                        </p:tgtEl>
                      </p:cBhvr>
                    </p:animEffect>
                  </p:childTnLst>
                </p:cTn>
              </p:par>
            </p:tnLst>
          </p:tmpl>
        </p:tmplLst>
      </p:bldP>
      <p:bldP spid="15" grpId="1">
        <p:tmplLst>
          <p:tmpl>
            <p:tnLst>
              <p:par>
                <p:cTn presetID="63" presetClass="path" presetSubtype="0" decel="100000" fill="hold" nodeType="withEffect">
                  <p:stCondLst>
                    <p:cond delay="700"/>
                  </p:stCondLst>
                  <p:childTnLst>
                    <p:animMotion origin="layout" path="M -0.01455 -2.09714E-6 L -4.54174E-6 -2.09714E-6 " pathEditMode="relative" rAng="0" ptsTypes="AA">
                      <p:cBhvr>
                        <p:cTn dur="950" fill="hold"/>
                        <p:tgtEl>
                          <p:spTgt spid="15"/>
                        </p:tgtEl>
                        <p:attrNameLst>
                          <p:attrName>ppt_x</p:attrName>
                          <p:attrName>ppt_y</p:attrName>
                        </p:attrNameLst>
                      </p:cBhvr>
                      <p:rCtr x="728" y="0"/>
                    </p:animMotion>
                  </p:childTnLst>
                </p:cTn>
              </p:par>
            </p:tnLst>
          </p:tmpl>
        </p:tmplLst>
      </p:bldP>
      <p:bldP spid="15" grpId="2"/>
    </p:bldLst>
  </p:timing>
  <p:extLst mod="1">
    <p:ext uri="{DCECCB84-F9BA-43D5-87BE-67443E8EF086}">
      <p15:sldGuideLst xmlns:p15="http://schemas.microsoft.com/office/powerpoint/2012/main">
        <p15:guide id="4" orient="horz" pos="4406">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STATIC">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505774"/>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1668482"/>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363" rtl="0" eaLnBrk="1" latinLnBrk="0" hangingPunct="1"/>
            <a:r>
              <a:rPr lang="en-US" sz="1050"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
        <p:nvSpPr>
          <p:cNvPr id="15" name="Text Placeholder 16"/>
          <p:cNvSpPr>
            <a:spLocks noGrp="1"/>
          </p:cNvSpPr>
          <p:nvPr>
            <p:ph type="body" sz="quarter" idx="13" hasCustomPrompt="1"/>
          </p:nvPr>
        </p:nvSpPr>
        <p:spPr>
          <a:xfrm>
            <a:off x="8504082" y="285943"/>
            <a:ext cx="3657600" cy="461665"/>
          </a:xfrm>
        </p:spPr>
        <p:txBody>
          <a:bodyPr/>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
        <p:nvSpPr>
          <p:cNvPr id="10" name="Text Placeholder 16"/>
          <p:cNvSpPr>
            <a:spLocks noGrp="1"/>
          </p:cNvSpPr>
          <p:nvPr>
            <p:ph type="body" sz="quarter" idx="14" hasCustomPrompt="1"/>
          </p:nvPr>
        </p:nvSpPr>
        <p:spPr>
          <a:xfrm>
            <a:off x="280051" y="6045467"/>
            <a:ext cx="3657600" cy="461665"/>
          </a:xfrm>
        </p:spPr>
        <p:txBody>
          <a:bodyPr/>
          <a:lstStyle>
            <a:lvl1pPr marL="0" indent="0" algn="l">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Yammer hashtag</a:t>
            </a:r>
          </a:p>
        </p:txBody>
      </p:sp>
      <p:pic>
        <p:nvPicPr>
          <p:cNvPr id="11" name="Picture 10"/>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37377864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 STATIC">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505774"/>
            <a:ext cx="6399213" cy="1830388"/>
          </a:xfrm>
          <a:noFill/>
        </p:spPr>
        <p:txBody>
          <a:bodyPr lIns="146304" tIns="109728" rIns="146304" bIns="109728">
            <a:noAutofit/>
          </a:bodyPr>
          <a:lstStyle>
            <a:lvl1pPr marL="0" indent="0">
              <a:spcBef>
                <a:spcPts val="0"/>
              </a:spcBef>
              <a:buNone/>
              <a:defRPr sz="359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1668482"/>
            <a:ext cx="10058336" cy="1837298"/>
          </a:xfrm>
          <a:noFill/>
        </p:spPr>
        <p:txBody>
          <a:bodyPr lIns="146304" tIns="91440" rIns="146304" bIns="91440" anchor="t" anchorCtr="0"/>
          <a:lstStyle>
            <a:lvl1pPr>
              <a:defRPr sz="5999" spc="-100" baseline="0">
                <a:gradFill>
                  <a:gsLst>
                    <a:gs pos="3333">
                      <a:schemeClr val="tx1"/>
                    </a:gs>
                    <a:gs pos="39000">
                      <a:schemeClr val="tx1"/>
                    </a:gs>
                  </a:gsLst>
                  <a:lin ang="5400000" scaled="0"/>
                </a:gradFill>
              </a:defRPr>
            </a:lvl1pPr>
          </a:lstStyle>
          <a:p>
            <a:r>
              <a:rPr lang="en-US" dirty="0"/>
              <a:t>Presentation title</a:t>
            </a:r>
          </a:p>
        </p:txBody>
      </p:sp>
      <p:sp>
        <p:nvSpPr>
          <p:cNvPr id="8" name="Rectangle 6"/>
          <p:cNvSpPr>
            <a:spLocks noChangeArrowheads="1"/>
          </p:cNvSpPr>
          <p:nvPr userDrawn="1"/>
        </p:nvSpPr>
        <p:spPr bwMode="auto">
          <a:xfrm>
            <a:off x="3176" y="4395789"/>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sz="1800"/>
          </a:p>
        </p:txBody>
      </p:sp>
      <p:sp>
        <p:nvSpPr>
          <p:cNvPr id="14" name="TextBox 7"/>
          <p:cNvSpPr txBox="1"/>
          <p:nvPr userDrawn="1"/>
        </p:nvSpPr>
        <p:spPr bwMode="white">
          <a:xfrm>
            <a:off x="4419577" y="6696086"/>
            <a:ext cx="3597323"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187" rtl="0" eaLnBrk="1" latinLnBrk="0" hangingPunct="1"/>
            <a:r>
              <a:rPr lang="en-US" sz="1049"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
        <p:nvSpPr>
          <p:cNvPr id="15" name="Text Placeholder 16"/>
          <p:cNvSpPr>
            <a:spLocks noGrp="1"/>
          </p:cNvSpPr>
          <p:nvPr>
            <p:ph type="body" sz="quarter" idx="13" hasCustomPrompt="1"/>
          </p:nvPr>
        </p:nvSpPr>
        <p:spPr>
          <a:xfrm>
            <a:off x="8504083" y="285943"/>
            <a:ext cx="3657600" cy="461665"/>
          </a:xfrm>
        </p:spPr>
        <p:txBody>
          <a:bodyPr/>
          <a:lstStyle>
            <a:lvl1pPr marL="0" indent="0" algn="r">
              <a:buNone/>
              <a:defRPr sz="2000">
                <a:latin typeface="+mn-lt"/>
              </a:defRPr>
            </a:lvl1pPr>
            <a:lvl2pPr marL="342834" indent="0">
              <a:buNone/>
              <a:defRPr sz="2000"/>
            </a:lvl2pPr>
            <a:lvl3pPr marL="571390" indent="0">
              <a:buNone/>
              <a:defRPr sz="2000"/>
            </a:lvl3pPr>
            <a:lvl4pPr marL="799946" indent="0">
              <a:buNone/>
              <a:defRPr sz="2000"/>
            </a:lvl4pPr>
            <a:lvl5pPr marL="1028503" indent="0">
              <a:buNone/>
              <a:defRPr sz="2000"/>
            </a:lvl5pPr>
          </a:lstStyle>
          <a:p>
            <a:pPr lvl="0"/>
            <a:r>
              <a:rPr lang="en-US" dirty="0"/>
              <a:t>Session Code</a:t>
            </a:r>
          </a:p>
        </p:txBody>
      </p:sp>
      <p:sp>
        <p:nvSpPr>
          <p:cNvPr id="10" name="Text Placeholder 16"/>
          <p:cNvSpPr>
            <a:spLocks noGrp="1"/>
          </p:cNvSpPr>
          <p:nvPr>
            <p:ph type="body" sz="quarter" idx="14" hasCustomPrompt="1"/>
          </p:nvPr>
        </p:nvSpPr>
        <p:spPr>
          <a:xfrm>
            <a:off x="280052" y="6045468"/>
            <a:ext cx="3657600" cy="461665"/>
          </a:xfrm>
        </p:spPr>
        <p:txBody>
          <a:bodyPr/>
          <a:lstStyle>
            <a:lvl1pPr marL="0" indent="0" algn="l">
              <a:buNone/>
              <a:defRPr sz="2000">
                <a:latin typeface="+mn-lt"/>
              </a:defRPr>
            </a:lvl1pPr>
            <a:lvl2pPr marL="342834" indent="0">
              <a:buNone/>
              <a:defRPr sz="2000"/>
            </a:lvl2pPr>
            <a:lvl3pPr marL="571390" indent="0">
              <a:buNone/>
              <a:defRPr sz="2000"/>
            </a:lvl3pPr>
            <a:lvl4pPr marL="799946" indent="0">
              <a:buNone/>
              <a:defRPr sz="2000"/>
            </a:lvl4pPr>
            <a:lvl5pPr marL="1028503" indent="0">
              <a:buNone/>
              <a:defRPr sz="2000"/>
            </a:lvl5pPr>
          </a:lstStyle>
          <a:p>
            <a:pPr lvl="0"/>
            <a:r>
              <a:rPr lang="en-US" dirty="0"/>
              <a:t>Yammer hashtag</a:t>
            </a:r>
          </a:p>
        </p:txBody>
      </p:sp>
      <p:pic>
        <p:nvPicPr>
          <p:cNvPr id="11" name="Picture 10"/>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14818938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fidentiality Slide">
    <p:bg bwMode="gray">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p>
        </p:txBody>
      </p:sp>
    </p:spTree>
    <p:extLst>
      <p:ext uri="{BB962C8B-B14F-4D97-AF65-F5344CB8AC3E}">
        <p14:creationId xmlns:p14="http://schemas.microsoft.com/office/powerpoint/2010/main" val="53929282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557" indent="0">
              <a:buNone/>
              <a:defRPr/>
            </a:lvl3pPr>
            <a:lvl4pPr marL="457112" indent="0">
              <a:buNone/>
              <a:defRPr/>
            </a:lvl4pPr>
            <a:lvl5pPr marL="685669"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7"/>
          <p:cNvSpPr txBox="1"/>
          <p:nvPr userDrawn="1"/>
        </p:nvSpPr>
        <p:spPr bwMode="white">
          <a:xfrm>
            <a:off x="4419577" y="6696086"/>
            <a:ext cx="3597322"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49"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3570024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57" indent="0">
              <a:buNone/>
              <a:defRPr/>
            </a:lvl3pPr>
            <a:lvl4pPr marL="457112" indent="0">
              <a:buNone/>
              <a:defRPr/>
            </a:lvl4pPr>
            <a:lvl5pPr marL="685669"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7"/>
          <p:cNvSpPr txBox="1"/>
          <p:nvPr userDrawn="1"/>
        </p:nvSpPr>
        <p:spPr bwMode="white">
          <a:xfrm>
            <a:off x="4419577" y="6696086"/>
            <a:ext cx="3597322"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49"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42292310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092881"/>
          </a:xfrm>
        </p:spPr>
        <p:txBody>
          <a:bodyPr>
            <a:spAutoFit/>
          </a:bodyPr>
          <a:lstStyle>
            <a:lvl1pPr>
              <a:defRPr sz="399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5" name="TextBox 7"/>
          <p:cNvSpPr txBox="1"/>
          <p:nvPr userDrawn="1"/>
        </p:nvSpPr>
        <p:spPr bwMode="white">
          <a:xfrm>
            <a:off x="4419577" y="6696086"/>
            <a:ext cx="3597322"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49"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3210495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092881"/>
          </a:xfrm>
        </p:spPr>
        <p:txBody>
          <a:bodyPr>
            <a:spAutoFit/>
          </a:bodyPr>
          <a:lstStyle>
            <a:lvl1pPr>
              <a:defRPr sz="399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5" name="TextBox 7"/>
          <p:cNvSpPr txBox="1"/>
          <p:nvPr userDrawn="1"/>
        </p:nvSpPr>
        <p:spPr bwMode="white">
          <a:xfrm>
            <a:off x="4419577" y="6696086"/>
            <a:ext cx="3597322"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49"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46812760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199">
                <a:gradFill>
                  <a:gsLst>
                    <a:gs pos="1250">
                      <a:schemeClr val="tx2"/>
                    </a:gs>
                    <a:gs pos="99000">
                      <a:schemeClr val="tx2"/>
                    </a:gs>
                  </a:gsLst>
                  <a:lin ang="5400000" scaled="0"/>
                </a:gradFill>
              </a:defRPr>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199">
                <a:gradFill>
                  <a:gsLst>
                    <a:gs pos="1250">
                      <a:schemeClr val="tx2"/>
                    </a:gs>
                    <a:gs pos="99000">
                      <a:schemeClr val="tx2"/>
                    </a:gs>
                  </a:gsLst>
                  <a:lin ang="5400000" scaled="0"/>
                </a:gradFill>
              </a:defRPr>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19577" y="6696086"/>
            <a:ext cx="3597322"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49"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71931977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199"/>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199"/>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19577" y="6696086"/>
            <a:ext cx="3597322"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49"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11066034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50"/>
            <a:ext cx="5486399" cy="1985506"/>
          </a:xfrm>
        </p:spPr>
        <p:txBody>
          <a:bodyPr wrap="square">
            <a:spAutoFit/>
          </a:bodyPr>
          <a:lstStyle>
            <a:lvl1pPr marL="287282" indent="-287282">
              <a:spcBef>
                <a:spcPts val="1224"/>
              </a:spcBef>
              <a:buClr>
                <a:schemeClr val="tx2"/>
              </a:buClr>
              <a:buFont typeface="Arial" pitchFamily="34" charset="0"/>
              <a:buChar char="•"/>
              <a:defRPr sz="3199">
                <a:gradFill>
                  <a:gsLst>
                    <a:gs pos="1250">
                      <a:schemeClr val="tx2"/>
                    </a:gs>
                    <a:gs pos="99000">
                      <a:schemeClr val="tx2"/>
                    </a:gs>
                  </a:gsLst>
                  <a:lin ang="5400000" scaled="0"/>
                </a:gradFill>
              </a:defRPr>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50"/>
            <a:ext cx="5486399" cy="1985506"/>
          </a:xfrm>
        </p:spPr>
        <p:txBody>
          <a:bodyPr wrap="square">
            <a:spAutoFit/>
          </a:bodyPr>
          <a:lstStyle>
            <a:lvl1pPr marL="287282" indent="-287282">
              <a:spcBef>
                <a:spcPts val="1224"/>
              </a:spcBef>
              <a:buClr>
                <a:schemeClr val="tx2"/>
              </a:buClr>
              <a:buFont typeface="Arial" pitchFamily="34" charset="0"/>
              <a:buChar char="•"/>
              <a:defRPr sz="3199">
                <a:gradFill>
                  <a:gsLst>
                    <a:gs pos="1250">
                      <a:schemeClr val="tx2"/>
                    </a:gs>
                    <a:gs pos="99000">
                      <a:schemeClr val="tx2"/>
                    </a:gs>
                  </a:gsLst>
                  <a:lin ang="5400000" scaled="0"/>
                </a:gradFill>
              </a:defRPr>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19577" y="6696086"/>
            <a:ext cx="3597322"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49"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98578308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50"/>
            <a:ext cx="5486399" cy="1985506"/>
          </a:xfrm>
        </p:spPr>
        <p:txBody>
          <a:bodyPr wrap="square">
            <a:spAutoFit/>
          </a:bodyPr>
          <a:lstStyle>
            <a:lvl1pPr marL="287282" indent="-287282">
              <a:spcBef>
                <a:spcPts val="1224"/>
              </a:spcBef>
              <a:buClr>
                <a:schemeClr val="tx1"/>
              </a:buClr>
              <a:buFont typeface="Arial" pitchFamily="34" charset="0"/>
              <a:buChar char="•"/>
              <a:defRPr sz="3199"/>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50"/>
            <a:ext cx="5486399" cy="1985506"/>
          </a:xfrm>
        </p:spPr>
        <p:txBody>
          <a:bodyPr wrap="square">
            <a:spAutoFit/>
          </a:bodyPr>
          <a:lstStyle>
            <a:lvl1pPr marL="287282" indent="-287282">
              <a:spcBef>
                <a:spcPts val="1224"/>
              </a:spcBef>
              <a:buClr>
                <a:schemeClr val="tx1"/>
              </a:buClr>
              <a:buFont typeface="Arial" pitchFamily="34" charset="0"/>
              <a:buChar char="•"/>
              <a:defRPr sz="3199"/>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19577" y="6696086"/>
            <a:ext cx="3597322"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49"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10714361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fidentiality Slide">
    <p:bg bwMode="gray">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p>
        </p:txBody>
      </p:sp>
    </p:spTree>
    <p:extLst>
      <p:ext uri="{BB962C8B-B14F-4D97-AF65-F5344CB8AC3E}">
        <p14:creationId xmlns:p14="http://schemas.microsoft.com/office/powerpoint/2010/main" val="123387791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Box 7"/>
          <p:cNvSpPr txBox="1"/>
          <p:nvPr userDrawn="1"/>
        </p:nvSpPr>
        <p:spPr bwMode="white">
          <a:xfrm>
            <a:off x="4419577" y="6696086"/>
            <a:ext cx="3597322"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49"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27868999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4"/>
            <a:ext cx="7315199" cy="1181862"/>
          </a:xfrm>
          <a:noFill/>
        </p:spPr>
        <p:txBody>
          <a:bodyPr wrap="square" tIns="91440" bIns="91440" anchor="t" anchorCtr="0">
            <a:spAutoFit/>
          </a:bodyPr>
          <a:lstStyle>
            <a:lvl1pPr>
              <a:defRPr sz="7198"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40" y="4868863"/>
            <a:ext cx="7315198" cy="738664"/>
          </a:xfrm>
          <a:noFill/>
        </p:spPr>
        <p:txBody>
          <a:bodyPr wrap="square" lIns="182880" tIns="146304" rIns="182880" bIns="146304">
            <a:spAutoFit/>
          </a:bodyPr>
          <a:lstStyle>
            <a:lvl1pPr marL="0" indent="0">
              <a:spcBef>
                <a:spcPts val="0"/>
              </a:spcBef>
              <a:buNone/>
              <a:defRPr sz="3199" spc="0" baseline="0">
                <a:gradFill>
                  <a:gsLst>
                    <a:gs pos="0">
                      <a:schemeClr val="tx1"/>
                    </a:gs>
                    <a:gs pos="100000">
                      <a:schemeClr val="tx1"/>
                    </a:gs>
                  </a:gsLst>
                  <a:lin ang="5400000" scaled="0"/>
                </a:gradFill>
                <a:latin typeface="+mj-lt"/>
              </a:defRPr>
            </a:lvl1pPr>
          </a:lstStyle>
          <a:p>
            <a:pPr lvl="0"/>
            <a:r>
              <a:rPr lang="en-US" dirty="0"/>
              <a:t>Speaker Name</a:t>
            </a:r>
          </a:p>
        </p:txBody>
      </p:sp>
      <p:pic>
        <p:nvPicPr>
          <p:cNvPr id="7" name="Picture 6"/>
          <p:cNvPicPr>
            <a:picLocks noChangeAspect="1"/>
          </p:cNvPicPr>
          <p:nvPr userDrawn="1"/>
        </p:nvPicPr>
        <p:blipFill>
          <a:blip r:embed="rId2"/>
          <a:stretch>
            <a:fillRect/>
          </a:stretch>
        </p:blipFill>
        <p:spPr>
          <a:xfrm>
            <a:off x="7757448" y="304193"/>
            <a:ext cx="4409440" cy="6400800"/>
          </a:xfrm>
          <a:prstGeom prst="rect">
            <a:avLst/>
          </a:prstGeom>
        </p:spPr>
      </p:pic>
      <p:sp>
        <p:nvSpPr>
          <p:cNvPr id="8" name="TextBox 7"/>
          <p:cNvSpPr txBox="1"/>
          <p:nvPr userDrawn="1"/>
        </p:nvSpPr>
        <p:spPr bwMode="white">
          <a:xfrm>
            <a:off x="4419577" y="6696086"/>
            <a:ext cx="3597323"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187" rtl="0" eaLnBrk="1" latinLnBrk="0" hangingPunct="1"/>
            <a:r>
              <a:rPr lang="en-US" sz="1049"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41015473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4"/>
            <a:ext cx="4571278" cy="1181862"/>
          </a:xfrm>
          <a:noFill/>
        </p:spPr>
        <p:txBody>
          <a:bodyPr wrap="square" tIns="91440" bIns="91440" anchor="t" anchorCtr="0">
            <a:spAutoFit/>
          </a:bodyPr>
          <a:lstStyle>
            <a:lvl1pPr>
              <a:defRPr sz="7198" spc="-100" baseline="0">
                <a:gradFill>
                  <a:gsLst>
                    <a:gs pos="0">
                      <a:schemeClr val="tx1"/>
                    </a:gs>
                    <a:gs pos="100000">
                      <a:schemeClr val="tx1"/>
                    </a:gs>
                  </a:gsLst>
                  <a:lin ang="5400000" scaled="0"/>
                </a:gradFill>
              </a:defRPr>
            </a:lvl1pPr>
          </a:lstStyle>
          <a:p>
            <a:r>
              <a:rPr lang="en-US" dirty="0"/>
              <a:t>Video title</a:t>
            </a:r>
          </a:p>
        </p:txBody>
      </p:sp>
      <p:pic>
        <p:nvPicPr>
          <p:cNvPr id="4" name="Picture 3"/>
          <p:cNvPicPr>
            <a:picLocks noChangeAspect="1"/>
          </p:cNvPicPr>
          <p:nvPr userDrawn="1"/>
        </p:nvPicPr>
        <p:blipFill>
          <a:blip r:embed="rId2"/>
          <a:stretch>
            <a:fillRect/>
          </a:stretch>
        </p:blipFill>
        <p:spPr>
          <a:xfrm>
            <a:off x="636" y="3410197"/>
            <a:ext cx="12435840" cy="3104213"/>
          </a:xfrm>
          <a:prstGeom prst="rect">
            <a:avLst/>
          </a:prstGeom>
        </p:spPr>
      </p:pic>
      <p:sp>
        <p:nvSpPr>
          <p:cNvPr id="5" name="TextBox 7"/>
          <p:cNvSpPr txBox="1"/>
          <p:nvPr userDrawn="1"/>
        </p:nvSpPr>
        <p:spPr bwMode="white">
          <a:xfrm>
            <a:off x="4419577" y="6696086"/>
            <a:ext cx="3597323"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187" rtl="0" eaLnBrk="1" latinLnBrk="0" hangingPunct="1"/>
            <a:r>
              <a:rPr lang="en-US" sz="1049"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34495118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8"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1552949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8"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6770720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6" y="2125664"/>
            <a:ext cx="8219813" cy="1828800"/>
          </a:xfrm>
        </p:spPr>
        <p:txBody>
          <a:bodyPr/>
          <a:lstStyle>
            <a:lvl1pPr>
              <a:defRPr sz="5999" baseline="0"/>
            </a:lvl1pPr>
          </a:lstStyle>
          <a:p>
            <a:r>
              <a:rPr lang="en-US"/>
              <a:t>Click to edit Master title style</a:t>
            </a:r>
            <a:endParaRPr lang="en-US" dirty="0"/>
          </a:p>
        </p:txBody>
      </p:sp>
      <p:sp>
        <p:nvSpPr>
          <p:cNvPr id="3" name="TextBox 7"/>
          <p:cNvSpPr txBox="1"/>
          <p:nvPr userDrawn="1"/>
        </p:nvSpPr>
        <p:spPr bwMode="white">
          <a:xfrm>
            <a:off x="4419577" y="6696086"/>
            <a:ext cx="3597323"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187" rtl="0" eaLnBrk="1" latinLnBrk="0" hangingPunct="1"/>
            <a:r>
              <a:rPr lang="en-US" sz="1049"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26935036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Ref idx="1001">
        <a:schemeClr val="bg2"/>
      </p:bgRef>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4"/>
            <a:ext cx="10058399" cy="917575"/>
          </a:xfrm>
        </p:spPr>
        <p:txBody>
          <a:bodyPr/>
          <a:lstStyle>
            <a:lvl1pPr marL="282520" indent="-282520">
              <a:tabLst>
                <a:tab pos="282520" algn="l"/>
              </a:tabLst>
              <a:defRPr sz="5999"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lgn="r">
              <a:spcBef>
                <a:spcPts val="0"/>
              </a:spcBef>
              <a:buNone/>
              <a:defRPr sz="3199" baseline="0">
                <a:latin typeface="+mj-lt"/>
              </a:defRPr>
            </a:lvl1pPr>
          </a:lstStyle>
          <a:p>
            <a:pPr lvl="0"/>
            <a:r>
              <a:rPr lang="en-US" dirty="0"/>
              <a:t>Author’s Name</a:t>
            </a:r>
          </a:p>
          <a:p>
            <a:pPr lvl="0"/>
            <a:r>
              <a:rPr lang="en-US" dirty="0"/>
              <a:t>Title</a:t>
            </a:r>
          </a:p>
        </p:txBody>
      </p:sp>
      <p:sp>
        <p:nvSpPr>
          <p:cNvPr id="5" name="TextBox 7"/>
          <p:cNvSpPr txBox="1"/>
          <p:nvPr userDrawn="1"/>
        </p:nvSpPr>
        <p:spPr bwMode="white">
          <a:xfrm>
            <a:off x="4419577" y="6696086"/>
            <a:ext cx="3597322"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49"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23697020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1241426"/>
            <a:ext cx="5486399" cy="2012859"/>
          </a:xfrm>
        </p:spPr>
        <p:txBody>
          <a:bodyPr>
            <a:spAutoFit/>
          </a:bodyPr>
          <a:lstStyle>
            <a:lvl1pPr>
              <a:defRPr sz="6599"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599"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02415613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419577" y="6696086"/>
            <a:ext cx="3597322"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49"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80682305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419577" y="6696086"/>
            <a:ext cx="3597322"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49"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108471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7"/>
          <p:cNvSpPr txBox="1"/>
          <p:nvPr userDrawn="1"/>
        </p:nvSpPr>
        <p:spPr bwMode="white">
          <a:xfrm>
            <a:off x="5170674" y="6697627"/>
            <a:ext cx="2095124"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a:t>
            </a:r>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2" tIns="46632" rIns="46632" bIns="46632" numCol="1" spcCol="0" rtlCol="0" fromWordArt="0" anchor="ctr" anchorCtr="0" forceAA="0" compatLnSpc="1">
            <a:prstTxWarp prst="textNoShape">
              <a:avLst/>
            </a:prstTxWarp>
            <a:noAutofit/>
          </a:bodyPr>
          <a:lstStyle/>
          <a:p>
            <a:pPr algn="ctr" defTabSz="932293" fontAlgn="base">
              <a:spcBef>
                <a:spcPct val="0"/>
              </a:spcBef>
              <a:spcAft>
                <a:spcPct val="0"/>
              </a:spcAft>
            </a:pP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8"/>
            <a:ext cx="11887199" cy="1995931"/>
          </a:xfrm>
        </p:spPr>
        <p:txBody>
          <a:bodyPr/>
          <a:lstStyle>
            <a:lvl1pPr marL="0" indent="0">
              <a:buNone/>
              <a:defRPr sz="3299">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48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49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0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79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97503623"/>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7"/>
            <a:ext cx="11887199" cy="403187"/>
          </a:xfrm>
          <a:prstGeom prst="rect">
            <a:avLst/>
          </a:prstGeom>
          <a:noFill/>
          <a:ln w="12700">
            <a:noFill/>
            <a:miter lim="800000"/>
            <a:headEnd type="none" w="sm" len="sm"/>
            <a:tailEnd type="none" w="sm" len="sm"/>
          </a:ln>
          <a:effectLst/>
        </p:spPr>
        <p:txBody>
          <a:bodyPr vert="horz" wrap="square" lIns="182854" tIns="146283" rIns="182854" bIns="146283" numCol="1" anchor="t" anchorCtr="0" compatLnSpc="1">
            <a:prstTxWarp prst="textNoShape">
              <a:avLst/>
            </a:prstTxWarp>
            <a:spAutoFit/>
          </a:bodyPr>
          <a:lstStyle/>
          <a:p>
            <a:pPr defTabSz="932111"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77978097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1"/>
            <a:ext cx="11887200" cy="2443746"/>
          </a:xfrm>
          <a:prstGeom prst="rect">
            <a:avLst/>
          </a:prstGeom>
        </p:spPr>
        <p:txBody>
          <a:bodyPr/>
          <a:lstStyle>
            <a:lvl1pPr marL="290457" indent="-290457">
              <a:buClr>
                <a:schemeClr val="tx1"/>
              </a:buClr>
              <a:buSzPct val="90000"/>
              <a:buFont typeface="Arial" pitchFamily="34" charset="0"/>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90" indent="-280935">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847" indent="-290457">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404" indent="-228557">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960" indent="-228557">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99"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05937110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12436475" cy="6994525"/>
          </a:xfrm>
        </p:spPr>
        <p:txBody>
          <a:bodyPr/>
          <a:lstStyle>
            <a:lvl1pPr marL="0" indent="0">
              <a:buNone/>
              <a:defRPr/>
            </a:lvl1pPr>
          </a:lstStyle>
          <a:p>
            <a:endParaRPr lang="en-US" dirty="0"/>
          </a:p>
        </p:txBody>
      </p:sp>
      <p:sp>
        <p:nvSpPr>
          <p:cNvPr id="5" name="Title 4"/>
          <p:cNvSpPr>
            <a:spLocks noGrp="1"/>
          </p:cNvSpPr>
          <p:nvPr>
            <p:ph type="title"/>
          </p:nvPr>
        </p:nvSpPr>
        <p:spPr>
          <a:xfrm>
            <a:off x="274320" y="307607"/>
            <a:ext cx="5486718" cy="917575"/>
          </a:xfrm>
        </p:spPr>
        <p:txBody>
          <a:bodyPr/>
          <a:lstStyle>
            <a:lvl1pPr>
              <a:defRPr sz="6000">
                <a:gradFill>
                  <a:gsLst>
                    <a:gs pos="8850">
                      <a:srgbClr val="FFFFFF"/>
                    </a:gs>
                    <a:gs pos="34000">
                      <a:srgbClr val="FFFFFF"/>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4028656001"/>
      </p:ext>
    </p:extLst>
  </p:cSld>
  <p:clrMapOvr>
    <a:masterClrMapping/>
  </p:clrMapOvr>
  <p:transition>
    <p:fade/>
  </p:transition>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Box &amp; Photo">
    <p:bg bwMode="ltGray">
      <p:bgPr>
        <a:solidFill>
          <a:schemeClr val="accent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436475" cy="6994525"/>
          </a:xfrm>
        </p:spPr>
        <p:txBody>
          <a:bodyPr/>
          <a:lstStyle/>
          <a:p>
            <a:endParaRPr lang="en-US" dirty="0"/>
          </a:p>
        </p:txBody>
      </p:sp>
      <p:sp>
        <p:nvSpPr>
          <p:cNvPr id="2" name="Title 1"/>
          <p:cNvSpPr>
            <a:spLocks noGrp="1"/>
          </p:cNvSpPr>
          <p:nvPr>
            <p:ph type="title"/>
          </p:nvPr>
        </p:nvSpPr>
        <p:spPr>
          <a:xfrm>
            <a:off x="274320" y="1211263"/>
            <a:ext cx="4572318" cy="4572000"/>
          </a:xfrm>
        </p:spPr>
        <p:txBody>
          <a:bodyPr/>
          <a:lstStyle>
            <a:lvl1pPr>
              <a:defRPr sz="4800"/>
            </a:lvl1pPr>
          </a:lstStyle>
          <a:p>
            <a:r>
              <a:rPr lang="en-US" dirty="0"/>
              <a:t>Click to edit Master title style</a:t>
            </a:r>
          </a:p>
        </p:txBody>
      </p:sp>
    </p:spTree>
    <p:extLst>
      <p:ext uri="{BB962C8B-B14F-4D97-AF65-F5344CB8AC3E}">
        <p14:creationId xmlns:p14="http://schemas.microsoft.com/office/powerpoint/2010/main" val="2687908846"/>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58516"/>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214534500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mall 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Tree>
    <p:extLst>
      <p:ext uri="{BB962C8B-B14F-4D97-AF65-F5344CB8AC3E}">
        <p14:creationId xmlns:p14="http://schemas.microsoft.com/office/powerpoint/2010/main" val="1405739092"/>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0868" y="1759883"/>
            <a:ext cx="3474740" cy="3474760"/>
          </a:xfrm>
        </p:spPr>
        <p:txBody>
          <a:bodyPr/>
          <a:lstStyle>
            <a:lvl1pPr>
              <a:defRPr>
                <a:gradFill>
                  <a:gsLst>
                    <a:gs pos="26549">
                      <a:schemeClr val="tx1"/>
                    </a:gs>
                    <a:gs pos="57000">
                      <a:schemeClr val="tx1"/>
                    </a:gs>
                  </a:gsLst>
                  <a:lin ang="5400000" scaled="0"/>
                </a:gradFill>
              </a:defRPr>
            </a:lvl1pPr>
          </a:lstStyle>
          <a:p>
            <a:r>
              <a:rPr lang="en-US" dirty="0"/>
              <a:t>Click to edit Master title style </a:t>
            </a:r>
          </a:p>
        </p:txBody>
      </p:sp>
      <p:sp>
        <p:nvSpPr>
          <p:cNvPr id="3" name="Rectangle 2"/>
          <p:cNvSpPr/>
          <p:nvPr userDrawn="1"/>
        </p:nvSpPr>
        <p:spPr bwMode="auto">
          <a:xfrm>
            <a:off x="3932238" y="121126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955608" y="523464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932238" y="523464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955608" y="121126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288108236"/>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amp; 8 Categories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gradFill>
                  <a:gsLst>
                    <a:gs pos="4425">
                      <a:schemeClr val="tx1"/>
                    </a:gs>
                    <a:gs pos="20000">
                      <a:schemeClr val="tx1"/>
                    </a:gs>
                  </a:gsLst>
                  <a:lin ang="5400000" scaled="0"/>
                </a:gradFill>
              </a:defRPr>
            </a:lvl1pPr>
          </a:lstStyle>
          <a:p>
            <a:r>
              <a:rPr lang="en-US" dirty="0"/>
              <a:t>Click to edit Master title style</a:t>
            </a:r>
          </a:p>
        </p:txBody>
      </p:sp>
      <p:sp>
        <p:nvSpPr>
          <p:cNvPr id="22" name="Text Placeholder 26"/>
          <p:cNvSpPr>
            <a:spLocks noGrp="1"/>
          </p:cNvSpPr>
          <p:nvPr>
            <p:ph type="body" sz="quarter" idx="38" hasCustomPrompt="1"/>
          </p:nvPr>
        </p:nvSpPr>
        <p:spPr>
          <a:xfrm>
            <a:off x="279340" y="4137018"/>
            <a:ext cx="2743200" cy="2560671"/>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3" name="Text Placeholder 26"/>
          <p:cNvSpPr>
            <a:spLocks noGrp="1"/>
          </p:cNvSpPr>
          <p:nvPr>
            <p:ph type="body" sz="quarter" idx="39" hasCustomPrompt="1"/>
          </p:nvPr>
        </p:nvSpPr>
        <p:spPr>
          <a:xfrm>
            <a:off x="3144631" y="4137020"/>
            <a:ext cx="2742914" cy="2560643"/>
          </a:xfrm>
          <a:prstGeom prst="rect">
            <a:avLst/>
          </a:prstGeom>
          <a:solidFill>
            <a:srgbClr val="00188F"/>
          </a:solidFill>
        </p:spPr>
        <p:txBody>
          <a:bodyPr lIns="182880" tIns="146304" rIns="182880" bIns="146304">
            <a:noAutofit/>
          </a:bodyPr>
          <a:lstStyle>
            <a:lvl1pPr marL="0" indent="0">
              <a:lnSpc>
                <a:spcPts val="144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4" name="Text Placeholder 26"/>
          <p:cNvSpPr>
            <a:spLocks noGrp="1"/>
          </p:cNvSpPr>
          <p:nvPr>
            <p:ph type="body" sz="quarter" idx="41" hasCustomPrompt="1"/>
          </p:nvPr>
        </p:nvSpPr>
        <p:spPr>
          <a:xfrm>
            <a:off x="8874642" y="4137020"/>
            <a:ext cx="2742914" cy="2560643"/>
          </a:xfrm>
          <a:prstGeom prst="rect">
            <a:avLst/>
          </a:prstGeom>
          <a:solidFill>
            <a:srgbClr val="00188F"/>
          </a:solidFill>
        </p:spPr>
        <p:txBody>
          <a:bodyPr lIns="182880" tIns="146304" rIns="182880" bIns="146304">
            <a:noAutofit/>
          </a:bodyPr>
          <a:lstStyle>
            <a:lvl1pPr marL="0" indent="0">
              <a:lnSpc>
                <a:spcPts val="144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5" name="Text Placeholder 26"/>
          <p:cNvSpPr>
            <a:spLocks noGrp="1"/>
          </p:cNvSpPr>
          <p:nvPr>
            <p:ph type="body" sz="quarter" idx="42" hasCustomPrompt="1"/>
          </p:nvPr>
        </p:nvSpPr>
        <p:spPr>
          <a:xfrm>
            <a:off x="6009636" y="4137020"/>
            <a:ext cx="2742914" cy="2560643"/>
          </a:xfrm>
          <a:prstGeom prst="rect">
            <a:avLst/>
          </a:prstGeom>
          <a:solidFill>
            <a:srgbClr val="00188F"/>
          </a:solidFill>
        </p:spPr>
        <p:txBody>
          <a:bodyPr lIns="182880" tIns="146304" rIns="182880" bIns="146304">
            <a:noAutofit/>
          </a:bodyPr>
          <a:lstStyle>
            <a:lvl1pPr marL="0" indent="0">
              <a:lnSpc>
                <a:spcPts val="144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6" name="Text Placeholder 26"/>
          <p:cNvSpPr>
            <a:spLocks noGrp="1"/>
          </p:cNvSpPr>
          <p:nvPr>
            <p:ph type="body" sz="quarter" idx="29" hasCustomPrompt="1"/>
          </p:nvPr>
        </p:nvSpPr>
        <p:spPr>
          <a:xfrm>
            <a:off x="279340" y="1274472"/>
            <a:ext cx="2743200"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7" name="Text Placeholder 26"/>
          <p:cNvSpPr>
            <a:spLocks noGrp="1"/>
          </p:cNvSpPr>
          <p:nvPr>
            <p:ph type="body" sz="quarter" idx="30" hasCustomPrompt="1"/>
          </p:nvPr>
        </p:nvSpPr>
        <p:spPr>
          <a:xfrm>
            <a:off x="3144546" y="1274472"/>
            <a:ext cx="2742914"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8" name="Text Placeholder 26"/>
          <p:cNvSpPr>
            <a:spLocks noGrp="1"/>
          </p:cNvSpPr>
          <p:nvPr>
            <p:ph type="body" sz="quarter" idx="32" hasCustomPrompt="1"/>
          </p:nvPr>
        </p:nvSpPr>
        <p:spPr>
          <a:xfrm>
            <a:off x="6009466" y="1274472"/>
            <a:ext cx="2742914"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9" name="Text Placeholder 26"/>
          <p:cNvSpPr>
            <a:spLocks noGrp="1"/>
          </p:cNvSpPr>
          <p:nvPr>
            <p:ph type="body" sz="quarter" idx="33" hasCustomPrompt="1"/>
          </p:nvPr>
        </p:nvSpPr>
        <p:spPr>
          <a:xfrm>
            <a:off x="8874387" y="1274472"/>
            <a:ext cx="2742914"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Tree>
    <p:extLst>
      <p:ext uri="{BB962C8B-B14F-4D97-AF65-F5344CB8AC3E}">
        <p14:creationId xmlns:p14="http://schemas.microsoft.com/office/powerpoint/2010/main" val="318449771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2546987778"/>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914365"/>
          </a:xfrm>
        </p:spPr>
        <p:txBody>
          <a:bodyPr/>
          <a:lstStyle>
            <a:lvl1pPr>
              <a:defRPr sz="5800">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1697062"/>
            <a:ext cx="10972800" cy="5000601"/>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41754188"/>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417113895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914365"/>
          </a:xfrm>
        </p:spPr>
        <p:txBody>
          <a:bodyPr/>
          <a:lstStyle>
            <a:lvl1pPr>
              <a:defRPr sz="5800">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1697062"/>
            <a:ext cx="10972800" cy="5000601"/>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920366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
        <p:nvSpPr>
          <p:cNvPr id="4" name="Content Placeholder 3"/>
          <p:cNvSpPr>
            <a:spLocks noGrp="1"/>
          </p:cNvSpPr>
          <p:nvPr>
            <p:ph sz="quarter" idx="10"/>
          </p:nvPr>
        </p:nvSpPr>
        <p:spPr>
          <a:xfrm>
            <a:off x="274638" y="1697038"/>
            <a:ext cx="9144000" cy="849463"/>
          </a:xfrm>
        </p:spPr>
        <p:txBody>
          <a:bodyPr/>
          <a:lstStyle>
            <a:lvl1pPr marL="0" indent="0">
              <a:buNone/>
              <a:defRPr sz="4800"/>
            </a:lvl1pPr>
            <a:lvl2pPr>
              <a:defRPr sz="3600"/>
            </a:lvl2pPr>
            <a:lvl3pPr>
              <a:defRPr sz="3600"/>
            </a:lvl3pPr>
            <a:lvl4pPr>
              <a:defRPr sz="3600"/>
            </a:lvl4pPr>
            <a:lvl5pPr>
              <a:defRPr sz="3600"/>
            </a:lvl5pPr>
          </a:lstStyle>
          <a:p>
            <a:pPr lvl="0"/>
            <a:r>
              <a:rPr lang="en-US" dirty="0"/>
              <a:t>Click to edit Master text styles</a:t>
            </a:r>
          </a:p>
        </p:txBody>
      </p:sp>
    </p:spTree>
    <p:extLst>
      <p:ext uri="{BB962C8B-B14F-4D97-AF65-F5344CB8AC3E}">
        <p14:creationId xmlns:p14="http://schemas.microsoft.com/office/powerpoint/2010/main" val="2577171949"/>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
        <p:nvSpPr>
          <p:cNvPr id="4" name="Content Placeholder 3"/>
          <p:cNvSpPr>
            <a:spLocks noGrp="1"/>
          </p:cNvSpPr>
          <p:nvPr>
            <p:ph sz="quarter" idx="10"/>
          </p:nvPr>
        </p:nvSpPr>
        <p:spPr>
          <a:xfrm>
            <a:off x="274638" y="1697038"/>
            <a:ext cx="9144000" cy="849463"/>
          </a:xfrm>
        </p:spPr>
        <p:txBody>
          <a:bodyPr/>
          <a:lstStyle>
            <a:lvl1pPr marL="0" indent="0">
              <a:buNone/>
              <a:defRPr sz="4800"/>
            </a:lvl1pPr>
            <a:lvl2pPr>
              <a:defRPr sz="3600"/>
            </a:lvl2pPr>
            <a:lvl3pPr>
              <a:defRPr sz="3600"/>
            </a:lvl3pPr>
            <a:lvl4pPr>
              <a:defRPr sz="3600"/>
            </a:lvl4pPr>
            <a:lvl5pPr>
              <a:defRPr sz="3600"/>
            </a:lvl5pPr>
          </a:lstStyle>
          <a:p>
            <a:pPr lvl="0"/>
            <a:r>
              <a:rPr lang="en-US" dirty="0"/>
              <a:t>Click to edit Master text styles</a:t>
            </a:r>
          </a:p>
        </p:txBody>
      </p:sp>
    </p:spTree>
    <p:extLst>
      <p:ext uri="{BB962C8B-B14F-4D97-AF65-F5344CB8AC3E}">
        <p14:creationId xmlns:p14="http://schemas.microsoft.com/office/powerpoint/2010/main" val="78625368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7"/>
            <a:ext cx="9144318" cy="5486366"/>
          </a:xfrm>
        </p:spPr>
        <p:txBody>
          <a:bodyPr/>
          <a:lstStyle>
            <a:lvl1pPr>
              <a:defRPr sz="4800">
                <a:gradFill>
                  <a:gsLst>
                    <a:gs pos="31858">
                      <a:schemeClr val="tx1"/>
                    </a:gs>
                    <a:gs pos="5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3126182008"/>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918153356"/>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57"/>
            <a:ext cx="10058401" cy="1829593"/>
          </a:xfrm>
          <a:noFill/>
        </p:spPr>
        <p:txBody>
          <a:bodyPr lIns="182880" tIns="146304" rIns="182880" bIns="146304">
            <a:noAutofit/>
          </a:bodyPr>
          <a:lstStyle>
            <a:lvl1pPr marL="0" indent="0">
              <a:spcBef>
                <a:spcPts val="0"/>
              </a:spcBef>
              <a:buNone/>
              <a:defRPr sz="3600" spc="0" baseline="0">
                <a:gradFill>
                  <a:gsLst>
                    <a:gs pos="5833">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6843052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chemeClr val="tx1"/>
                    </a:gs>
                    <a:gs pos="18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30377828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5"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572271167"/>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2034074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Title &amp; 8 Categories">
    <p:bg bwMode="ltGray">
      <p:bgRef idx="1001">
        <a:schemeClr val="bg1"/>
      </p:bgRef>
    </p:bg>
    <p:spTree>
      <p:nvGrpSpPr>
        <p:cNvPr id="1" name=""/>
        <p:cNvGrpSpPr/>
        <p:nvPr/>
      </p:nvGrpSpPr>
      <p:grpSpPr>
        <a:xfrm>
          <a:off x="0" y="0"/>
          <a:ext cx="0" cy="0"/>
          <a:chOff x="0" y="0"/>
          <a:chExt cx="0" cy="0"/>
        </a:xfrm>
      </p:grpSpPr>
      <p:sp>
        <p:nvSpPr>
          <p:cNvPr id="10" name="Text Placeholder 4"/>
          <p:cNvSpPr>
            <a:spLocks noGrp="1"/>
          </p:cNvSpPr>
          <p:nvPr>
            <p:ph type="body" sz="quarter" idx="10"/>
          </p:nvPr>
        </p:nvSpPr>
        <p:spPr>
          <a:xfrm>
            <a:off x="274819" y="276986"/>
            <a:ext cx="6400614" cy="654538"/>
          </a:xfrm>
          <a:prstGeom prst="rect">
            <a:avLst/>
          </a:prstGeom>
        </p:spPr>
        <p:txBody>
          <a:bodyPr lIns="182880" tIns="146304" rIns="182880" bIns="146304" anchor="t" anchorCtr="0">
            <a:noAutofit/>
          </a:bodyPr>
          <a:lstStyle>
            <a:lvl1pPr marL="0" indent="0">
              <a:lnSpc>
                <a:spcPts val="2800"/>
              </a:lnSpc>
              <a:spcBef>
                <a:spcPts val="0"/>
              </a:spcBef>
              <a:buFontTx/>
              <a:buNone/>
              <a:defRPr sz="2400">
                <a:gradFill>
                  <a:gsLst>
                    <a:gs pos="46903">
                      <a:schemeClr val="tx1"/>
                    </a:gs>
                    <a:gs pos="83000">
                      <a:schemeClr val="tx1"/>
                    </a:gs>
                  </a:gsLst>
                  <a:lin ang="5400000" scaled="0"/>
                </a:gradFill>
                <a:latin typeface="+mj-lt"/>
              </a:defRPr>
            </a:lvl1pPr>
            <a:lvl2pPr marL="342867" indent="0">
              <a:buFontTx/>
              <a:buNone/>
              <a:defRPr sz="2400">
                <a:latin typeface="Segoe Pro Light"/>
              </a:defRPr>
            </a:lvl2pPr>
            <a:lvl3pPr marL="571444" indent="0">
              <a:buFontTx/>
              <a:buNone/>
              <a:defRPr sz="2400">
                <a:latin typeface="Segoe Pro Light"/>
              </a:defRPr>
            </a:lvl3pPr>
            <a:lvl4pPr marL="800021" indent="0">
              <a:buFontTx/>
              <a:buNone/>
              <a:defRPr sz="2400">
                <a:latin typeface="Segoe Pro Light"/>
              </a:defRPr>
            </a:lvl4pPr>
            <a:lvl5pPr marL="1028598" indent="0">
              <a:buFontTx/>
              <a:buNone/>
              <a:defRPr sz="2400">
                <a:latin typeface="Segoe Pro Light"/>
              </a:defRPr>
            </a:lvl5pPr>
          </a:lstStyle>
          <a:p>
            <a:pPr lvl="0"/>
            <a:r>
              <a:rPr lang="en-US"/>
              <a:t>Click to edit Master text styles</a:t>
            </a:r>
          </a:p>
        </p:txBody>
      </p:sp>
      <p:sp>
        <p:nvSpPr>
          <p:cNvPr id="9" name="Text Placeholder 26"/>
          <p:cNvSpPr>
            <a:spLocks noGrp="1"/>
          </p:cNvSpPr>
          <p:nvPr>
            <p:ph type="body" sz="quarter" idx="38" hasCustomPrompt="1"/>
          </p:nvPr>
        </p:nvSpPr>
        <p:spPr>
          <a:xfrm>
            <a:off x="278045" y="4137018"/>
            <a:ext cx="2743200" cy="2560671"/>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600"/>
              </a:spcAft>
              <a:buFontTx/>
              <a:buNone/>
              <a:defRPr sz="1200" b="0">
                <a:gradFill>
                  <a:gsLst>
                    <a:gs pos="22124">
                      <a:srgbClr val="FFFFFF"/>
                    </a:gs>
                    <a:gs pos="46903">
                      <a:srgbClr val="FFFFFF"/>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11" name="Text Placeholder 26"/>
          <p:cNvSpPr>
            <a:spLocks noGrp="1"/>
          </p:cNvSpPr>
          <p:nvPr>
            <p:ph type="body" sz="quarter" idx="39" hasCustomPrompt="1"/>
          </p:nvPr>
        </p:nvSpPr>
        <p:spPr>
          <a:xfrm>
            <a:off x="3143336" y="4137020"/>
            <a:ext cx="2742914" cy="2560643"/>
          </a:xfrm>
          <a:prstGeom prst="rect">
            <a:avLst/>
          </a:prstGeom>
          <a:solidFill>
            <a:srgbClr val="00188F"/>
          </a:solidFill>
        </p:spPr>
        <p:txBody>
          <a:bodyPr lIns="182880" tIns="146304" rIns="182880" bIns="146304">
            <a:noAutofit/>
          </a:bodyPr>
          <a:lstStyle>
            <a:lvl1pPr marL="0" indent="0">
              <a:lnSpc>
                <a:spcPts val="1440"/>
              </a:lnSpc>
              <a:spcBef>
                <a:spcPts val="0"/>
              </a:spcBef>
              <a:spcAft>
                <a:spcPts val="600"/>
              </a:spcAft>
              <a:buFontTx/>
              <a:buNone/>
              <a:defRPr sz="1200" b="0">
                <a:gradFill>
                  <a:gsLst>
                    <a:gs pos="22124">
                      <a:srgbClr val="FFFFFF"/>
                    </a:gs>
                    <a:gs pos="46903">
                      <a:srgbClr val="FFFFFF"/>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12" name="Text Placeholder 26"/>
          <p:cNvSpPr>
            <a:spLocks noGrp="1"/>
          </p:cNvSpPr>
          <p:nvPr>
            <p:ph type="body" sz="quarter" idx="41" hasCustomPrompt="1"/>
          </p:nvPr>
        </p:nvSpPr>
        <p:spPr>
          <a:xfrm>
            <a:off x="8873347" y="4137020"/>
            <a:ext cx="2742914" cy="2560643"/>
          </a:xfrm>
          <a:prstGeom prst="rect">
            <a:avLst/>
          </a:prstGeom>
          <a:solidFill>
            <a:srgbClr val="00188F"/>
          </a:solidFill>
        </p:spPr>
        <p:txBody>
          <a:bodyPr lIns="182880" tIns="146304" rIns="182880" bIns="146304">
            <a:noAutofit/>
          </a:bodyPr>
          <a:lstStyle>
            <a:lvl1pPr marL="0" indent="0">
              <a:lnSpc>
                <a:spcPts val="1440"/>
              </a:lnSpc>
              <a:spcBef>
                <a:spcPts val="0"/>
              </a:spcBef>
              <a:spcAft>
                <a:spcPts val="600"/>
              </a:spcAft>
              <a:buFontTx/>
              <a:buNone/>
              <a:defRPr sz="1200" b="0">
                <a:gradFill>
                  <a:gsLst>
                    <a:gs pos="22124">
                      <a:srgbClr val="FFFFFF"/>
                    </a:gs>
                    <a:gs pos="46903">
                      <a:srgbClr val="FFFFFF"/>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13" name="Text Placeholder 26"/>
          <p:cNvSpPr>
            <a:spLocks noGrp="1"/>
          </p:cNvSpPr>
          <p:nvPr>
            <p:ph type="body" sz="quarter" idx="42" hasCustomPrompt="1"/>
          </p:nvPr>
        </p:nvSpPr>
        <p:spPr>
          <a:xfrm>
            <a:off x="6008341" y="4137020"/>
            <a:ext cx="2742914" cy="2560643"/>
          </a:xfrm>
          <a:prstGeom prst="rect">
            <a:avLst/>
          </a:prstGeom>
          <a:solidFill>
            <a:srgbClr val="00188F"/>
          </a:solidFill>
        </p:spPr>
        <p:txBody>
          <a:bodyPr lIns="182880" tIns="146304" rIns="182880" bIns="146304">
            <a:noAutofit/>
          </a:bodyPr>
          <a:lstStyle>
            <a:lvl1pPr marL="0" indent="0">
              <a:lnSpc>
                <a:spcPts val="1440"/>
              </a:lnSpc>
              <a:spcBef>
                <a:spcPts val="0"/>
              </a:spcBef>
              <a:spcAft>
                <a:spcPts val="600"/>
              </a:spcAft>
              <a:buFontTx/>
              <a:buNone/>
              <a:defRPr sz="1200" b="0">
                <a:gradFill>
                  <a:gsLst>
                    <a:gs pos="22124">
                      <a:srgbClr val="FFFFFF"/>
                    </a:gs>
                    <a:gs pos="46903">
                      <a:srgbClr val="FFFFFF"/>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14" name="Text Placeholder 26"/>
          <p:cNvSpPr>
            <a:spLocks noGrp="1"/>
          </p:cNvSpPr>
          <p:nvPr>
            <p:ph type="body" sz="quarter" idx="29" hasCustomPrompt="1"/>
          </p:nvPr>
        </p:nvSpPr>
        <p:spPr>
          <a:xfrm>
            <a:off x="278045" y="1274472"/>
            <a:ext cx="2743200" cy="2743200"/>
          </a:xfrm>
          <a:prstGeom prst="rect">
            <a:avLst/>
          </a:prstGeom>
          <a:solidFill>
            <a:schemeClr val="bg2"/>
          </a:solidFill>
        </p:spPr>
        <p:txBody>
          <a:bodyPr lIns="182880" tIns="146304" rIns="182880" bIns="146304">
            <a:noAutofit/>
          </a:bodyPr>
          <a:lstStyle>
            <a:lvl1pPr marL="0" indent="0">
              <a:lnSpc>
                <a:spcPct val="90000"/>
              </a:lnSpc>
              <a:buFontTx/>
              <a:buNone/>
              <a:defRPr sz="2400">
                <a:gradFill>
                  <a:gsLst>
                    <a:gs pos="46903">
                      <a:schemeClr val="tx1"/>
                    </a:gs>
                    <a:gs pos="83000">
                      <a:schemeClr val="tx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15" name="Text Placeholder 26"/>
          <p:cNvSpPr>
            <a:spLocks noGrp="1"/>
          </p:cNvSpPr>
          <p:nvPr>
            <p:ph type="body" sz="quarter" idx="30" hasCustomPrompt="1"/>
          </p:nvPr>
        </p:nvSpPr>
        <p:spPr>
          <a:xfrm>
            <a:off x="3143251" y="1274472"/>
            <a:ext cx="2742914" cy="2743200"/>
          </a:xfrm>
          <a:prstGeom prst="rect">
            <a:avLst/>
          </a:prstGeom>
          <a:solidFill>
            <a:schemeClr val="bg2"/>
          </a:solidFill>
        </p:spPr>
        <p:txBody>
          <a:bodyPr lIns="182880" tIns="146304" rIns="182880" bIns="146304">
            <a:noAutofit/>
          </a:bodyPr>
          <a:lstStyle>
            <a:lvl1pPr marL="0" indent="0">
              <a:lnSpc>
                <a:spcPct val="90000"/>
              </a:lnSpc>
              <a:buFontTx/>
              <a:buNone/>
              <a:defRPr sz="2400">
                <a:gradFill>
                  <a:gsLst>
                    <a:gs pos="46903">
                      <a:schemeClr val="tx1"/>
                    </a:gs>
                    <a:gs pos="83000">
                      <a:schemeClr val="tx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16" name="Text Placeholder 26"/>
          <p:cNvSpPr>
            <a:spLocks noGrp="1"/>
          </p:cNvSpPr>
          <p:nvPr>
            <p:ph type="body" sz="quarter" idx="32" hasCustomPrompt="1"/>
          </p:nvPr>
        </p:nvSpPr>
        <p:spPr>
          <a:xfrm>
            <a:off x="6008171" y="1274472"/>
            <a:ext cx="2742914" cy="2743200"/>
          </a:xfrm>
          <a:prstGeom prst="rect">
            <a:avLst/>
          </a:prstGeom>
          <a:solidFill>
            <a:schemeClr val="bg2"/>
          </a:solidFill>
        </p:spPr>
        <p:txBody>
          <a:bodyPr lIns="182880" tIns="146304" rIns="182880" bIns="146304">
            <a:noAutofit/>
          </a:bodyPr>
          <a:lstStyle>
            <a:lvl1pPr marL="0" indent="0">
              <a:lnSpc>
                <a:spcPct val="90000"/>
              </a:lnSpc>
              <a:buFontTx/>
              <a:buNone/>
              <a:defRPr sz="2400">
                <a:gradFill>
                  <a:gsLst>
                    <a:gs pos="46903">
                      <a:schemeClr val="tx1"/>
                    </a:gs>
                    <a:gs pos="83000">
                      <a:schemeClr val="tx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17" name="Text Placeholder 26"/>
          <p:cNvSpPr>
            <a:spLocks noGrp="1"/>
          </p:cNvSpPr>
          <p:nvPr>
            <p:ph type="body" sz="quarter" idx="33" hasCustomPrompt="1"/>
          </p:nvPr>
        </p:nvSpPr>
        <p:spPr>
          <a:xfrm>
            <a:off x="8873092" y="1274472"/>
            <a:ext cx="2742914" cy="2743200"/>
          </a:xfrm>
          <a:prstGeom prst="rect">
            <a:avLst/>
          </a:prstGeom>
          <a:solidFill>
            <a:schemeClr val="bg2"/>
          </a:solidFill>
        </p:spPr>
        <p:txBody>
          <a:bodyPr lIns="182880" tIns="146304" rIns="182880" bIns="146304">
            <a:noAutofit/>
          </a:bodyPr>
          <a:lstStyle>
            <a:lvl1pPr marL="0" indent="0">
              <a:lnSpc>
                <a:spcPct val="90000"/>
              </a:lnSpc>
              <a:buFontTx/>
              <a:buNone/>
              <a:defRPr sz="2400">
                <a:gradFill>
                  <a:gsLst>
                    <a:gs pos="46903">
                      <a:schemeClr val="tx1"/>
                    </a:gs>
                    <a:gs pos="83000">
                      <a:schemeClr val="tx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Tree>
    <p:extLst>
      <p:ext uri="{BB962C8B-B14F-4D97-AF65-F5344CB8AC3E}">
        <p14:creationId xmlns:p14="http://schemas.microsoft.com/office/powerpoint/2010/main" val="2964251816"/>
      </p:ext>
    </p:extLst>
  </p:cSld>
  <p:clrMapOvr>
    <a:overrideClrMapping bg1="lt1" tx1="dk1" bg2="lt2" tx2="dk2" accent1="accent1" accent2="accent2" accent3="accent3" accent4="accent4" accent5="accent5" accent6="accent6" hlink="hlink" folHlink="folHlink"/>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pic>
        <p:nvPicPr>
          <p:cNvPr id="2" name="Picture 1" descr="MSconfidential.png"/>
          <p:cNvPicPr>
            <a:picLocks noChangeAspect="1"/>
          </p:cNvPicPr>
          <p:nvPr userDrawn="1"/>
        </p:nvPicPr>
        <p:blipFill>
          <a:blip r:embed="rId2"/>
          <a:stretch>
            <a:fillRect/>
          </a:stretch>
        </p:blipFill>
        <p:spPr bwMode="invGray">
          <a:xfrm>
            <a:off x="4829500" y="6605940"/>
            <a:ext cx="2777478" cy="310868"/>
          </a:xfrm>
          <a:prstGeom prst="rect">
            <a:avLst/>
          </a:prstGeom>
        </p:spPr>
      </p:pic>
    </p:spTree>
    <p:extLst>
      <p:ext uri="{BB962C8B-B14F-4D97-AF65-F5344CB8AC3E}">
        <p14:creationId xmlns:p14="http://schemas.microsoft.com/office/powerpoint/2010/main" val="2798815268"/>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29674" y="233155"/>
            <a:ext cx="11375536" cy="762786"/>
          </a:xfrm>
        </p:spPr>
        <p:txBody>
          <a:bodyPr/>
          <a:lstStyle>
            <a:lvl1pPr>
              <a:defRPr sz="5507"/>
            </a:lvl1pPr>
          </a:lstStyle>
          <a:p>
            <a:r>
              <a:rPr lang="en-US"/>
              <a:t>Click to edit Master title style</a:t>
            </a:r>
            <a:endParaRPr lang="en-US" dirty="0"/>
          </a:p>
        </p:txBody>
      </p:sp>
      <p:sp>
        <p:nvSpPr>
          <p:cNvPr id="3" name="Content Placeholder 2"/>
          <p:cNvSpPr>
            <a:spLocks noGrp="1"/>
          </p:cNvSpPr>
          <p:nvPr>
            <p:ph sz="half" idx="1"/>
          </p:nvPr>
        </p:nvSpPr>
        <p:spPr>
          <a:xfrm>
            <a:off x="529662" y="1476623"/>
            <a:ext cx="5597871" cy="2677336"/>
          </a:xfrm>
        </p:spPr>
        <p:txBody>
          <a:bodyPr/>
          <a:lstStyle>
            <a:lvl1pPr marL="348032" indent="-348032">
              <a:lnSpc>
                <a:spcPct val="90000"/>
              </a:lnSpc>
              <a:buSzPct val="80000"/>
              <a:buFont typeface="Arial" pitchFamily="34" charset="0"/>
              <a:buChar char="•"/>
              <a:defRPr sz="3264"/>
            </a:lvl1pPr>
            <a:lvl2pPr marL="639407" indent="-291374">
              <a:lnSpc>
                <a:spcPct val="90000"/>
              </a:lnSpc>
              <a:buSzPct val="80000"/>
              <a:buFont typeface="Arial" pitchFamily="34" charset="0"/>
              <a:buChar char="•"/>
              <a:defRPr sz="2856"/>
            </a:lvl2pPr>
            <a:lvl3pPr marL="932399" indent="-292994">
              <a:lnSpc>
                <a:spcPct val="90000"/>
              </a:lnSpc>
              <a:buSzPct val="80000"/>
              <a:buFont typeface="Arial" pitchFamily="34" charset="0"/>
              <a:buChar char="•"/>
              <a:defRPr sz="2448"/>
            </a:lvl3pPr>
            <a:lvl4pPr marL="1746632" indent="-229862">
              <a:lnSpc>
                <a:spcPct val="90000"/>
              </a:lnSpc>
              <a:buSzPct val="80000"/>
              <a:buFont typeface="Arial" pitchFamily="34" charset="0"/>
              <a:buChar char="•"/>
              <a:defRPr sz="2040"/>
            </a:lvl4pPr>
            <a:lvl5pPr marL="1982969" indent="-236336">
              <a:lnSpc>
                <a:spcPct val="90000"/>
              </a:lnSpc>
              <a:buSzPct val="80000"/>
              <a:buFont typeface="Arial" pitchFamily="34" charset="0"/>
              <a:buChar char="•"/>
              <a:defRPr sz="2040"/>
            </a:lvl5pPr>
            <a:lvl6pPr>
              <a:defRPr sz="1836"/>
            </a:lvl6pPr>
            <a:lvl7pPr>
              <a:defRPr sz="1836"/>
            </a:lvl7pPr>
            <a:lvl8pPr>
              <a:defRPr sz="1836"/>
            </a:lvl8pPr>
            <a:lvl9pPr>
              <a:defRPr sz="183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07324" y="1476623"/>
            <a:ext cx="5597871" cy="2730635"/>
          </a:xfrm>
        </p:spPr>
        <p:txBody>
          <a:bodyPr/>
          <a:lstStyle>
            <a:lvl1pPr marL="466200" indent="-466200">
              <a:lnSpc>
                <a:spcPct val="90000"/>
              </a:lnSpc>
              <a:buSzPct val="80000"/>
              <a:buFont typeface="Arial" pitchFamily="34" charset="0"/>
              <a:buChar char="•"/>
              <a:defRPr lang="en-US" sz="3264" kern="1200" dirty="0" smtClean="0">
                <a:gradFill>
                  <a:gsLst>
                    <a:gs pos="0">
                      <a:srgbClr val="595959"/>
                    </a:gs>
                    <a:gs pos="86000">
                      <a:srgbClr val="595959"/>
                    </a:gs>
                  </a:gsLst>
                  <a:lin ang="5400000" scaled="0"/>
                </a:gradFill>
                <a:latin typeface="+mn-lt"/>
                <a:ea typeface="+mn-ea"/>
                <a:cs typeface="+mn-cs"/>
              </a:defRPr>
            </a:lvl1pPr>
            <a:lvl2pPr marL="814230" indent="-466200">
              <a:lnSpc>
                <a:spcPct val="90000"/>
              </a:lnSpc>
              <a:buSzPct val="80000"/>
              <a:buFont typeface="Arial" pitchFamily="34" charset="0"/>
              <a:buChar char="•"/>
              <a:defRPr lang="en-US" sz="2856" kern="1200" dirty="0" smtClean="0">
                <a:gradFill>
                  <a:gsLst>
                    <a:gs pos="0">
                      <a:srgbClr val="595959"/>
                    </a:gs>
                    <a:gs pos="86000">
                      <a:srgbClr val="595959"/>
                    </a:gs>
                  </a:gsLst>
                  <a:lin ang="5400000" scaled="0"/>
                </a:gradFill>
                <a:latin typeface="+mn-lt"/>
                <a:ea typeface="+mn-ea"/>
                <a:cs typeface="+mn-cs"/>
              </a:defRPr>
            </a:lvl2pPr>
            <a:lvl3pPr marL="989055" indent="-349650">
              <a:lnSpc>
                <a:spcPct val="90000"/>
              </a:lnSpc>
              <a:buSzPct val="80000"/>
              <a:buFont typeface="Arial" pitchFamily="34" charset="0"/>
              <a:buChar char="•"/>
              <a:defRPr lang="en-US" sz="2448" kern="1200" dirty="0" smtClean="0">
                <a:gradFill>
                  <a:gsLst>
                    <a:gs pos="0">
                      <a:srgbClr val="595959"/>
                    </a:gs>
                    <a:gs pos="86000">
                      <a:srgbClr val="595959"/>
                    </a:gs>
                  </a:gsLst>
                  <a:lin ang="5400000" scaled="0"/>
                </a:gradFill>
                <a:latin typeface="+mn-lt"/>
                <a:ea typeface="+mn-ea"/>
                <a:cs typeface="+mn-cs"/>
              </a:defRPr>
            </a:lvl3pPr>
            <a:lvl4pPr marL="1866419" indent="-349650">
              <a:lnSpc>
                <a:spcPct val="90000"/>
              </a:lnSpc>
              <a:buSzPct val="80000"/>
              <a:buFont typeface="Arial" pitchFamily="34" charset="0"/>
              <a:buChar char="•"/>
              <a:defRPr lang="en-US" sz="2040" kern="1200" dirty="0" smtClean="0">
                <a:gradFill>
                  <a:gsLst>
                    <a:gs pos="0">
                      <a:srgbClr val="595959"/>
                    </a:gs>
                    <a:gs pos="86000">
                      <a:srgbClr val="595959"/>
                    </a:gs>
                  </a:gsLst>
                  <a:lin ang="5400000" scaled="0"/>
                </a:gradFill>
                <a:latin typeface="+mn-lt"/>
                <a:ea typeface="+mn-ea"/>
                <a:cs typeface="+mn-cs"/>
              </a:defRPr>
            </a:lvl4pPr>
            <a:lvl5pPr marL="2096280" indent="-349650">
              <a:lnSpc>
                <a:spcPct val="90000"/>
              </a:lnSpc>
              <a:buSzPct val="80000"/>
              <a:buFont typeface="Arial" pitchFamily="34" charset="0"/>
              <a:buChar char="•"/>
              <a:defRPr lang="en-US" sz="2040" kern="1200" dirty="0">
                <a:gradFill>
                  <a:gsLst>
                    <a:gs pos="0">
                      <a:srgbClr val="595959"/>
                    </a:gs>
                    <a:gs pos="86000">
                      <a:srgbClr val="595959"/>
                    </a:gs>
                  </a:gsLst>
                  <a:lin ang="5400000" scaled="0"/>
                </a:gradFill>
                <a:latin typeface="+mn-lt"/>
                <a:ea typeface="+mn-ea"/>
                <a:cs typeface="+mn-cs"/>
              </a:defRPr>
            </a:lvl5pPr>
            <a:lvl6pPr>
              <a:defRPr sz="1836"/>
            </a:lvl6pPr>
            <a:lvl7pPr>
              <a:defRPr sz="1836"/>
            </a:lvl7pPr>
            <a:lvl8pPr>
              <a:defRPr sz="1836"/>
            </a:lvl8pPr>
            <a:lvl9pPr>
              <a:defRPr sz="1836"/>
            </a:lvl9pPr>
          </a:lstStyle>
          <a:p>
            <a:pPr marL="348032" lvl="0" indent="-348032" algn="l" defTabSz="932362" rtl="0" eaLnBrk="1" latinLnBrk="0" hangingPunct="1">
              <a:lnSpc>
                <a:spcPct val="90000"/>
              </a:lnSpc>
              <a:spcBef>
                <a:spcPct val="20000"/>
              </a:spcBef>
              <a:buSzPct val="80000"/>
              <a:buFont typeface="Arial" pitchFamily="34" charset="0"/>
              <a:buChar char="•"/>
            </a:pPr>
            <a:r>
              <a:rPr lang="en-US"/>
              <a:t>Click to edit Master text styles</a:t>
            </a:r>
          </a:p>
          <a:p>
            <a:pPr marL="348032" lvl="1" indent="-348032" algn="l" defTabSz="932362" rtl="0" eaLnBrk="1" latinLnBrk="0" hangingPunct="1">
              <a:lnSpc>
                <a:spcPct val="90000"/>
              </a:lnSpc>
              <a:spcBef>
                <a:spcPct val="20000"/>
              </a:spcBef>
              <a:buSzPct val="80000"/>
              <a:buFont typeface="Arial" pitchFamily="34" charset="0"/>
              <a:buChar char="•"/>
            </a:pPr>
            <a:r>
              <a:rPr lang="en-US"/>
              <a:t>Second level</a:t>
            </a:r>
          </a:p>
          <a:p>
            <a:pPr marL="348032" lvl="2" indent="-348032" algn="l" defTabSz="932362" rtl="0" eaLnBrk="1" latinLnBrk="0" hangingPunct="1">
              <a:lnSpc>
                <a:spcPct val="90000"/>
              </a:lnSpc>
              <a:spcBef>
                <a:spcPct val="20000"/>
              </a:spcBef>
              <a:buSzPct val="80000"/>
              <a:buFont typeface="Arial" pitchFamily="34" charset="0"/>
              <a:buChar char="•"/>
            </a:pPr>
            <a:r>
              <a:rPr lang="en-US"/>
              <a:t>Third level</a:t>
            </a:r>
          </a:p>
          <a:p>
            <a:pPr marL="348032" lvl="3" indent="-348032" algn="l" defTabSz="932362" rtl="0" eaLnBrk="1" latinLnBrk="0" hangingPunct="1">
              <a:lnSpc>
                <a:spcPct val="90000"/>
              </a:lnSpc>
              <a:spcBef>
                <a:spcPct val="20000"/>
              </a:spcBef>
              <a:buSzPct val="80000"/>
              <a:buFont typeface="Arial" pitchFamily="34" charset="0"/>
              <a:buChar char="•"/>
            </a:pPr>
            <a:r>
              <a:rPr lang="en-US"/>
              <a:t>Fourth level</a:t>
            </a:r>
          </a:p>
          <a:p>
            <a:pPr marL="348032" lvl="4" indent="-348032" algn="l" defTabSz="932362" rtl="0" eaLnBrk="1" latinLnBrk="0" hangingPunct="1">
              <a:lnSpc>
                <a:spcPct val="90000"/>
              </a:lnSpc>
              <a:spcBef>
                <a:spcPct val="20000"/>
              </a:spcBef>
              <a:buSzPct val="80000"/>
              <a:buFont typeface="Arial" pitchFamily="34" charset="0"/>
              <a:buChar char="•"/>
            </a:pPr>
            <a:r>
              <a:rPr lang="en-US"/>
              <a:t>Fifth level</a:t>
            </a:r>
            <a:endParaRPr lang="en-US" dirty="0"/>
          </a:p>
        </p:txBody>
      </p:sp>
    </p:spTree>
    <p:extLst>
      <p:ext uri="{BB962C8B-B14F-4D97-AF65-F5344CB8AC3E}">
        <p14:creationId xmlns:p14="http://schemas.microsoft.com/office/powerpoint/2010/main" val="161905644"/>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6" name="Text Placeholder 5"/>
          <p:cNvSpPr>
            <a:spLocks noGrp="1"/>
          </p:cNvSpPr>
          <p:nvPr>
            <p:ph type="body" sz="quarter" idx="13" hasCustomPrompt="1"/>
          </p:nvPr>
        </p:nvSpPr>
        <p:spPr>
          <a:xfrm>
            <a:off x="1" y="585023"/>
            <a:ext cx="12436475" cy="380490"/>
          </a:xfrm>
          <a:prstGeom prst="rect">
            <a:avLst/>
          </a:prstGeom>
        </p:spPr>
        <p:txBody>
          <a:bodyPr lIns="320040" tIns="53325" rIns="53325" bIns="53325">
            <a:noAutofit/>
          </a:bodyPr>
          <a:lstStyle>
            <a:lvl1pPr marL="0" indent="0">
              <a:buNone/>
              <a:defRPr sz="2856">
                <a:solidFill>
                  <a:schemeClr val="tx1"/>
                </a:solidFill>
                <a:latin typeface="Segoe UI Light" pitchFamily="34" charset="0"/>
              </a:defRPr>
            </a:lvl1pPr>
            <a:lvl2pPr marL="287169" indent="0">
              <a:buNone/>
              <a:defRPr/>
            </a:lvl2pPr>
            <a:lvl3pPr marL="599956" indent="0">
              <a:buNone/>
              <a:defRPr/>
            </a:lvl3pPr>
            <a:lvl4pPr marL="887125" indent="0">
              <a:buNone/>
              <a:defRPr/>
            </a:lvl4pPr>
            <a:lvl5pPr marL="1127107" indent="0">
              <a:buNone/>
              <a:defRPr/>
            </a:lvl5pPr>
          </a:lstStyle>
          <a:p>
            <a:pPr lvl="0"/>
            <a:r>
              <a:rPr lang="en-US" dirty="0"/>
              <a:t>Click to add subtitle</a:t>
            </a:r>
          </a:p>
        </p:txBody>
      </p:sp>
      <p:sp>
        <p:nvSpPr>
          <p:cNvPr id="16" name="Text Placeholder 15"/>
          <p:cNvSpPr>
            <a:spLocks noGrp="1"/>
          </p:cNvSpPr>
          <p:nvPr>
            <p:ph type="body" sz="quarter" idx="14"/>
          </p:nvPr>
        </p:nvSpPr>
        <p:spPr>
          <a:xfrm>
            <a:off x="153879" y="1632058"/>
            <a:ext cx="12128722" cy="22283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Slide Number Placeholder 18"/>
          <p:cNvSpPr>
            <a:spLocks noGrp="1"/>
          </p:cNvSpPr>
          <p:nvPr>
            <p:ph type="sldNum" sz="quarter" idx="15"/>
          </p:nvPr>
        </p:nvSpPr>
        <p:spPr>
          <a:xfrm>
            <a:off x="8783260" y="6482889"/>
            <a:ext cx="2798207" cy="372394"/>
          </a:xfrm>
          <a:prstGeom prst="rect">
            <a:avLst/>
          </a:prstGeom>
        </p:spPr>
        <p:txBody>
          <a:bodyPr/>
          <a:lstStyle/>
          <a:p>
            <a:fld id="{FAADACFB-7C71-4E89-89D2-7BBA40B7BFA9}" type="slidenum">
              <a:rPr lang="en-US" smtClean="0">
                <a:solidFill>
                  <a:srgbClr val="505050"/>
                </a:solidFill>
              </a:rPr>
              <a:pPr/>
              <a:t>‹#›</a:t>
            </a:fld>
            <a:endParaRPr lang="en-US" dirty="0">
              <a:solidFill>
                <a:srgbClr val="505050"/>
              </a:solidFill>
            </a:endParaRPr>
          </a:p>
        </p:txBody>
      </p:sp>
      <p:sp>
        <p:nvSpPr>
          <p:cNvPr id="20" name="Footer Placeholder 19"/>
          <p:cNvSpPr>
            <a:spLocks noGrp="1"/>
          </p:cNvSpPr>
          <p:nvPr>
            <p:ph type="ftr" sz="quarter" idx="16"/>
          </p:nvPr>
        </p:nvSpPr>
        <p:spPr>
          <a:xfrm>
            <a:off x="4119583" y="6482889"/>
            <a:ext cx="4197310" cy="372394"/>
          </a:xfrm>
          <a:prstGeom prst="rect">
            <a:avLst/>
          </a:prstGeom>
        </p:spPr>
        <p:txBody>
          <a:bodyPr/>
          <a:lstStyle/>
          <a:p>
            <a:endParaRPr lang="en-US" dirty="0">
              <a:solidFill>
                <a:srgbClr val="505050"/>
              </a:solidFill>
            </a:endParaRPr>
          </a:p>
        </p:txBody>
      </p:sp>
    </p:spTree>
    <p:extLst>
      <p:ext uri="{BB962C8B-B14F-4D97-AF65-F5344CB8AC3E}">
        <p14:creationId xmlns:p14="http://schemas.microsoft.com/office/powerpoint/2010/main" val="351454026"/>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19463593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Header+Foot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4"/>
          <p:cNvSpPr>
            <a:spLocks noGrp="1"/>
          </p:cNvSpPr>
          <p:nvPr>
            <p:ph type="body" sz="quarter" idx="22"/>
          </p:nvPr>
        </p:nvSpPr>
        <p:spPr>
          <a:xfrm>
            <a:off x="851584" y="1281238"/>
            <a:ext cx="5973846" cy="1843838"/>
          </a:xfrm>
        </p:spPr>
        <p:txBody>
          <a:bodyPr/>
          <a:lstStyle>
            <a:lvl1pPr marL="0" indent="0">
              <a:buNone/>
              <a:defRPr sz="1224">
                <a:latin typeface="Roboto Light" panose="02000000000000000000" pitchFamily="2" charset="0"/>
                <a:ea typeface="Roboto Light" panose="02000000000000000000" pitchFamily="2" charset="0"/>
              </a:defRPr>
            </a:lvl1pPr>
            <a:lvl2pPr>
              <a:defRPr>
                <a:latin typeface="Roboto Light" panose="02000000000000000000" pitchFamily="2" charset="0"/>
                <a:ea typeface="Roboto Light" panose="02000000000000000000" pitchFamily="2" charset="0"/>
              </a:defRPr>
            </a:lvl2pPr>
            <a:lvl3pPr>
              <a:defRPr>
                <a:latin typeface="Roboto Light" panose="02000000000000000000" pitchFamily="2" charset="0"/>
                <a:ea typeface="Roboto Light" panose="02000000000000000000" pitchFamily="2" charset="0"/>
              </a:defRPr>
            </a:lvl3pPr>
            <a:lvl4pPr>
              <a:defRPr>
                <a:latin typeface="Roboto Light" panose="02000000000000000000" pitchFamily="2" charset="0"/>
                <a:ea typeface="Roboto Light" panose="02000000000000000000" pitchFamily="2" charset="0"/>
              </a:defRPr>
            </a:lvl4pPr>
            <a:lvl5pPr>
              <a:defRPr>
                <a:latin typeface="Roboto Light" panose="02000000000000000000" pitchFamily="2" charset="0"/>
                <a:ea typeface="Roboto Light" panose="02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p:cNvSpPr>
            <a:spLocks noGrp="1"/>
          </p:cNvSpPr>
          <p:nvPr>
            <p:ph type="ftr" sz="quarter" idx="23"/>
          </p:nvPr>
        </p:nvSpPr>
        <p:spPr/>
        <p:txBody>
          <a:bodyPr/>
          <a:lstStyle>
            <a:lvl1pPr>
              <a:defRPr/>
            </a:lvl1pPr>
          </a:lstStyle>
          <a:p>
            <a:pPr>
              <a:defRPr/>
            </a:pPr>
            <a:r>
              <a:rPr lang="en-US"/>
              <a:t>www.mycompany.com</a:t>
            </a:r>
            <a:endParaRPr lang="en-US" dirty="0"/>
          </a:p>
        </p:txBody>
      </p:sp>
      <p:sp>
        <p:nvSpPr>
          <p:cNvPr id="5" name="Slide Number Placeholder 5"/>
          <p:cNvSpPr>
            <a:spLocks noGrp="1"/>
          </p:cNvSpPr>
          <p:nvPr>
            <p:ph type="sldNum" sz="quarter" idx="24"/>
          </p:nvPr>
        </p:nvSpPr>
        <p:spPr/>
        <p:txBody>
          <a:bodyPr/>
          <a:lstStyle>
            <a:lvl1pPr>
              <a:defRPr/>
            </a:lvl1pPr>
          </a:lstStyle>
          <a:p>
            <a:pPr>
              <a:defRPr/>
            </a:pPr>
            <a:r>
              <a:rPr lang="en-US"/>
              <a:t>Slide </a:t>
            </a:r>
            <a:fld id="{4963F994-9097-446E-8CB5-E5663836D7E9}" type="slidenum">
              <a:rPr lang="en-US"/>
              <a:pPr>
                <a:defRPr/>
              </a:pPr>
              <a:t>‹#›</a:t>
            </a:fld>
            <a:endParaRPr lang="en-US"/>
          </a:p>
        </p:txBody>
      </p:sp>
    </p:spTree>
    <p:extLst>
      <p:ext uri="{BB962C8B-B14F-4D97-AF65-F5344CB8AC3E}">
        <p14:creationId xmlns:p14="http://schemas.microsoft.com/office/powerpoint/2010/main" val="307956130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867398" cy="5332413"/>
          </a:xfrm>
        </p:spPr>
        <p:txBody>
          <a:bodyPr wrap="square">
            <a:normAutofit/>
          </a:bodyPr>
          <a:lstStyle>
            <a:lvl1pPr marL="287338" indent="-287338">
              <a:lnSpc>
                <a:spcPct val="100000"/>
              </a:lnSpc>
              <a:spcBef>
                <a:spcPts val="0"/>
              </a:spcBef>
              <a:buClr>
                <a:schemeClr val="tx1"/>
              </a:buClr>
              <a:buFont typeface="Arial" pitchFamily="34" charset="0"/>
              <a:buChar char="•"/>
              <a:defRPr sz="3200"/>
            </a:lvl1pPr>
            <a:lvl2pPr marL="531166" indent="-233195">
              <a:lnSpc>
                <a:spcPct val="100000"/>
              </a:lnSpc>
              <a:spcBef>
                <a:spcPts val="0"/>
              </a:spcBef>
              <a:defRPr sz="2400"/>
            </a:lvl2pPr>
            <a:lvl3pPr marL="699585" indent="-168419">
              <a:lnSpc>
                <a:spcPct val="100000"/>
              </a:lnSpc>
              <a:spcBef>
                <a:spcPts val="0"/>
              </a:spcBef>
              <a:tabLst/>
              <a:defRPr sz="2000"/>
            </a:lvl3pPr>
            <a:lvl4pPr marL="880958" indent="-181374">
              <a:lnSpc>
                <a:spcPct val="100000"/>
              </a:lnSpc>
              <a:spcBef>
                <a:spcPts val="0"/>
              </a:spcBef>
              <a:defRPr/>
            </a:lvl4pPr>
            <a:lvl5pPr marL="1049377" indent="-168419">
              <a:lnSpc>
                <a:spcPct val="100000"/>
              </a:lnSpc>
              <a:spcBef>
                <a:spcPts val="0"/>
              </a:spcBef>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370637" y="1212849"/>
            <a:ext cx="5791201" cy="5332413"/>
          </a:xfrm>
        </p:spPr>
        <p:txBody>
          <a:bodyPr wrap="square">
            <a:normAutofit/>
          </a:bodyPr>
          <a:lstStyle>
            <a:lvl1pPr marL="287338" indent="-287338">
              <a:lnSpc>
                <a:spcPct val="100000"/>
              </a:lnSpc>
              <a:spcBef>
                <a:spcPts val="0"/>
              </a:spcBef>
              <a:buClr>
                <a:schemeClr val="tx1"/>
              </a:buClr>
              <a:buFont typeface="Arial" pitchFamily="34" charset="0"/>
              <a:buChar char="•"/>
              <a:defRPr sz="3200"/>
            </a:lvl1pPr>
            <a:lvl2pPr marL="531166" indent="-233195">
              <a:lnSpc>
                <a:spcPct val="100000"/>
              </a:lnSpc>
              <a:spcBef>
                <a:spcPts val="0"/>
              </a:spcBef>
              <a:defRPr sz="2400"/>
            </a:lvl2pPr>
            <a:lvl3pPr marL="699585" indent="-168419">
              <a:lnSpc>
                <a:spcPct val="100000"/>
              </a:lnSpc>
              <a:spcBef>
                <a:spcPts val="0"/>
              </a:spcBef>
              <a:tabLst/>
              <a:defRPr sz="2000"/>
            </a:lvl3pPr>
            <a:lvl4pPr marL="880958" indent="-181374">
              <a:lnSpc>
                <a:spcPct val="100000"/>
              </a:lnSpc>
              <a:spcBef>
                <a:spcPts val="0"/>
              </a:spcBef>
              <a:defRPr/>
            </a:lvl4pPr>
            <a:lvl5pPr marL="1049377" indent="-168419">
              <a:lnSpc>
                <a:spcPct val="100000"/>
              </a:lnSpc>
              <a:spcBef>
                <a:spcPts val="0"/>
              </a:spcBef>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96723618"/>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395620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5"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Tree>
    <p:extLst>
      <p:ext uri="{BB962C8B-B14F-4D97-AF65-F5344CB8AC3E}">
        <p14:creationId xmlns:p14="http://schemas.microsoft.com/office/powerpoint/2010/main" val="7259811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4847577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271014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2973997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5035420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160528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5102618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089039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8417300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5089952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0575289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610271375"/>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9750013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5417485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047395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220128713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404963743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765199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905437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743475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26" Type="http://schemas.openxmlformats.org/officeDocument/2006/relationships/theme" Target="../theme/theme2.xml"/><Relationship Id="rId3" Type="http://schemas.openxmlformats.org/officeDocument/2006/relationships/slideLayout" Target="../slideLayouts/slideLayout30.xml"/><Relationship Id="rId21" Type="http://schemas.openxmlformats.org/officeDocument/2006/relationships/slideLayout" Target="../slideLayouts/slideLayout48.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5" Type="http://schemas.openxmlformats.org/officeDocument/2006/relationships/slideLayout" Target="../slideLayouts/slideLayout52.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slideLayout" Target="../slideLayouts/slideLayout51.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 Type="http://schemas.openxmlformats.org/officeDocument/2006/relationships/slideLayout" Target="../slideLayouts/slideLayout55.xml"/><Relationship Id="rId21" Type="http://schemas.openxmlformats.org/officeDocument/2006/relationships/slideLayout" Target="../slideLayouts/slideLayout73.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0" Type="http://schemas.openxmlformats.org/officeDocument/2006/relationships/slideLayout" Target="../slideLayouts/slideLayout72.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10" Type="http://schemas.openxmlformats.org/officeDocument/2006/relationships/slideLayout" Target="../slideLayouts/slideLayout62.xml"/><Relationship Id="rId19" Type="http://schemas.openxmlformats.org/officeDocument/2006/relationships/slideLayout" Target="../slideLayouts/slideLayout71.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6.xml"/><Relationship Id="rId13" Type="http://schemas.openxmlformats.org/officeDocument/2006/relationships/slideLayout" Target="../slideLayouts/slideLayout91.xml"/><Relationship Id="rId18" Type="http://schemas.openxmlformats.org/officeDocument/2006/relationships/slideLayout" Target="../slideLayouts/slideLayout96.xml"/><Relationship Id="rId26" Type="http://schemas.openxmlformats.org/officeDocument/2006/relationships/theme" Target="../theme/theme4.xml"/><Relationship Id="rId3" Type="http://schemas.openxmlformats.org/officeDocument/2006/relationships/slideLayout" Target="../slideLayouts/slideLayout81.xml"/><Relationship Id="rId21" Type="http://schemas.openxmlformats.org/officeDocument/2006/relationships/slideLayout" Target="../slideLayouts/slideLayout99.xml"/><Relationship Id="rId7" Type="http://schemas.openxmlformats.org/officeDocument/2006/relationships/slideLayout" Target="../slideLayouts/slideLayout85.xml"/><Relationship Id="rId12" Type="http://schemas.openxmlformats.org/officeDocument/2006/relationships/slideLayout" Target="../slideLayouts/slideLayout90.xml"/><Relationship Id="rId17" Type="http://schemas.openxmlformats.org/officeDocument/2006/relationships/slideLayout" Target="../slideLayouts/slideLayout95.xml"/><Relationship Id="rId25" Type="http://schemas.openxmlformats.org/officeDocument/2006/relationships/slideLayout" Target="../slideLayouts/slideLayout103.xml"/><Relationship Id="rId2" Type="http://schemas.openxmlformats.org/officeDocument/2006/relationships/slideLayout" Target="../slideLayouts/slideLayout80.xml"/><Relationship Id="rId16" Type="http://schemas.openxmlformats.org/officeDocument/2006/relationships/slideLayout" Target="../slideLayouts/slideLayout94.xml"/><Relationship Id="rId20" Type="http://schemas.openxmlformats.org/officeDocument/2006/relationships/slideLayout" Target="../slideLayouts/slideLayout98.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24" Type="http://schemas.openxmlformats.org/officeDocument/2006/relationships/slideLayout" Target="../slideLayouts/slideLayout102.xml"/><Relationship Id="rId5" Type="http://schemas.openxmlformats.org/officeDocument/2006/relationships/slideLayout" Target="../slideLayouts/slideLayout83.xml"/><Relationship Id="rId15" Type="http://schemas.openxmlformats.org/officeDocument/2006/relationships/slideLayout" Target="../slideLayouts/slideLayout93.xml"/><Relationship Id="rId23" Type="http://schemas.openxmlformats.org/officeDocument/2006/relationships/slideLayout" Target="../slideLayouts/slideLayout101.xml"/><Relationship Id="rId10" Type="http://schemas.openxmlformats.org/officeDocument/2006/relationships/slideLayout" Target="../slideLayouts/slideLayout88.xml"/><Relationship Id="rId19" Type="http://schemas.openxmlformats.org/officeDocument/2006/relationships/slideLayout" Target="../slideLayouts/slideLayout97.xml"/><Relationship Id="rId4" Type="http://schemas.openxmlformats.org/officeDocument/2006/relationships/slideLayout" Target="../slideLayouts/slideLayout82.xml"/><Relationship Id="rId9" Type="http://schemas.openxmlformats.org/officeDocument/2006/relationships/slideLayout" Target="../slideLayouts/slideLayout87.xml"/><Relationship Id="rId14" Type="http://schemas.openxmlformats.org/officeDocument/2006/relationships/slideLayout" Target="../slideLayouts/slideLayout92.xml"/><Relationship Id="rId22" Type="http://schemas.openxmlformats.org/officeDocument/2006/relationships/slideLayout" Target="../slideLayouts/slideLayout10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11.xml"/><Relationship Id="rId13" Type="http://schemas.openxmlformats.org/officeDocument/2006/relationships/slideLayout" Target="../slideLayouts/slideLayout116.xml"/><Relationship Id="rId18" Type="http://schemas.openxmlformats.org/officeDocument/2006/relationships/slideLayout" Target="../slideLayouts/slideLayout121.xml"/><Relationship Id="rId26" Type="http://schemas.openxmlformats.org/officeDocument/2006/relationships/slideLayout" Target="../slideLayouts/slideLayout129.xml"/><Relationship Id="rId3" Type="http://schemas.openxmlformats.org/officeDocument/2006/relationships/slideLayout" Target="../slideLayouts/slideLayout106.xml"/><Relationship Id="rId21" Type="http://schemas.openxmlformats.org/officeDocument/2006/relationships/slideLayout" Target="../slideLayouts/slideLayout124.xml"/><Relationship Id="rId7" Type="http://schemas.openxmlformats.org/officeDocument/2006/relationships/slideLayout" Target="../slideLayouts/slideLayout110.xml"/><Relationship Id="rId12" Type="http://schemas.openxmlformats.org/officeDocument/2006/relationships/slideLayout" Target="../slideLayouts/slideLayout115.xml"/><Relationship Id="rId17" Type="http://schemas.openxmlformats.org/officeDocument/2006/relationships/slideLayout" Target="../slideLayouts/slideLayout120.xml"/><Relationship Id="rId25" Type="http://schemas.openxmlformats.org/officeDocument/2006/relationships/slideLayout" Target="../slideLayouts/slideLayout128.xml"/><Relationship Id="rId2" Type="http://schemas.openxmlformats.org/officeDocument/2006/relationships/slideLayout" Target="../slideLayouts/slideLayout105.xml"/><Relationship Id="rId16" Type="http://schemas.openxmlformats.org/officeDocument/2006/relationships/slideLayout" Target="../slideLayouts/slideLayout119.xml"/><Relationship Id="rId20" Type="http://schemas.openxmlformats.org/officeDocument/2006/relationships/slideLayout" Target="../slideLayouts/slideLayout123.xml"/><Relationship Id="rId29" Type="http://schemas.openxmlformats.org/officeDocument/2006/relationships/theme" Target="../theme/theme5.xml"/><Relationship Id="rId1" Type="http://schemas.openxmlformats.org/officeDocument/2006/relationships/slideLayout" Target="../slideLayouts/slideLayout104.xml"/><Relationship Id="rId6" Type="http://schemas.openxmlformats.org/officeDocument/2006/relationships/slideLayout" Target="../slideLayouts/slideLayout109.xml"/><Relationship Id="rId11" Type="http://schemas.openxmlformats.org/officeDocument/2006/relationships/slideLayout" Target="../slideLayouts/slideLayout114.xml"/><Relationship Id="rId24" Type="http://schemas.openxmlformats.org/officeDocument/2006/relationships/slideLayout" Target="../slideLayouts/slideLayout127.xml"/><Relationship Id="rId5" Type="http://schemas.openxmlformats.org/officeDocument/2006/relationships/slideLayout" Target="../slideLayouts/slideLayout108.xml"/><Relationship Id="rId15" Type="http://schemas.openxmlformats.org/officeDocument/2006/relationships/slideLayout" Target="../slideLayouts/slideLayout118.xml"/><Relationship Id="rId23" Type="http://schemas.openxmlformats.org/officeDocument/2006/relationships/slideLayout" Target="../slideLayouts/slideLayout126.xml"/><Relationship Id="rId28" Type="http://schemas.openxmlformats.org/officeDocument/2006/relationships/slideLayout" Target="../slideLayouts/slideLayout131.xml"/><Relationship Id="rId10" Type="http://schemas.openxmlformats.org/officeDocument/2006/relationships/slideLayout" Target="../slideLayouts/slideLayout113.xml"/><Relationship Id="rId19" Type="http://schemas.openxmlformats.org/officeDocument/2006/relationships/slideLayout" Target="../slideLayouts/slideLayout122.xml"/><Relationship Id="rId4" Type="http://schemas.openxmlformats.org/officeDocument/2006/relationships/slideLayout" Target="../slideLayouts/slideLayout107.xml"/><Relationship Id="rId9" Type="http://schemas.openxmlformats.org/officeDocument/2006/relationships/slideLayout" Target="../slideLayouts/slideLayout112.xml"/><Relationship Id="rId14" Type="http://schemas.openxmlformats.org/officeDocument/2006/relationships/slideLayout" Target="../slideLayouts/slideLayout117.xml"/><Relationship Id="rId22" Type="http://schemas.openxmlformats.org/officeDocument/2006/relationships/slideLayout" Target="../slideLayouts/slideLayout125.xml"/><Relationship Id="rId27" Type="http://schemas.openxmlformats.org/officeDocument/2006/relationships/slideLayout" Target="../slideLayouts/slideLayout130.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39.xml"/><Relationship Id="rId13" Type="http://schemas.openxmlformats.org/officeDocument/2006/relationships/slideLayout" Target="../slideLayouts/slideLayout144.xml"/><Relationship Id="rId18" Type="http://schemas.openxmlformats.org/officeDocument/2006/relationships/slideLayout" Target="../slideLayouts/slideLayout149.xml"/><Relationship Id="rId26" Type="http://schemas.openxmlformats.org/officeDocument/2006/relationships/slideLayout" Target="../slideLayouts/slideLayout157.xml"/><Relationship Id="rId3" Type="http://schemas.openxmlformats.org/officeDocument/2006/relationships/slideLayout" Target="../slideLayouts/slideLayout134.xml"/><Relationship Id="rId21" Type="http://schemas.openxmlformats.org/officeDocument/2006/relationships/slideLayout" Target="../slideLayouts/slideLayout152.xml"/><Relationship Id="rId7" Type="http://schemas.openxmlformats.org/officeDocument/2006/relationships/slideLayout" Target="../slideLayouts/slideLayout138.xml"/><Relationship Id="rId12" Type="http://schemas.openxmlformats.org/officeDocument/2006/relationships/slideLayout" Target="../slideLayouts/slideLayout143.xml"/><Relationship Id="rId17" Type="http://schemas.openxmlformats.org/officeDocument/2006/relationships/slideLayout" Target="../slideLayouts/slideLayout148.xml"/><Relationship Id="rId25" Type="http://schemas.openxmlformats.org/officeDocument/2006/relationships/slideLayout" Target="../slideLayouts/slideLayout156.xml"/><Relationship Id="rId2" Type="http://schemas.openxmlformats.org/officeDocument/2006/relationships/slideLayout" Target="../slideLayouts/slideLayout133.xml"/><Relationship Id="rId16" Type="http://schemas.openxmlformats.org/officeDocument/2006/relationships/slideLayout" Target="../slideLayouts/slideLayout147.xml"/><Relationship Id="rId20" Type="http://schemas.openxmlformats.org/officeDocument/2006/relationships/slideLayout" Target="../slideLayouts/slideLayout151.xml"/><Relationship Id="rId29" Type="http://schemas.openxmlformats.org/officeDocument/2006/relationships/slideLayout" Target="../slideLayouts/slideLayout160.xml"/><Relationship Id="rId1" Type="http://schemas.openxmlformats.org/officeDocument/2006/relationships/slideLayout" Target="../slideLayouts/slideLayout132.xml"/><Relationship Id="rId6" Type="http://schemas.openxmlformats.org/officeDocument/2006/relationships/slideLayout" Target="../slideLayouts/slideLayout137.xml"/><Relationship Id="rId11" Type="http://schemas.openxmlformats.org/officeDocument/2006/relationships/slideLayout" Target="../slideLayouts/slideLayout142.xml"/><Relationship Id="rId24" Type="http://schemas.openxmlformats.org/officeDocument/2006/relationships/slideLayout" Target="../slideLayouts/slideLayout155.xml"/><Relationship Id="rId5" Type="http://schemas.openxmlformats.org/officeDocument/2006/relationships/slideLayout" Target="../slideLayouts/slideLayout136.xml"/><Relationship Id="rId15" Type="http://schemas.openxmlformats.org/officeDocument/2006/relationships/slideLayout" Target="../slideLayouts/slideLayout146.xml"/><Relationship Id="rId23" Type="http://schemas.openxmlformats.org/officeDocument/2006/relationships/slideLayout" Target="../slideLayouts/slideLayout154.xml"/><Relationship Id="rId28" Type="http://schemas.openxmlformats.org/officeDocument/2006/relationships/slideLayout" Target="../slideLayouts/slideLayout159.xml"/><Relationship Id="rId10" Type="http://schemas.openxmlformats.org/officeDocument/2006/relationships/slideLayout" Target="../slideLayouts/slideLayout141.xml"/><Relationship Id="rId19" Type="http://schemas.openxmlformats.org/officeDocument/2006/relationships/slideLayout" Target="../slideLayouts/slideLayout150.xml"/><Relationship Id="rId4" Type="http://schemas.openxmlformats.org/officeDocument/2006/relationships/slideLayout" Target="../slideLayouts/slideLayout135.xml"/><Relationship Id="rId9" Type="http://schemas.openxmlformats.org/officeDocument/2006/relationships/slideLayout" Target="../slideLayouts/slideLayout140.xml"/><Relationship Id="rId14" Type="http://schemas.openxmlformats.org/officeDocument/2006/relationships/slideLayout" Target="../slideLayouts/slideLayout145.xml"/><Relationship Id="rId22" Type="http://schemas.openxmlformats.org/officeDocument/2006/relationships/slideLayout" Target="../slideLayouts/slideLayout153.xml"/><Relationship Id="rId27" Type="http://schemas.openxmlformats.org/officeDocument/2006/relationships/slideLayout" Target="../slideLayouts/slideLayout158.xml"/><Relationship Id="rId30"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68.xml"/><Relationship Id="rId13" Type="http://schemas.openxmlformats.org/officeDocument/2006/relationships/slideLayout" Target="../slideLayouts/slideLayout173.xml"/><Relationship Id="rId18" Type="http://schemas.openxmlformats.org/officeDocument/2006/relationships/slideLayout" Target="../slideLayouts/slideLayout178.xml"/><Relationship Id="rId26" Type="http://schemas.openxmlformats.org/officeDocument/2006/relationships/theme" Target="../theme/theme7.xml"/><Relationship Id="rId3" Type="http://schemas.openxmlformats.org/officeDocument/2006/relationships/slideLayout" Target="../slideLayouts/slideLayout163.xml"/><Relationship Id="rId21" Type="http://schemas.openxmlformats.org/officeDocument/2006/relationships/slideLayout" Target="../slideLayouts/slideLayout181.xml"/><Relationship Id="rId7" Type="http://schemas.openxmlformats.org/officeDocument/2006/relationships/slideLayout" Target="../slideLayouts/slideLayout167.xml"/><Relationship Id="rId12" Type="http://schemas.openxmlformats.org/officeDocument/2006/relationships/slideLayout" Target="../slideLayouts/slideLayout172.xml"/><Relationship Id="rId17" Type="http://schemas.openxmlformats.org/officeDocument/2006/relationships/slideLayout" Target="../slideLayouts/slideLayout177.xml"/><Relationship Id="rId25" Type="http://schemas.openxmlformats.org/officeDocument/2006/relationships/slideLayout" Target="../slideLayouts/slideLayout185.xml"/><Relationship Id="rId2" Type="http://schemas.openxmlformats.org/officeDocument/2006/relationships/slideLayout" Target="../slideLayouts/slideLayout162.xml"/><Relationship Id="rId16" Type="http://schemas.openxmlformats.org/officeDocument/2006/relationships/slideLayout" Target="../slideLayouts/slideLayout176.xml"/><Relationship Id="rId20" Type="http://schemas.openxmlformats.org/officeDocument/2006/relationships/slideLayout" Target="../slideLayouts/slideLayout180.xml"/><Relationship Id="rId1" Type="http://schemas.openxmlformats.org/officeDocument/2006/relationships/slideLayout" Target="../slideLayouts/slideLayout161.xml"/><Relationship Id="rId6" Type="http://schemas.openxmlformats.org/officeDocument/2006/relationships/slideLayout" Target="../slideLayouts/slideLayout166.xml"/><Relationship Id="rId11" Type="http://schemas.openxmlformats.org/officeDocument/2006/relationships/slideLayout" Target="../slideLayouts/slideLayout171.xml"/><Relationship Id="rId24" Type="http://schemas.openxmlformats.org/officeDocument/2006/relationships/slideLayout" Target="../slideLayouts/slideLayout184.xml"/><Relationship Id="rId5" Type="http://schemas.openxmlformats.org/officeDocument/2006/relationships/slideLayout" Target="../slideLayouts/slideLayout165.xml"/><Relationship Id="rId15" Type="http://schemas.openxmlformats.org/officeDocument/2006/relationships/slideLayout" Target="../slideLayouts/slideLayout175.xml"/><Relationship Id="rId23" Type="http://schemas.openxmlformats.org/officeDocument/2006/relationships/slideLayout" Target="../slideLayouts/slideLayout183.xml"/><Relationship Id="rId10" Type="http://schemas.openxmlformats.org/officeDocument/2006/relationships/slideLayout" Target="../slideLayouts/slideLayout170.xml"/><Relationship Id="rId19" Type="http://schemas.openxmlformats.org/officeDocument/2006/relationships/slideLayout" Target="../slideLayouts/slideLayout179.xml"/><Relationship Id="rId4" Type="http://schemas.openxmlformats.org/officeDocument/2006/relationships/slideLayout" Target="../slideLayouts/slideLayout164.xml"/><Relationship Id="rId9" Type="http://schemas.openxmlformats.org/officeDocument/2006/relationships/slideLayout" Target="../slideLayouts/slideLayout169.xml"/><Relationship Id="rId14" Type="http://schemas.openxmlformats.org/officeDocument/2006/relationships/slideLayout" Target="../slideLayouts/slideLayout174.xml"/><Relationship Id="rId22" Type="http://schemas.openxmlformats.org/officeDocument/2006/relationships/slideLayout" Target="../slideLayouts/slideLayout18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3" name="Group 2"/>
          <p:cNvGrpSpPr/>
          <p:nvPr userDrawn="1"/>
        </p:nvGrpSpPr>
        <p:grpSpPr>
          <a:xfrm>
            <a:off x="12618967" y="0"/>
            <a:ext cx="952401" cy="5766965"/>
            <a:chOff x="12618967" y="0"/>
            <a:chExt cx="952401" cy="5766965"/>
          </a:xfrm>
        </p:grpSpPr>
        <p:grpSp>
          <p:nvGrpSpPr>
            <p:cNvPr id="18" name="Group 17"/>
            <p:cNvGrpSpPr/>
            <p:nvPr userDrawn="1"/>
          </p:nvGrpSpPr>
          <p:grpSpPr>
            <a:xfrm>
              <a:off x="12618967" y="0"/>
              <a:ext cx="952401" cy="5720411"/>
              <a:chOff x="12618967" y="0"/>
              <a:chExt cx="952401" cy="5720411"/>
            </a:xfrm>
          </p:grpSpPr>
          <p:grpSp>
            <p:nvGrpSpPr>
              <p:cNvPr id="26" name="Group 25"/>
              <p:cNvGrpSpPr/>
              <p:nvPr userDrawn="1"/>
            </p:nvGrpSpPr>
            <p:grpSpPr>
              <a:xfrm rot="5400000">
                <a:off x="11580864" y="1044098"/>
                <a:ext cx="2705442" cy="629236"/>
                <a:chOff x="1584344" y="4543426"/>
                <a:chExt cx="2705442"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G:120 B:215</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userDrawn="1"/>
              </p:nvSpPr>
              <p:spPr bwMode="auto">
                <a:xfrm>
                  <a:off x="3419856"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Green</a:t>
                  </a:r>
                </a:p>
                <a:p>
                  <a:pPr algn="l" defTabSz="932472" fontAlgn="base">
                    <a:lnSpc>
                      <a:spcPct val="100000"/>
                    </a:lnSpc>
                    <a:spcBef>
                      <a:spcPct val="0"/>
                    </a:spcBef>
                    <a:spcAft>
                      <a:spcPct val="0"/>
                    </a:spcAft>
                  </a:pPr>
                  <a:r>
                    <a:rPr lang="en-US" sz="500" dirty="0">
                      <a:gradFill>
                        <a:gsLst>
                          <a:gs pos="10042">
                            <a:schemeClr val="tx1"/>
                          </a:gs>
                          <a:gs pos="39000">
                            <a:schemeClr val="tx1"/>
                          </a:gs>
                        </a:gsLst>
                        <a:lin ang="5400000" scaled="0"/>
                      </a:gradFill>
                      <a:ea typeface="Segoe UI" pitchFamily="34" charset="0"/>
                      <a:cs typeface="Segoe UI" pitchFamily="34" charset="0"/>
                    </a:rPr>
                    <a:t>R:</a:t>
                  </a:r>
                  <a:r>
                    <a:rPr lang="en-US" sz="500" baseline="0" dirty="0">
                      <a:gradFill>
                        <a:gsLst>
                          <a:gs pos="10042">
                            <a:schemeClr val="tx1"/>
                          </a:gs>
                          <a:gs pos="39000">
                            <a:schemeClr val="tx1"/>
                          </a:gs>
                        </a:gsLst>
                        <a:lin ang="5400000" scaled="0"/>
                      </a:gradFill>
                      <a:ea typeface="Segoe UI" pitchFamily="34" charset="0"/>
                      <a:cs typeface="Segoe UI" pitchFamily="34" charset="0"/>
                    </a:rPr>
                    <a:t>186 G:216 B:10</a:t>
                  </a:r>
                  <a:endParaRPr lang="en-US" sz="500" dirty="0">
                    <a:gradFill>
                      <a:gsLst>
                        <a:gs pos="10042">
                          <a:schemeClr val="tx1"/>
                        </a:gs>
                        <a:gs pos="39000">
                          <a:schemeClr val="tx1"/>
                        </a:gs>
                      </a:gsLst>
                      <a:lin ang="5400000" scaled="0"/>
                    </a:gradFill>
                    <a:ea typeface="Segoe UI" pitchFamily="34" charset="0"/>
                    <a:cs typeface="Segoe UI" pitchFamily="34" charset="0"/>
                  </a:endParaRP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92 G:45 B:145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G:32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Yellow</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R:255 G:185 B:0</a:t>
                  </a:r>
                </a:p>
              </p:txBody>
            </p:sp>
          </p:grpSp>
          <p:grpSp>
            <p:nvGrpSpPr>
              <p:cNvPr id="27" name="Group 26"/>
              <p:cNvGrpSpPr/>
              <p:nvPr userDrawn="1"/>
            </p:nvGrpSpPr>
            <p:grpSpPr>
              <a:xfrm rot="5400000">
                <a:off x="11870606" y="3812276"/>
                <a:ext cx="1786491" cy="289766"/>
                <a:chOff x="4476564" y="4543426"/>
                <a:chExt cx="1786491" cy="289766"/>
              </a:xfrm>
            </p:grpSpPr>
            <p:sp>
              <p:nvSpPr>
                <p:cNvPr id="33" name="Rectangle 32"/>
                <p:cNvSpPr/>
                <p:nvPr userDrawn="1"/>
              </p:nvSpPr>
              <p:spPr bwMode="auto">
                <a:xfrm>
                  <a:off x="4476564" y="4543426"/>
                  <a:ext cx="869930" cy="289766"/>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Mid-Blue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R:0 G:24 B:143</a:t>
                  </a:r>
                </a:p>
              </p:txBody>
            </p:sp>
            <p:sp>
              <p:nvSpPr>
                <p:cNvPr id="19" name="Rectangle 18"/>
                <p:cNvSpPr/>
                <p:nvPr userDrawn="1"/>
              </p:nvSpPr>
              <p:spPr bwMode="auto">
                <a:xfrm>
                  <a:off x="5393125" y="4543426"/>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Blue</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R:0 G:188 B:242</a:t>
                  </a: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
          <p:nvSpPr>
            <p:cNvPr id="20" name="Rectangle 19"/>
            <p:cNvSpPr/>
            <p:nvPr userDrawn="1"/>
          </p:nvSpPr>
          <p:spPr bwMode="auto">
            <a:xfrm rot="5400000">
              <a:off x="12328886" y="5187117"/>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2389">
                        <a:srgbClr val="FFFFFF"/>
                      </a:gs>
                      <a:gs pos="46000">
                        <a:srgbClr val="FFFFFF"/>
                      </a:gs>
                    </a:gsLst>
                    <a:lin ang="5400000" scaled="0"/>
                  </a:gradFill>
                  <a:latin typeface="+mn-lt"/>
                  <a:ea typeface="Segoe UI" pitchFamily="34" charset="0"/>
                  <a:cs typeface="Segoe UI" pitchFamily="34" charset="0"/>
                </a:rPr>
                <a:t>Gray</a:t>
              </a:r>
            </a:p>
            <a:p>
              <a:pPr marL="0" algn="l" defTabSz="932472" rtl="0" eaLnBrk="1" fontAlgn="base" latinLnBrk="0" hangingPunct="1">
                <a:lnSpc>
                  <a:spcPct val="100000"/>
                </a:lnSpc>
                <a:spcBef>
                  <a:spcPct val="0"/>
                </a:spcBef>
                <a:spcAft>
                  <a:spcPct val="0"/>
                </a:spcAft>
              </a:pPr>
              <a:r>
                <a:rPr lang="en-US" sz="500" kern="1200" dirty="0">
                  <a:gradFill>
                    <a:gsLst>
                      <a:gs pos="12389">
                        <a:srgbClr val="FFFFFF"/>
                      </a:gs>
                      <a:gs pos="46000">
                        <a:srgbClr val="FFFFFF"/>
                      </a:gs>
                    </a:gsLst>
                    <a:lin ang="5400000" scaled="0"/>
                  </a:gradFill>
                  <a:latin typeface="+mn-lt"/>
                  <a:ea typeface="Segoe UI" pitchFamily="34" charset="0"/>
                  <a:cs typeface="Segoe UI" pitchFamily="34" charset="0"/>
                </a:rPr>
                <a:t>R:80 G:80 B:80</a:t>
              </a: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302" r:id="rId1"/>
    <p:sldLayoutId id="2147484303" r:id="rId2"/>
    <p:sldLayoutId id="2147484304" r:id="rId3"/>
    <p:sldLayoutId id="2147484305" r:id="rId4"/>
    <p:sldLayoutId id="2147484295" r:id="rId5"/>
    <p:sldLayoutId id="2147484240" r:id="rId6"/>
    <p:sldLayoutId id="2147484296" r:id="rId7"/>
    <p:sldLayoutId id="2147484241" r:id="rId8"/>
    <p:sldLayoutId id="2147484297" r:id="rId9"/>
    <p:sldLayoutId id="2147484244" r:id="rId10"/>
    <p:sldLayoutId id="2147484298" r:id="rId11"/>
    <p:sldLayoutId id="2147484245" r:id="rId12"/>
    <p:sldLayoutId id="2147484247" r:id="rId13"/>
    <p:sldLayoutId id="2147484249" r:id="rId14"/>
    <p:sldLayoutId id="2147484301" r:id="rId15"/>
    <p:sldLayoutId id="2147484251" r:id="rId16"/>
    <p:sldLayoutId id="2147484252" r:id="rId17"/>
    <p:sldLayoutId id="2147484306" r:id="rId18"/>
    <p:sldLayoutId id="2147484307" r:id="rId19"/>
    <p:sldLayoutId id="2147484254" r:id="rId20"/>
    <p:sldLayoutId id="2147484257" r:id="rId21"/>
    <p:sldLayoutId id="2147484258" r:id="rId22"/>
    <p:sldLayoutId id="2147484260" r:id="rId23"/>
    <p:sldLayoutId id="2147484299" r:id="rId24"/>
    <p:sldLayoutId id="2147484263" r:id="rId25"/>
    <p:sldLayoutId id="2147484335" r:id="rId26"/>
    <p:sldLayoutId id="2147484478" r:id="rId27"/>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1"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3" name="Group 2"/>
          <p:cNvGrpSpPr/>
          <p:nvPr userDrawn="1"/>
        </p:nvGrpSpPr>
        <p:grpSpPr>
          <a:xfrm>
            <a:off x="12618964" y="-8395"/>
            <a:ext cx="955641" cy="5775361"/>
            <a:chOff x="12618967" y="-8396"/>
            <a:chExt cx="955641" cy="5775361"/>
          </a:xfrm>
        </p:grpSpPr>
        <p:grpSp>
          <p:nvGrpSpPr>
            <p:cNvPr id="18" name="Group 17"/>
            <p:cNvGrpSpPr/>
            <p:nvPr userDrawn="1"/>
          </p:nvGrpSpPr>
          <p:grpSpPr>
            <a:xfrm>
              <a:off x="12618967" y="-8396"/>
              <a:ext cx="955641" cy="5755249"/>
              <a:chOff x="12618967" y="-8396"/>
              <a:chExt cx="955641" cy="5755249"/>
            </a:xfrm>
          </p:grpSpPr>
          <p:grpSp>
            <p:nvGrpSpPr>
              <p:cNvPr id="26" name="Group 25"/>
              <p:cNvGrpSpPr/>
              <p:nvPr userDrawn="1"/>
            </p:nvGrpSpPr>
            <p:grpSpPr>
              <a:xfrm rot="5400000">
                <a:off x="11580864" y="1044098"/>
                <a:ext cx="2705442" cy="629236"/>
                <a:chOff x="1584344" y="4543426"/>
                <a:chExt cx="2705442"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293"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293"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293"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293"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G:120 B:215</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userDrawn="1"/>
              </p:nvSpPr>
              <p:spPr bwMode="auto">
                <a:xfrm>
                  <a:off x="3419856"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293"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Green</a:t>
                  </a:r>
                </a:p>
                <a:p>
                  <a:pPr algn="l" defTabSz="932293" fontAlgn="base">
                    <a:lnSpc>
                      <a:spcPct val="100000"/>
                    </a:lnSpc>
                    <a:spcBef>
                      <a:spcPct val="0"/>
                    </a:spcBef>
                    <a:spcAft>
                      <a:spcPct val="0"/>
                    </a:spcAft>
                  </a:pPr>
                  <a:r>
                    <a:rPr lang="en-US" sz="500" dirty="0">
                      <a:gradFill>
                        <a:gsLst>
                          <a:gs pos="10042">
                            <a:schemeClr val="tx1"/>
                          </a:gs>
                          <a:gs pos="39000">
                            <a:schemeClr val="tx1"/>
                          </a:gs>
                        </a:gsLst>
                        <a:lin ang="5400000" scaled="0"/>
                      </a:gradFill>
                      <a:ea typeface="Segoe UI" pitchFamily="34" charset="0"/>
                      <a:cs typeface="Segoe UI" pitchFamily="34" charset="0"/>
                    </a:rPr>
                    <a:t>R:</a:t>
                  </a:r>
                  <a:r>
                    <a:rPr lang="en-US" sz="500" baseline="0" dirty="0">
                      <a:gradFill>
                        <a:gsLst>
                          <a:gs pos="10042">
                            <a:schemeClr val="tx1"/>
                          </a:gs>
                          <a:gs pos="39000">
                            <a:schemeClr val="tx1"/>
                          </a:gs>
                        </a:gsLst>
                        <a:lin ang="5400000" scaled="0"/>
                      </a:gradFill>
                      <a:ea typeface="Segoe UI" pitchFamily="34" charset="0"/>
                      <a:cs typeface="Segoe UI" pitchFamily="34" charset="0"/>
                    </a:rPr>
                    <a:t>186 G:216 B:10</a:t>
                  </a:r>
                  <a:endParaRPr lang="en-US" sz="500" dirty="0">
                    <a:gradFill>
                      <a:gsLst>
                        <a:gs pos="10042">
                          <a:schemeClr val="tx1"/>
                        </a:gs>
                        <a:gs pos="39000">
                          <a:schemeClr val="tx1"/>
                        </a:gs>
                      </a:gsLst>
                      <a:lin ang="5400000" scaled="0"/>
                    </a:gradFill>
                    <a:ea typeface="Segoe UI" pitchFamily="34" charset="0"/>
                    <a:cs typeface="Segoe UI" pitchFamily="34" charset="0"/>
                  </a:endParaRP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293"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32293"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92 G:45 B:145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293"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293"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G:32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293"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Yellow</a:t>
                  </a:r>
                </a:p>
                <a:p>
                  <a:pPr marL="0" algn="l" defTabSz="932293"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R:255 G:185 B:0</a:t>
                  </a:r>
                </a:p>
              </p:txBody>
            </p:sp>
          </p:grpSp>
          <p:grpSp>
            <p:nvGrpSpPr>
              <p:cNvPr id="27" name="Group 26"/>
              <p:cNvGrpSpPr/>
              <p:nvPr userDrawn="1"/>
            </p:nvGrpSpPr>
            <p:grpSpPr>
              <a:xfrm rot="5400000">
                <a:off x="11870606" y="3812276"/>
                <a:ext cx="1786491" cy="289766"/>
                <a:chOff x="4476564" y="4543426"/>
                <a:chExt cx="1786491" cy="289766"/>
              </a:xfrm>
            </p:grpSpPr>
            <p:sp>
              <p:nvSpPr>
                <p:cNvPr id="33" name="Rectangle 32"/>
                <p:cNvSpPr/>
                <p:nvPr userDrawn="1"/>
              </p:nvSpPr>
              <p:spPr bwMode="auto">
                <a:xfrm>
                  <a:off x="4476564" y="4543426"/>
                  <a:ext cx="869930" cy="289766"/>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293"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Mid-Blue</a:t>
                  </a:r>
                </a:p>
                <a:p>
                  <a:pPr marL="0" algn="l" defTabSz="932293"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R:0 G:24 B:143</a:t>
                  </a:r>
                </a:p>
              </p:txBody>
            </p:sp>
            <p:sp>
              <p:nvSpPr>
                <p:cNvPr id="19" name="Rectangle 18"/>
                <p:cNvSpPr/>
                <p:nvPr userDrawn="1"/>
              </p:nvSpPr>
              <p:spPr bwMode="auto">
                <a:xfrm>
                  <a:off x="5393125" y="4543426"/>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293"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Blue</a:t>
                  </a:r>
                </a:p>
                <a:p>
                  <a:pPr marL="0" algn="l" defTabSz="932293"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R:0 G:188 B:242</a:t>
                  </a:r>
                </a:p>
              </p:txBody>
            </p:sp>
          </p:grpSp>
          <p:sp>
            <p:nvSpPr>
              <p:cNvPr id="28" name="TextBox 27"/>
              <p:cNvSpPr txBox="1"/>
              <p:nvPr userDrawn="1"/>
            </p:nvSpPr>
            <p:spPr>
              <a:xfrm rot="5400000">
                <a:off x="12979639" y="256928"/>
                <a:ext cx="860293" cy="32964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15628" y="4227340"/>
                <a:ext cx="2709380" cy="32964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
          <p:nvSpPr>
            <p:cNvPr id="20" name="Rectangle 19"/>
            <p:cNvSpPr/>
            <p:nvPr userDrawn="1"/>
          </p:nvSpPr>
          <p:spPr bwMode="auto">
            <a:xfrm rot="5400000">
              <a:off x="12328886" y="5187117"/>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293" rtl="0" eaLnBrk="1" fontAlgn="base" latinLnBrk="0" hangingPunct="1">
                <a:lnSpc>
                  <a:spcPct val="100000"/>
                </a:lnSpc>
                <a:spcBef>
                  <a:spcPct val="0"/>
                </a:spcBef>
                <a:spcAft>
                  <a:spcPct val="0"/>
                </a:spcAft>
              </a:pPr>
              <a:r>
                <a:rPr lang="en-US" sz="500" b="1" kern="1200" baseline="0" dirty="0">
                  <a:gradFill>
                    <a:gsLst>
                      <a:gs pos="12389">
                        <a:srgbClr val="FFFFFF"/>
                      </a:gs>
                      <a:gs pos="46000">
                        <a:srgbClr val="FFFFFF"/>
                      </a:gs>
                    </a:gsLst>
                    <a:lin ang="5400000" scaled="0"/>
                  </a:gradFill>
                  <a:latin typeface="+mn-lt"/>
                  <a:ea typeface="Segoe UI" pitchFamily="34" charset="0"/>
                  <a:cs typeface="Segoe UI" pitchFamily="34" charset="0"/>
                </a:rPr>
                <a:t>Gray</a:t>
              </a:r>
            </a:p>
            <a:p>
              <a:pPr marL="0" algn="l" defTabSz="932293" rtl="0" eaLnBrk="1" fontAlgn="base" latinLnBrk="0" hangingPunct="1">
                <a:lnSpc>
                  <a:spcPct val="100000"/>
                </a:lnSpc>
                <a:spcBef>
                  <a:spcPct val="0"/>
                </a:spcBef>
                <a:spcAft>
                  <a:spcPct val="0"/>
                </a:spcAft>
              </a:pPr>
              <a:r>
                <a:rPr lang="en-US" sz="500" kern="1200" dirty="0">
                  <a:gradFill>
                    <a:gsLst>
                      <a:gs pos="12389">
                        <a:srgbClr val="FFFFFF"/>
                      </a:gs>
                      <a:gs pos="46000">
                        <a:srgbClr val="FFFFFF"/>
                      </a:gs>
                    </a:gsLst>
                    <a:lin ang="5400000" scaled="0"/>
                  </a:gradFill>
                  <a:latin typeface="+mn-lt"/>
                  <a:ea typeface="Segoe UI" pitchFamily="34" charset="0"/>
                  <a:cs typeface="Segoe UI" pitchFamily="34" charset="0"/>
                </a:rPr>
                <a:t>R:80 G:80 B:80</a:t>
              </a:r>
            </a:p>
          </p:txBody>
        </p:sp>
      </p:grpSp>
    </p:spTree>
    <p:extLst>
      <p:ext uri="{BB962C8B-B14F-4D97-AF65-F5344CB8AC3E}">
        <p14:creationId xmlns:p14="http://schemas.microsoft.com/office/powerpoint/2010/main" val="1922475047"/>
      </p:ext>
    </p:extLst>
  </p:cSld>
  <p:clrMap bg1="lt1" tx1="dk1" bg2="lt2" tx2="dk2" accent1="accent1" accent2="accent2" accent3="accent3" accent4="accent4" accent5="accent5" accent6="accent6" hlink="hlink" folHlink="folHlink"/>
  <p:sldLayoutIdLst>
    <p:sldLayoutId id="2147484310" r:id="rId1"/>
    <p:sldLayoutId id="2147484311" r:id="rId2"/>
    <p:sldLayoutId id="2147484312" r:id="rId3"/>
    <p:sldLayoutId id="2147484313" r:id="rId4"/>
    <p:sldLayoutId id="2147484314" r:id="rId5"/>
    <p:sldLayoutId id="2147484315" r:id="rId6"/>
    <p:sldLayoutId id="2147484316" r:id="rId7"/>
    <p:sldLayoutId id="2147484317" r:id="rId8"/>
    <p:sldLayoutId id="2147484318" r:id="rId9"/>
    <p:sldLayoutId id="2147484319" r:id="rId10"/>
    <p:sldLayoutId id="2147484320" r:id="rId11"/>
    <p:sldLayoutId id="2147484321" r:id="rId12"/>
    <p:sldLayoutId id="2147484322" r:id="rId13"/>
    <p:sldLayoutId id="2147484323" r:id="rId14"/>
    <p:sldLayoutId id="2147484324" r:id="rId15"/>
    <p:sldLayoutId id="2147484325" r:id="rId16"/>
    <p:sldLayoutId id="2147484326" r:id="rId17"/>
    <p:sldLayoutId id="2147484327" r:id="rId18"/>
    <p:sldLayoutId id="2147484328" r:id="rId19"/>
    <p:sldLayoutId id="2147484329" r:id="rId20"/>
    <p:sldLayoutId id="2147484330" r:id="rId21"/>
    <p:sldLayoutId id="2147484331" r:id="rId22"/>
    <p:sldLayoutId id="2147484332" r:id="rId23"/>
    <p:sldLayoutId id="2147484333" r:id="rId24"/>
    <p:sldLayoutId id="2147484334" r:id="rId25"/>
  </p:sldLayoutIdLst>
  <p:transition>
    <p:fade/>
  </p:transition>
  <p:txStyles>
    <p:titleStyle>
      <a:lvl1pPr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64450198"/>
      </p:ext>
    </p:extLst>
  </p:cSld>
  <p:clrMap bg1="dk1" tx1="lt1" bg2="dk2" tx2="lt2" accent1="accent1" accent2="accent2" accent3="accent3" accent4="accent4" accent5="accent5" accent6="accent6" hlink="hlink" folHlink="folHlink"/>
  <p:sldLayoutIdLst>
    <p:sldLayoutId id="2147484338" r:id="rId1"/>
    <p:sldLayoutId id="2147484339" r:id="rId2"/>
    <p:sldLayoutId id="2147484340" r:id="rId3"/>
    <p:sldLayoutId id="2147484341" r:id="rId4"/>
    <p:sldLayoutId id="2147484342" r:id="rId5"/>
    <p:sldLayoutId id="2147484343" r:id="rId6"/>
    <p:sldLayoutId id="2147484344" r:id="rId7"/>
    <p:sldLayoutId id="2147484345" r:id="rId8"/>
    <p:sldLayoutId id="2147484346" r:id="rId9"/>
    <p:sldLayoutId id="2147484347" r:id="rId10"/>
    <p:sldLayoutId id="2147484348" r:id="rId11"/>
    <p:sldLayoutId id="2147484349" r:id="rId12"/>
    <p:sldLayoutId id="2147484350" r:id="rId13"/>
    <p:sldLayoutId id="2147484351" r:id="rId14"/>
    <p:sldLayoutId id="2147484352" r:id="rId15"/>
    <p:sldLayoutId id="2147484353" r:id="rId16"/>
    <p:sldLayoutId id="2147484354" r:id="rId17"/>
    <p:sldLayoutId id="2147484355" r:id="rId18"/>
    <p:sldLayoutId id="2147484356" r:id="rId19"/>
    <p:sldLayoutId id="2147484357" r:id="rId20"/>
    <p:sldLayoutId id="2147484358" r:id="rId21"/>
    <p:sldLayoutId id="2147484360" r:id="rId22"/>
    <p:sldLayoutId id="2147484361" r:id="rId23"/>
    <p:sldLayoutId id="2147484362" r:id="rId24"/>
    <p:sldLayoutId id="2147484363" r:id="rId25"/>
    <p:sldLayoutId id="2147484364" r:id="rId26"/>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userDrawn="1"/>
        </p:nvGrpSpPr>
        <p:grpSpPr>
          <a:xfrm>
            <a:off x="12618967" y="0"/>
            <a:ext cx="952401" cy="5766965"/>
            <a:chOff x="12618967" y="0"/>
            <a:chExt cx="952401" cy="5766965"/>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472" fontAlgn="base">
                  <a:lnSpc>
                    <a:spcPct val="100000"/>
                  </a:lnSpc>
                  <a:spcBef>
                    <a:spcPct val="0"/>
                  </a:spcBef>
                  <a:spcAft>
                    <a:spcPct val="0"/>
                  </a:spcAft>
                </a:pPr>
                <a:r>
                  <a:rPr lang="en-US" sz="500" dirty="0">
                    <a:gradFill>
                      <a:gsLst>
                        <a:gs pos="7965">
                          <a:srgbClr val="000000"/>
                        </a:gs>
                        <a:gs pos="28319">
                          <a:srgbClr val="000000"/>
                        </a:gs>
                      </a:gsLst>
                      <a:lin ang="5400000" scaled="0"/>
                    </a:gradFill>
                    <a:ea typeface="Segoe UI" pitchFamily="34" charset="0"/>
                    <a:cs typeface="Segoe UI" pitchFamily="34" charset="0"/>
                  </a:rPr>
                  <a:t>R:</a:t>
                </a:r>
                <a:r>
                  <a:rPr lang="en-US" sz="50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50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92035">
                          <a:srgbClr val="505050"/>
                        </a:gs>
                        <a:gs pos="27000">
                          <a:srgbClr val="505050"/>
                        </a:gs>
                      </a:gsLst>
                      <a:lin ang="5400000" scaled="0"/>
                    </a:gradFill>
                    <a:ea typeface="Segoe UI" pitchFamily="34" charset="0"/>
                    <a:cs typeface="Segoe UI" pitchFamily="34" charset="0"/>
                  </a:rPr>
                  <a:t>R:</a:t>
                </a:r>
                <a:r>
                  <a:rPr lang="en-US" sz="50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50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G:32 B:80</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2562820483"/>
      </p:ext>
    </p:extLst>
  </p:cSld>
  <p:clrMap bg1="lt1" tx1="dk1" bg2="lt2" tx2="dk2" accent1="accent1" accent2="accent2" accent3="accent3" accent4="accent4" accent5="accent5" accent6="accent6" hlink="hlink" folHlink="folHlink"/>
  <p:sldLayoutIdLst>
    <p:sldLayoutId id="2147484366" r:id="rId1"/>
    <p:sldLayoutId id="2147484367" r:id="rId2"/>
    <p:sldLayoutId id="2147484368" r:id="rId3"/>
    <p:sldLayoutId id="2147484369" r:id="rId4"/>
    <p:sldLayoutId id="2147484370" r:id="rId5"/>
    <p:sldLayoutId id="2147484371" r:id="rId6"/>
    <p:sldLayoutId id="2147484372" r:id="rId7"/>
    <p:sldLayoutId id="2147484373" r:id="rId8"/>
    <p:sldLayoutId id="2147484374" r:id="rId9"/>
    <p:sldLayoutId id="2147484375" r:id="rId10"/>
    <p:sldLayoutId id="2147484376" r:id="rId11"/>
    <p:sldLayoutId id="2147484377" r:id="rId12"/>
    <p:sldLayoutId id="2147484378" r:id="rId13"/>
    <p:sldLayoutId id="2147484379" r:id="rId14"/>
    <p:sldLayoutId id="2147484380" r:id="rId15"/>
    <p:sldLayoutId id="2147484381" r:id="rId16"/>
    <p:sldLayoutId id="2147484382" r:id="rId17"/>
    <p:sldLayoutId id="2147484383" r:id="rId18"/>
    <p:sldLayoutId id="2147484384" r:id="rId19"/>
    <p:sldLayoutId id="2147484385" r:id="rId20"/>
    <p:sldLayoutId id="2147484386" r:id="rId21"/>
    <p:sldLayoutId id="2147484387" r:id="rId22"/>
    <p:sldLayoutId id="2147484388" r:id="rId23"/>
    <p:sldLayoutId id="2147484389" r:id="rId24"/>
    <p:sldLayoutId id="2147484390"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3" name="Group 2"/>
          <p:cNvGrpSpPr/>
          <p:nvPr userDrawn="1"/>
        </p:nvGrpSpPr>
        <p:grpSpPr>
          <a:xfrm>
            <a:off x="12618967" y="0"/>
            <a:ext cx="952401" cy="5766965"/>
            <a:chOff x="12618967" y="0"/>
            <a:chExt cx="952401" cy="5766965"/>
          </a:xfrm>
        </p:grpSpPr>
        <p:grpSp>
          <p:nvGrpSpPr>
            <p:cNvPr id="18" name="Group 17"/>
            <p:cNvGrpSpPr/>
            <p:nvPr userDrawn="1"/>
          </p:nvGrpSpPr>
          <p:grpSpPr>
            <a:xfrm>
              <a:off x="12618967" y="0"/>
              <a:ext cx="952401" cy="5720411"/>
              <a:chOff x="12618967" y="0"/>
              <a:chExt cx="952401" cy="5720411"/>
            </a:xfrm>
          </p:grpSpPr>
          <p:grpSp>
            <p:nvGrpSpPr>
              <p:cNvPr id="26" name="Group 25"/>
              <p:cNvGrpSpPr/>
              <p:nvPr userDrawn="1"/>
            </p:nvGrpSpPr>
            <p:grpSpPr>
              <a:xfrm rot="5400000">
                <a:off x="11580864" y="1044098"/>
                <a:ext cx="2705442" cy="629236"/>
                <a:chOff x="1584344" y="4543426"/>
                <a:chExt cx="2705442"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G:120 B:215</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userDrawn="1"/>
              </p:nvSpPr>
              <p:spPr bwMode="auto">
                <a:xfrm>
                  <a:off x="3419856"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Green</a:t>
                  </a:r>
                </a:p>
                <a:p>
                  <a:pPr algn="l" defTabSz="932472" fontAlgn="base">
                    <a:lnSpc>
                      <a:spcPct val="100000"/>
                    </a:lnSpc>
                    <a:spcBef>
                      <a:spcPct val="0"/>
                    </a:spcBef>
                    <a:spcAft>
                      <a:spcPct val="0"/>
                    </a:spcAft>
                  </a:pPr>
                  <a:r>
                    <a:rPr lang="en-US" sz="500" dirty="0">
                      <a:gradFill>
                        <a:gsLst>
                          <a:gs pos="10042">
                            <a:schemeClr val="tx1"/>
                          </a:gs>
                          <a:gs pos="39000">
                            <a:schemeClr val="tx1"/>
                          </a:gs>
                        </a:gsLst>
                        <a:lin ang="5400000" scaled="0"/>
                      </a:gradFill>
                      <a:ea typeface="Segoe UI" pitchFamily="34" charset="0"/>
                      <a:cs typeface="Segoe UI" pitchFamily="34" charset="0"/>
                    </a:rPr>
                    <a:t>R:</a:t>
                  </a:r>
                  <a:r>
                    <a:rPr lang="en-US" sz="500" baseline="0" dirty="0">
                      <a:gradFill>
                        <a:gsLst>
                          <a:gs pos="10042">
                            <a:schemeClr val="tx1"/>
                          </a:gs>
                          <a:gs pos="39000">
                            <a:schemeClr val="tx1"/>
                          </a:gs>
                        </a:gsLst>
                        <a:lin ang="5400000" scaled="0"/>
                      </a:gradFill>
                      <a:ea typeface="Segoe UI" pitchFamily="34" charset="0"/>
                      <a:cs typeface="Segoe UI" pitchFamily="34" charset="0"/>
                    </a:rPr>
                    <a:t>186 G:216 B:10</a:t>
                  </a:r>
                  <a:endParaRPr lang="en-US" sz="500" dirty="0">
                    <a:gradFill>
                      <a:gsLst>
                        <a:gs pos="10042">
                          <a:schemeClr val="tx1"/>
                        </a:gs>
                        <a:gs pos="39000">
                          <a:schemeClr val="tx1"/>
                        </a:gs>
                      </a:gsLst>
                      <a:lin ang="5400000" scaled="0"/>
                    </a:gradFill>
                    <a:ea typeface="Segoe UI" pitchFamily="34" charset="0"/>
                    <a:cs typeface="Segoe UI" pitchFamily="34" charset="0"/>
                  </a:endParaRP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92 G:45 B:145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G:32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Yellow</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R:255 G:185 B:0</a:t>
                  </a:r>
                </a:p>
              </p:txBody>
            </p:sp>
          </p:grpSp>
          <p:grpSp>
            <p:nvGrpSpPr>
              <p:cNvPr id="27" name="Group 26"/>
              <p:cNvGrpSpPr/>
              <p:nvPr userDrawn="1"/>
            </p:nvGrpSpPr>
            <p:grpSpPr>
              <a:xfrm rot="5400000">
                <a:off x="11870606" y="3812276"/>
                <a:ext cx="1786491" cy="289766"/>
                <a:chOff x="4476564" y="4543426"/>
                <a:chExt cx="1786491" cy="289766"/>
              </a:xfrm>
            </p:grpSpPr>
            <p:sp>
              <p:nvSpPr>
                <p:cNvPr id="33" name="Rectangle 32"/>
                <p:cNvSpPr/>
                <p:nvPr userDrawn="1"/>
              </p:nvSpPr>
              <p:spPr bwMode="auto">
                <a:xfrm>
                  <a:off x="4476564" y="4543426"/>
                  <a:ext cx="869930" cy="289766"/>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Mid-Blue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R:0 G:24 B:143</a:t>
                  </a:r>
                </a:p>
              </p:txBody>
            </p:sp>
            <p:sp>
              <p:nvSpPr>
                <p:cNvPr id="19" name="Rectangle 18"/>
                <p:cNvSpPr/>
                <p:nvPr userDrawn="1"/>
              </p:nvSpPr>
              <p:spPr bwMode="auto">
                <a:xfrm>
                  <a:off x="5393125" y="4543426"/>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Blue</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R:0 G:188 B:242</a:t>
                  </a: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
          <p:nvSpPr>
            <p:cNvPr id="20" name="Rectangle 19"/>
            <p:cNvSpPr/>
            <p:nvPr userDrawn="1"/>
          </p:nvSpPr>
          <p:spPr bwMode="auto">
            <a:xfrm rot="5400000">
              <a:off x="12328886" y="5187117"/>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2389">
                        <a:srgbClr val="FFFFFF"/>
                      </a:gs>
                      <a:gs pos="46000">
                        <a:srgbClr val="FFFFFF"/>
                      </a:gs>
                    </a:gsLst>
                    <a:lin ang="5400000" scaled="0"/>
                  </a:gradFill>
                  <a:latin typeface="+mn-lt"/>
                  <a:ea typeface="Segoe UI" pitchFamily="34" charset="0"/>
                  <a:cs typeface="Segoe UI" pitchFamily="34" charset="0"/>
                </a:rPr>
                <a:t>Gray</a:t>
              </a:r>
            </a:p>
            <a:p>
              <a:pPr marL="0" algn="l" defTabSz="932472" rtl="0" eaLnBrk="1" fontAlgn="base" latinLnBrk="0" hangingPunct="1">
                <a:lnSpc>
                  <a:spcPct val="100000"/>
                </a:lnSpc>
                <a:spcBef>
                  <a:spcPct val="0"/>
                </a:spcBef>
                <a:spcAft>
                  <a:spcPct val="0"/>
                </a:spcAft>
              </a:pPr>
              <a:r>
                <a:rPr lang="en-US" sz="500" kern="1200" dirty="0">
                  <a:gradFill>
                    <a:gsLst>
                      <a:gs pos="12389">
                        <a:srgbClr val="FFFFFF"/>
                      </a:gs>
                      <a:gs pos="46000">
                        <a:srgbClr val="FFFFFF"/>
                      </a:gs>
                    </a:gsLst>
                    <a:lin ang="5400000" scaled="0"/>
                  </a:gradFill>
                  <a:latin typeface="+mn-lt"/>
                  <a:ea typeface="Segoe UI" pitchFamily="34" charset="0"/>
                  <a:cs typeface="Segoe UI" pitchFamily="34" charset="0"/>
                </a:rPr>
                <a:t>R:80 G:80 B:80</a:t>
              </a:r>
            </a:p>
          </p:txBody>
        </p:sp>
      </p:grpSp>
    </p:spTree>
    <p:extLst>
      <p:ext uri="{BB962C8B-B14F-4D97-AF65-F5344CB8AC3E}">
        <p14:creationId xmlns:p14="http://schemas.microsoft.com/office/powerpoint/2010/main" val="3479310508"/>
      </p:ext>
    </p:extLst>
  </p:cSld>
  <p:clrMap bg1="lt1" tx1="dk1" bg2="lt2" tx2="dk2" accent1="accent1" accent2="accent2" accent3="accent3" accent4="accent4" accent5="accent5" accent6="accent6" hlink="hlink" folHlink="folHlink"/>
  <p:sldLayoutIdLst>
    <p:sldLayoutId id="2147484392" r:id="rId1"/>
    <p:sldLayoutId id="2147484393" r:id="rId2"/>
    <p:sldLayoutId id="2147484394" r:id="rId3"/>
    <p:sldLayoutId id="2147484395" r:id="rId4"/>
    <p:sldLayoutId id="2147484396" r:id="rId5"/>
    <p:sldLayoutId id="2147484397" r:id="rId6"/>
    <p:sldLayoutId id="2147484398" r:id="rId7"/>
    <p:sldLayoutId id="2147484399" r:id="rId8"/>
    <p:sldLayoutId id="2147484400" r:id="rId9"/>
    <p:sldLayoutId id="2147484401" r:id="rId10"/>
    <p:sldLayoutId id="2147484402" r:id="rId11"/>
    <p:sldLayoutId id="2147484403" r:id="rId12"/>
    <p:sldLayoutId id="2147484404" r:id="rId13"/>
    <p:sldLayoutId id="2147484405" r:id="rId14"/>
    <p:sldLayoutId id="2147484406" r:id="rId15"/>
    <p:sldLayoutId id="2147484407" r:id="rId16"/>
    <p:sldLayoutId id="2147484408" r:id="rId17"/>
    <p:sldLayoutId id="2147484409" r:id="rId18"/>
    <p:sldLayoutId id="2147484410" r:id="rId19"/>
    <p:sldLayoutId id="2147484411" r:id="rId20"/>
    <p:sldLayoutId id="2147484412" r:id="rId21"/>
    <p:sldLayoutId id="2147484413" r:id="rId22"/>
    <p:sldLayoutId id="2147484414" r:id="rId23"/>
    <p:sldLayoutId id="2147484415" r:id="rId24"/>
    <p:sldLayoutId id="2147484416" r:id="rId25"/>
    <p:sldLayoutId id="2147484417" r:id="rId26"/>
    <p:sldLayoutId id="2147484418" r:id="rId27"/>
    <p:sldLayoutId id="2147484420" r:id="rId28"/>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3" name="Group 2"/>
          <p:cNvGrpSpPr/>
          <p:nvPr userDrawn="1"/>
        </p:nvGrpSpPr>
        <p:grpSpPr>
          <a:xfrm>
            <a:off x="12618967" y="0"/>
            <a:ext cx="952401" cy="5766965"/>
            <a:chOff x="12618967" y="0"/>
            <a:chExt cx="952401" cy="5766965"/>
          </a:xfrm>
        </p:grpSpPr>
        <p:grpSp>
          <p:nvGrpSpPr>
            <p:cNvPr id="18" name="Group 17"/>
            <p:cNvGrpSpPr/>
            <p:nvPr userDrawn="1"/>
          </p:nvGrpSpPr>
          <p:grpSpPr>
            <a:xfrm>
              <a:off x="12618967" y="0"/>
              <a:ext cx="952401" cy="5720411"/>
              <a:chOff x="12618967" y="0"/>
              <a:chExt cx="952401" cy="5720411"/>
            </a:xfrm>
          </p:grpSpPr>
          <p:grpSp>
            <p:nvGrpSpPr>
              <p:cNvPr id="26" name="Group 25"/>
              <p:cNvGrpSpPr/>
              <p:nvPr userDrawn="1"/>
            </p:nvGrpSpPr>
            <p:grpSpPr>
              <a:xfrm rot="5400000">
                <a:off x="11580864" y="1044098"/>
                <a:ext cx="2705442" cy="629236"/>
                <a:chOff x="1584344" y="4543426"/>
                <a:chExt cx="2705442"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G:120 B:215</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userDrawn="1"/>
              </p:nvSpPr>
              <p:spPr bwMode="auto">
                <a:xfrm>
                  <a:off x="3419856"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Green</a:t>
                  </a:r>
                </a:p>
                <a:p>
                  <a:pPr algn="l" defTabSz="932472" fontAlgn="base">
                    <a:lnSpc>
                      <a:spcPct val="100000"/>
                    </a:lnSpc>
                    <a:spcBef>
                      <a:spcPct val="0"/>
                    </a:spcBef>
                    <a:spcAft>
                      <a:spcPct val="0"/>
                    </a:spcAft>
                  </a:pPr>
                  <a:r>
                    <a:rPr lang="en-US" sz="500" dirty="0">
                      <a:gradFill>
                        <a:gsLst>
                          <a:gs pos="10042">
                            <a:schemeClr val="tx1"/>
                          </a:gs>
                          <a:gs pos="39000">
                            <a:schemeClr val="tx1"/>
                          </a:gs>
                        </a:gsLst>
                        <a:lin ang="5400000" scaled="0"/>
                      </a:gradFill>
                      <a:ea typeface="Segoe UI" pitchFamily="34" charset="0"/>
                      <a:cs typeface="Segoe UI" pitchFamily="34" charset="0"/>
                    </a:rPr>
                    <a:t>R:</a:t>
                  </a:r>
                  <a:r>
                    <a:rPr lang="en-US" sz="500" baseline="0" dirty="0">
                      <a:gradFill>
                        <a:gsLst>
                          <a:gs pos="10042">
                            <a:schemeClr val="tx1"/>
                          </a:gs>
                          <a:gs pos="39000">
                            <a:schemeClr val="tx1"/>
                          </a:gs>
                        </a:gsLst>
                        <a:lin ang="5400000" scaled="0"/>
                      </a:gradFill>
                      <a:ea typeface="Segoe UI" pitchFamily="34" charset="0"/>
                      <a:cs typeface="Segoe UI" pitchFamily="34" charset="0"/>
                    </a:rPr>
                    <a:t>186 G:216 B:10</a:t>
                  </a:r>
                  <a:endParaRPr lang="en-US" sz="500" dirty="0">
                    <a:gradFill>
                      <a:gsLst>
                        <a:gs pos="10042">
                          <a:schemeClr val="tx1"/>
                        </a:gs>
                        <a:gs pos="39000">
                          <a:schemeClr val="tx1"/>
                        </a:gs>
                      </a:gsLst>
                      <a:lin ang="5400000" scaled="0"/>
                    </a:gradFill>
                    <a:ea typeface="Segoe UI" pitchFamily="34" charset="0"/>
                    <a:cs typeface="Segoe UI" pitchFamily="34" charset="0"/>
                  </a:endParaRP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92 G:45 B:145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G:32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Yellow</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R:255 G:185 B:0</a:t>
                  </a:r>
                </a:p>
              </p:txBody>
            </p:sp>
          </p:grpSp>
          <p:grpSp>
            <p:nvGrpSpPr>
              <p:cNvPr id="27" name="Group 26"/>
              <p:cNvGrpSpPr/>
              <p:nvPr userDrawn="1"/>
            </p:nvGrpSpPr>
            <p:grpSpPr>
              <a:xfrm rot="5400000">
                <a:off x="11870606" y="3812276"/>
                <a:ext cx="1786491" cy="289766"/>
                <a:chOff x="4476564" y="4543426"/>
                <a:chExt cx="1786491" cy="289766"/>
              </a:xfrm>
            </p:grpSpPr>
            <p:sp>
              <p:nvSpPr>
                <p:cNvPr id="33" name="Rectangle 32"/>
                <p:cNvSpPr/>
                <p:nvPr userDrawn="1"/>
              </p:nvSpPr>
              <p:spPr bwMode="auto">
                <a:xfrm>
                  <a:off x="4476564" y="4543426"/>
                  <a:ext cx="869930" cy="289766"/>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Mid-Blue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R:0 G:24 B:143</a:t>
                  </a:r>
                </a:p>
              </p:txBody>
            </p:sp>
            <p:sp>
              <p:nvSpPr>
                <p:cNvPr id="19" name="Rectangle 18"/>
                <p:cNvSpPr/>
                <p:nvPr userDrawn="1"/>
              </p:nvSpPr>
              <p:spPr bwMode="auto">
                <a:xfrm>
                  <a:off x="5393125" y="4543426"/>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Blue</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R:0 G:188 B:242</a:t>
                  </a: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
          <p:nvSpPr>
            <p:cNvPr id="20" name="Rectangle 19"/>
            <p:cNvSpPr/>
            <p:nvPr userDrawn="1"/>
          </p:nvSpPr>
          <p:spPr bwMode="auto">
            <a:xfrm rot="5400000">
              <a:off x="12328886" y="5187117"/>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2389">
                        <a:srgbClr val="FFFFFF"/>
                      </a:gs>
                      <a:gs pos="46000">
                        <a:srgbClr val="FFFFFF"/>
                      </a:gs>
                    </a:gsLst>
                    <a:lin ang="5400000" scaled="0"/>
                  </a:gradFill>
                  <a:latin typeface="+mn-lt"/>
                  <a:ea typeface="Segoe UI" pitchFamily="34" charset="0"/>
                  <a:cs typeface="Segoe UI" pitchFamily="34" charset="0"/>
                </a:rPr>
                <a:t>Gray</a:t>
              </a:r>
            </a:p>
            <a:p>
              <a:pPr marL="0" algn="l" defTabSz="932472" rtl="0" eaLnBrk="1" fontAlgn="base" latinLnBrk="0" hangingPunct="1">
                <a:lnSpc>
                  <a:spcPct val="100000"/>
                </a:lnSpc>
                <a:spcBef>
                  <a:spcPct val="0"/>
                </a:spcBef>
                <a:spcAft>
                  <a:spcPct val="0"/>
                </a:spcAft>
              </a:pPr>
              <a:r>
                <a:rPr lang="en-US" sz="500" kern="1200" dirty="0">
                  <a:gradFill>
                    <a:gsLst>
                      <a:gs pos="12389">
                        <a:srgbClr val="FFFFFF"/>
                      </a:gs>
                      <a:gs pos="46000">
                        <a:srgbClr val="FFFFFF"/>
                      </a:gs>
                    </a:gsLst>
                    <a:lin ang="5400000" scaled="0"/>
                  </a:gradFill>
                  <a:latin typeface="+mn-lt"/>
                  <a:ea typeface="Segoe UI" pitchFamily="34" charset="0"/>
                  <a:cs typeface="Segoe UI" pitchFamily="34" charset="0"/>
                </a:rPr>
                <a:t>R:80 G:80 B:80</a:t>
              </a:r>
            </a:p>
          </p:txBody>
        </p:sp>
      </p:grpSp>
    </p:spTree>
    <p:extLst>
      <p:ext uri="{BB962C8B-B14F-4D97-AF65-F5344CB8AC3E}">
        <p14:creationId xmlns:p14="http://schemas.microsoft.com/office/powerpoint/2010/main" val="1197009520"/>
      </p:ext>
    </p:extLst>
  </p:cSld>
  <p:clrMap bg1="lt1" tx1="dk1" bg2="lt2" tx2="dk2" accent1="accent1" accent2="accent2" accent3="accent3" accent4="accent4" accent5="accent5" accent6="accent6" hlink="hlink" folHlink="folHlink"/>
  <p:sldLayoutIdLst>
    <p:sldLayoutId id="2147484422" r:id="rId1"/>
    <p:sldLayoutId id="2147484423" r:id="rId2"/>
    <p:sldLayoutId id="2147484424" r:id="rId3"/>
    <p:sldLayoutId id="2147484425" r:id="rId4"/>
    <p:sldLayoutId id="2147484426" r:id="rId5"/>
    <p:sldLayoutId id="2147484427" r:id="rId6"/>
    <p:sldLayoutId id="2147484428" r:id="rId7"/>
    <p:sldLayoutId id="2147484429" r:id="rId8"/>
    <p:sldLayoutId id="2147484430" r:id="rId9"/>
    <p:sldLayoutId id="2147484431" r:id="rId10"/>
    <p:sldLayoutId id="2147484432" r:id="rId11"/>
    <p:sldLayoutId id="2147484433" r:id="rId12"/>
    <p:sldLayoutId id="2147484434" r:id="rId13"/>
    <p:sldLayoutId id="2147484435" r:id="rId14"/>
    <p:sldLayoutId id="2147484436" r:id="rId15"/>
    <p:sldLayoutId id="2147484437" r:id="rId16"/>
    <p:sldLayoutId id="2147484438" r:id="rId17"/>
    <p:sldLayoutId id="2147484439" r:id="rId18"/>
    <p:sldLayoutId id="2147484440" r:id="rId19"/>
    <p:sldLayoutId id="2147484441" r:id="rId20"/>
    <p:sldLayoutId id="2147484442" r:id="rId21"/>
    <p:sldLayoutId id="2147484443" r:id="rId22"/>
    <p:sldLayoutId id="2147484444" r:id="rId23"/>
    <p:sldLayoutId id="2147484445" r:id="rId24"/>
    <p:sldLayoutId id="2147484446" r:id="rId25"/>
    <p:sldLayoutId id="2147484447" r:id="rId26"/>
    <p:sldLayoutId id="2147484448" r:id="rId27"/>
    <p:sldLayoutId id="2147484450" r:id="rId28"/>
    <p:sldLayoutId id="2147484477" r:id="rId29"/>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3" name="Group 2"/>
          <p:cNvGrpSpPr/>
          <p:nvPr userDrawn="1"/>
        </p:nvGrpSpPr>
        <p:grpSpPr>
          <a:xfrm>
            <a:off x="12618967" y="0"/>
            <a:ext cx="952401" cy="5766965"/>
            <a:chOff x="12618967" y="0"/>
            <a:chExt cx="952401" cy="5766965"/>
          </a:xfrm>
        </p:grpSpPr>
        <p:grpSp>
          <p:nvGrpSpPr>
            <p:cNvPr id="18" name="Group 17"/>
            <p:cNvGrpSpPr/>
            <p:nvPr userDrawn="1"/>
          </p:nvGrpSpPr>
          <p:grpSpPr>
            <a:xfrm>
              <a:off x="12618967" y="0"/>
              <a:ext cx="952401" cy="5720411"/>
              <a:chOff x="12618967" y="0"/>
              <a:chExt cx="952401" cy="5720411"/>
            </a:xfrm>
          </p:grpSpPr>
          <p:grpSp>
            <p:nvGrpSpPr>
              <p:cNvPr id="26" name="Group 25"/>
              <p:cNvGrpSpPr/>
              <p:nvPr userDrawn="1"/>
            </p:nvGrpSpPr>
            <p:grpSpPr>
              <a:xfrm rot="5400000">
                <a:off x="11580864" y="1044098"/>
                <a:ext cx="2705442" cy="629236"/>
                <a:chOff x="1584344" y="4543426"/>
                <a:chExt cx="2705442"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G:120 B:215</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userDrawn="1"/>
              </p:nvSpPr>
              <p:spPr bwMode="auto">
                <a:xfrm>
                  <a:off x="3419856"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Green</a:t>
                  </a:r>
                </a:p>
                <a:p>
                  <a:pPr algn="l" defTabSz="932472" fontAlgn="base">
                    <a:lnSpc>
                      <a:spcPct val="100000"/>
                    </a:lnSpc>
                    <a:spcBef>
                      <a:spcPct val="0"/>
                    </a:spcBef>
                    <a:spcAft>
                      <a:spcPct val="0"/>
                    </a:spcAft>
                  </a:pPr>
                  <a:r>
                    <a:rPr lang="en-US" sz="500" dirty="0">
                      <a:gradFill>
                        <a:gsLst>
                          <a:gs pos="10042">
                            <a:schemeClr val="tx1"/>
                          </a:gs>
                          <a:gs pos="39000">
                            <a:schemeClr val="tx1"/>
                          </a:gs>
                        </a:gsLst>
                        <a:lin ang="5400000" scaled="0"/>
                      </a:gradFill>
                      <a:ea typeface="Segoe UI" pitchFamily="34" charset="0"/>
                      <a:cs typeface="Segoe UI" pitchFamily="34" charset="0"/>
                    </a:rPr>
                    <a:t>R:</a:t>
                  </a:r>
                  <a:r>
                    <a:rPr lang="en-US" sz="500" baseline="0" dirty="0">
                      <a:gradFill>
                        <a:gsLst>
                          <a:gs pos="10042">
                            <a:schemeClr val="tx1"/>
                          </a:gs>
                          <a:gs pos="39000">
                            <a:schemeClr val="tx1"/>
                          </a:gs>
                        </a:gsLst>
                        <a:lin ang="5400000" scaled="0"/>
                      </a:gradFill>
                      <a:ea typeface="Segoe UI" pitchFamily="34" charset="0"/>
                      <a:cs typeface="Segoe UI" pitchFamily="34" charset="0"/>
                    </a:rPr>
                    <a:t>186 G:216 B:10</a:t>
                  </a:r>
                  <a:endParaRPr lang="en-US" sz="500" dirty="0">
                    <a:gradFill>
                      <a:gsLst>
                        <a:gs pos="10042">
                          <a:schemeClr val="tx1"/>
                        </a:gs>
                        <a:gs pos="39000">
                          <a:schemeClr val="tx1"/>
                        </a:gs>
                      </a:gsLst>
                      <a:lin ang="5400000" scaled="0"/>
                    </a:gradFill>
                    <a:ea typeface="Segoe UI" pitchFamily="34" charset="0"/>
                    <a:cs typeface="Segoe UI" pitchFamily="34" charset="0"/>
                  </a:endParaRP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92 G:45 B:145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G:32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Yellow</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R:255 G:185 B:0</a:t>
                  </a:r>
                </a:p>
              </p:txBody>
            </p:sp>
          </p:grpSp>
          <p:grpSp>
            <p:nvGrpSpPr>
              <p:cNvPr id="27" name="Group 26"/>
              <p:cNvGrpSpPr/>
              <p:nvPr userDrawn="1"/>
            </p:nvGrpSpPr>
            <p:grpSpPr>
              <a:xfrm rot="5400000">
                <a:off x="11870606" y="3812276"/>
                <a:ext cx="1786491" cy="289766"/>
                <a:chOff x="4476564" y="4543426"/>
                <a:chExt cx="1786491" cy="289766"/>
              </a:xfrm>
            </p:grpSpPr>
            <p:sp>
              <p:nvSpPr>
                <p:cNvPr id="33" name="Rectangle 32"/>
                <p:cNvSpPr/>
                <p:nvPr userDrawn="1"/>
              </p:nvSpPr>
              <p:spPr bwMode="auto">
                <a:xfrm>
                  <a:off x="4476564" y="4543426"/>
                  <a:ext cx="869930" cy="289766"/>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Mid-Blue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R:0 G:24 B:143</a:t>
                  </a:r>
                </a:p>
              </p:txBody>
            </p:sp>
            <p:sp>
              <p:nvSpPr>
                <p:cNvPr id="19" name="Rectangle 18"/>
                <p:cNvSpPr/>
                <p:nvPr userDrawn="1"/>
              </p:nvSpPr>
              <p:spPr bwMode="auto">
                <a:xfrm>
                  <a:off x="5393125" y="4543426"/>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Blue</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R:0 G:188 B:242</a:t>
                  </a: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
          <p:nvSpPr>
            <p:cNvPr id="20" name="Rectangle 19"/>
            <p:cNvSpPr/>
            <p:nvPr userDrawn="1"/>
          </p:nvSpPr>
          <p:spPr bwMode="auto">
            <a:xfrm rot="5400000">
              <a:off x="12328886" y="5187117"/>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2389">
                        <a:srgbClr val="FFFFFF"/>
                      </a:gs>
                      <a:gs pos="46000">
                        <a:srgbClr val="FFFFFF"/>
                      </a:gs>
                    </a:gsLst>
                    <a:lin ang="5400000" scaled="0"/>
                  </a:gradFill>
                  <a:latin typeface="+mn-lt"/>
                  <a:ea typeface="Segoe UI" pitchFamily="34" charset="0"/>
                  <a:cs typeface="Segoe UI" pitchFamily="34" charset="0"/>
                </a:rPr>
                <a:t>Gray</a:t>
              </a:r>
            </a:p>
            <a:p>
              <a:pPr marL="0" algn="l" defTabSz="932472" rtl="0" eaLnBrk="1" fontAlgn="base" latinLnBrk="0" hangingPunct="1">
                <a:lnSpc>
                  <a:spcPct val="100000"/>
                </a:lnSpc>
                <a:spcBef>
                  <a:spcPct val="0"/>
                </a:spcBef>
                <a:spcAft>
                  <a:spcPct val="0"/>
                </a:spcAft>
              </a:pPr>
              <a:r>
                <a:rPr lang="en-US" sz="500" kern="1200" dirty="0">
                  <a:gradFill>
                    <a:gsLst>
                      <a:gs pos="12389">
                        <a:srgbClr val="FFFFFF"/>
                      </a:gs>
                      <a:gs pos="46000">
                        <a:srgbClr val="FFFFFF"/>
                      </a:gs>
                    </a:gsLst>
                    <a:lin ang="5400000" scaled="0"/>
                  </a:gradFill>
                  <a:latin typeface="+mn-lt"/>
                  <a:ea typeface="Segoe UI" pitchFamily="34" charset="0"/>
                  <a:cs typeface="Segoe UI" pitchFamily="34" charset="0"/>
                </a:rPr>
                <a:t>R:80 G:80 B:80</a:t>
              </a:r>
            </a:p>
          </p:txBody>
        </p:sp>
      </p:grpSp>
    </p:spTree>
    <p:extLst>
      <p:ext uri="{BB962C8B-B14F-4D97-AF65-F5344CB8AC3E}">
        <p14:creationId xmlns:p14="http://schemas.microsoft.com/office/powerpoint/2010/main" val="4207136751"/>
      </p:ext>
    </p:extLst>
  </p:cSld>
  <p:clrMap bg1="lt1" tx1="dk1" bg2="lt2" tx2="dk2" accent1="accent1" accent2="accent2" accent3="accent3" accent4="accent4" accent5="accent5" accent6="accent6" hlink="hlink" folHlink="folHlink"/>
  <p:sldLayoutIdLst>
    <p:sldLayoutId id="2147484452" r:id="rId1"/>
    <p:sldLayoutId id="2147484453" r:id="rId2"/>
    <p:sldLayoutId id="2147484454" r:id="rId3"/>
    <p:sldLayoutId id="2147484455" r:id="rId4"/>
    <p:sldLayoutId id="2147484456" r:id="rId5"/>
    <p:sldLayoutId id="2147484457" r:id="rId6"/>
    <p:sldLayoutId id="2147484458" r:id="rId7"/>
    <p:sldLayoutId id="2147484459" r:id="rId8"/>
    <p:sldLayoutId id="2147484460" r:id="rId9"/>
    <p:sldLayoutId id="2147484461" r:id="rId10"/>
    <p:sldLayoutId id="2147484462" r:id="rId11"/>
    <p:sldLayoutId id="2147484463" r:id="rId12"/>
    <p:sldLayoutId id="2147484464" r:id="rId13"/>
    <p:sldLayoutId id="2147484465" r:id="rId14"/>
    <p:sldLayoutId id="2147484466" r:id="rId15"/>
    <p:sldLayoutId id="2147484467" r:id="rId16"/>
    <p:sldLayoutId id="2147484468" r:id="rId17"/>
    <p:sldLayoutId id="2147484469" r:id="rId18"/>
    <p:sldLayoutId id="2147484470" r:id="rId19"/>
    <p:sldLayoutId id="2147484471" r:id="rId20"/>
    <p:sldLayoutId id="2147484472" r:id="rId21"/>
    <p:sldLayoutId id="2147484473" r:id="rId22"/>
    <p:sldLayoutId id="2147484474" r:id="rId23"/>
    <p:sldLayoutId id="2147484475" r:id="rId24"/>
    <p:sldLayoutId id="2147484476"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703" y="1713939"/>
            <a:ext cx="12161772" cy="1837298"/>
          </a:xfrm>
        </p:spPr>
        <p:txBody>
          <a:bodyPr/>
          <a:lstStyle/>
          <a:p>
            <a:r>
              <a:rPr lang="en-US" dirty="0"/>
              <a:t>Model View Controller (MVC) Design Pattern</a:t>
            </a:r>
          </a:p>
        </p:txBody>
      </p:sp>
      <p:sp>
        <p:nvSpPr>
          <p:cNvPr id="3" name="Text Placeholder 2"/>
          <p:cNvSpPr>
            <a:spLocks noGrp="1"/>
          </p:cNvSpPr>
          <p:nvPr>
            <p:ph type="body" sz="quarter" idx="12"/>
          </p:nvPr>
        </p:nvSpPr>
        <p:spPr/>
        <p:txBody>
          <a:bodyPr/>
          <a:lstStyle/>
          <a:p>
            <a:r>
              <a:rPr lang="en-US" dirty="0"/>
              <a:t>Crystal Tenn</a:t>
            </a:r>
          </a:p>
          <a:p>
            <a:r>
              <a:rPr lang="en-US" dirty="0"/>
              <a:t>Crystal.Tenn@microsoft.com</a:t>
            </a:r>
          </a:p>
        </p:txBody>
      </p:sp>
    </p:spTree>
    <p:extLst>
      <p:ext uri="{BB962C8B-B14F-4D97-AF65-F5344CB8AC3E}">
        <p14:creationId xmlns:p14="http://schemas.microsoft.com/office/powerpoint/2010/main" val="3530535506"/>
      </p:ext>
    </p:extLst>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Model View Presenter (MVP) design pattern?</a:t>
            </a:r>
          </a:p>
        </p:txBody>
      </p:sp>
      <p:sp>
        <p:nvSpPr>
          <p:cNvPr id="26" name="Text Placeholder 25">
            <a:extLst>
              <a:ext uri="{FF2B5EF4-FFF2-40B4-BE49-F238E27FC236}">
                <a16:creationId xmlns:a16="http://schemas.microsoft.com/office/drawing/2014/main" id="{FDB93421-82D6-4BD9-9EB2-A661995163FD}"/>
              </a:ext>
            </a:extLst>
          </p:cNvPr>
          <p:cNvSpPr>
            <a:spLocks noGrp="1"/>
          </p:cNvSpPr>
          <p:nvPr>
            <p:ph type="body" sz="quarter" idx="10"/>
          </p:nvPr>
        </p:nvSpPr>
        <p:spPr>
          <a:xfrm>
            <a:off x="274639" y="1212849"/>
            <a:ext cx="11734798" cy="5789277"/>
          </a:xfrm>
        </p:spPr>
        <p:txBody>
          <a:bodyPr/>
          <a:lstStyle/>
          <a:p>
            <a:pPr marL="514350" indent="-514350">
              <a:buFont typeface="+mj-lt"/>
              <a:buAutoNum type="arabicPeriod"/>
            </a:pPr>
            <a:r>
              <a:rPr lang="en-NZ" sz="2600" dirty="0">
                <a:solidFill>
                  <a:schemeClr val="tx1"/>
                </a:solidFill>
              </a:rPr>
              <a:t>User interacts with view elements e.g. by clicking a button</a:t>
            </a:r>
          </a:p>
          <a:p>
            <a:pPr marL="514350" indent="-514350">
              <a:buFont typeface="+mj-lt"/>
              <a:buAutoNum type="arabicPeriod"/>
            </a:pPr>
            <a:r>
              <a:rPr lang="en-NZ" sz="2600" dirty="0">
                <a:solidFill>
                  <a:schemeClr val="tx1"/>
                </a:solidFill>
                <a:latin typeface="Segoe UI Light" pitchFamily="34" charset="0"/>
              </a:rPr>
              <a:t>The (e.g.) button’s click handler will do nothing but invoke a method of the presenter that has no parameters and no return value. </a:t>
            </a:r>
          </a:p>
          <a:p>
            <a:pPr marL="514350" indent="-514350">
              <a:buFont typeface="+mj-lt"/>
              <a:buAutoNum type="arabicPeriod"/>
            </a:pPr>
            <a:r>
              <a:rPr lang="en-NZ" sz="2600" dirty="0">
                <a:solidFill>
                  <a:schemeClr val="tx1"/>
                </a:solidFill>
                <a:latin typeface="Segoe UI Light" pitchFamily="34" charset="0"/>
              </a:rPr>
              <a:t>The presenter then retrieves data from the view (e.g. what the user entered in a textbox) through methods defined by the view interface. </a:t>
            </a:r>
          </a:p>
          <a:p>
            <a:pPr marL="514350" indent="-514350">
              <a:buFont typeface="+mj-lt"/>
              <a:buAutoNum type="arabicPeriod"/>
            </a:pPr>
            <a:r>
              <a:rPr lang="en-NZ" sz="2600" dirty="0">
                <a:solidFill>
                  <a:schemeClr val="tx1"/>
                </a:solidFill>
                <a:latin typeface="Segoe UI Light" pitchFamily="34" charset="0"/>
              </a:rPr>
              <a:t>Presenter then uses this user-entered data from the view, and acts on the model causing a state change in the model. (The model has business state and behaviours.)</a:t>
            </a:r>
          </a:p>
          <a:p>
            <a:pPr marL="514350" indent="-514350">
              <a:buFont typeface="+mj-lt"/>
              <a:buAutoNum type="arabicPeriod"/>
            </a:pPr>
            <a:r>
              <a:rPr lang="en-NZ" sz="2600" dirty="0">
                <a:solidFill>
                  <a:schemeClr val="tx1"/>
                </a:solidFill>
                <a:latin typeface="Segoe UI Light" pitchFamily="34" charset="0"/>
              </a:rPr>
              <a:t>The presenter then looks at the updated model state and sends only relevant changes to the view it is responsible for. </a:t>
            </a:r>
          </a:p>
          <a:p>
            <a:pPr marL="514350" indent="-514350">
              <a:buFont typeface="+mj-lt"/>
              <a:buAutoNum type="arabicPeriod"/>
            </a:pPr>
            <a:r>
              <a:rPr lang="en-NZ" sz="2600" dirty="0">
                <a:solidFill>
                  <a:schemeClr val="tx1"/>
                </a:solidFill>
                <a:latin typeface="Segoe UI Light" pitchFamily="34" charset="0"/>
              </a:rPr>
              <a:t>The view then changes how it looks (e.g. set a label text) in response to the change communicated to it by the presenter.</a:t>
            </a:r>
          </a:p>
          <a:p>
            <a:pPr marL="0" indent="0">
              <a:buNone/>
            </a:pPr>
            <a:endParaRPr lang="en-NZ" sz="2600" dirty="0"/>
          </a:p>
        </p:txBody>
      </p:sp>
    </p:spTree>
    <p:extLst>
      <p:ext uri="{BB962C8B-B14F-4D97-AF65-F5344CB8AC3E}">
        <p14:creationId xmlns:p14="http://schemas.microsoft.com/office/powerpoint/2010/main" val="13968267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A6194-2D4F-4835-A741-8B964F00E08E}"/>
              </a:ext>
            </a:extLst>
          </p:cNvPr>
          <p:cNvSpPr>
            <a:spLocks noGrp="1"/>
          </p:cNvSpPr>
          <p:nvPr>
            <p:ph type="title"/>
          </p:nvPr>
        </p:nvSpPr>
        <p:spPr/>
        <p:txBody>
          <a:bodyPr/>
          <a:lstStyle/>
          <a:p>
            <a:r>
              <a:rPr lang="en-NZ" dirty="0"/>
              <a:t>MVP</a:t>
            </a:r>
          </a:p>
        </p:txBody>
      </p:sp>
      <p:sp>
        <p:nvSpPr>
          <p:cNvPr id="3" name="Text Placeholder 2">
            <a:extLst>
              <a:ext uri="{FF2B5EF4-FFF2-40B4-BE49-F238E27FC236}">
                <a16:creationId xmlns:a16="http://schemas.microsoft.com/office/drawing/2014/main" id="{39CC04B8-5D20-4A5F-B78A-E5B6156D6D59}"/>
              </a:ext>
            </a:extLst>
          </p:cNvPr>
          <p:cNvSpPr>
            <a:spLocks noGrp="1"/>
          </p:cNvSpPr>
          <p:nvPr>
            <p:ph type="body" sz="quarter" idx="10"/>
          </p:nvPr>
        </p:nvSpPr>
        <p:spPr/>
        <p:txBody>
          <a:bodyPr/>
          <a:lstStyle/>
          <a:p>
            <a:endParaRPr lang="en-NZ"/>
          </a:p>
        </p:txBody>
      </p:sp>
      <p:sp>
        <p:nvSpPr>
          <p:cNvPr id="4" name="Text Placeholder 3">
            <a:extLst>
              <a:ext uri="{FF2B5EF4-FFF2-40B4-BE49-F238E27FC236}">
                <a16:creationId xmlns:a16="http://schemas.microsoft.com/office/drawing/2014/main" id="{30EF26A7-5423-4D09-9FF2-07D7A6300498}"/>
              </a:ext>
            </a:extLst>
          </p:cNvPr>
          <p:cNvSpPr>
            <a:spLocks noGrp="1"/>
          </p:cNvSpPr>
          <p:nvPr>
            <p:ph type="body" sz="quarter" idx="11"/>
          </p:nvPr>
        </p:nvSpPr>
        <p:spPr/>
        <p:txBody>
          <a:bodyPr/>
          <a:lstStyle/>
          <a:p>
            <a:endParaRPr lang="en-NZ"/>
          </a:p>
        </p:txBody>
      </p:sp>
      <p:pic>
        <p:nvPicPr>
          <p:cNvPr id="3074" name="Picture 2" descr="Image result for mvp model view presenter">
            <a:extLst>
              <a:ext uri="{FF2B5EF4-FFF2-40B4-BE49-F238E27FC236}">
                <a16:creationId xmlns:a16="http://schemas.microsoft.com/office/drawing/2014/main" id="{0B13855D-2E40-4A60-9D0D-DC889913F5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9738" y="1111250"/>
            <a:ext cx="6477000" cy="4772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534348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7" y="243375"/>
            <a:ext cx="11658600" cy="772202"/>
          </a:xfrm>
        </p:spPr>
        <p:txBody>
          <a:bodyPr/>
          <a:lstStyle/>
          <a:p>
            <a:r>
              <a:rPr lang="en-US" b="1" dirty="0"/>
              <a:t>Model View Presenter Web Forms Framework</a:t>
            </a:r>
            <a:endParaRPr lang="en-US" dirty="0"/>
          </a:p>
        </p:txBody>
      </p:sp>
      <p:sp>
        <p:nvSpPr>
          <p:cNvPr id="3" name="Text Placeholder 2"/>
          <p:cNvSpPr>
            <a:spLocks noGrp="1"/>
          </p:cNvSpPr>
          <p:nvPr>
            <p:ph type="body" idx="1"/>
          </p:nvPr>
        </p:nvSpPr>
        <p:spPr>
          <a:xfrm>
            <a:off x="503237" y="1287462"/>
            <a:ext cx="10363200" cy="2788456"/>
          </a:xfrm>
        </p:spPr>
        <p:txBody>
          <a:bodyPr/>
          <a:lstStyle/>
          <a:p>
            <a:pPr marL="231531" indent="-231531" defTabSz="932597">
              <a:defRPr/>
            </a:pPr>
            <a:r>
              <a:rPr lang="en-US" sz="3600" dirty="0"/>
              <a:t>The simplest way to explain the pattern is to consider a checkout at a supermarket. </a:t>
            </a:r>
          </a:p>
          <a:p>
            <a:pPr marL="231531" indent="-231531" defTabSz="932597">
              <a:defRPr/>
            </a:pPr>
            <a:r>
              <a:rPr lang="en-US" sz="3600" dirty="0" err="1"/>
              <a:t>Visualise</a:t>
            </a:r>
            <a:r>
              <a:rPr lang="en-US" sz="3600" dirty="0"/>
              <a:t> that you, the customer, are the View, the cashier is the Presenter and the cash register is the Model.</a:t>
            </a:r>
          </a:p>
        </p:txBody>
      </p:sp>
      <p:pic>
        <p:nvPicPr>
          <p:cNvPr id="3074" name="Picture 2" descr="mvp pattern">
            <a:extLst>
              <a:ext uri="{FF2B5EF4-FFF2-40B4-BE49-F238E27FC236}">
                <a16:creationId xmlns:a16="http://schemas.microsoft.com/office/drawing/2014/main" id="{490C0D6C-4227-467A-9681-6AA94BC338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5699" y="4347803"/>
            <a:ext cx="9296400" cy="12954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DFFDEB67-B188-4E0A-A557-5545A9E4B5F2}"/>
              </a:ext>
            </a:extLst>
          </p:cNvPr>
          <p:cNvSpPr/>
          <p:nvPr/>
        </p:nvSpPr>
        <p:spPr>
          <a:xfrm>
            <a:off x="943431" y="6469062"/>
            <a:ext cx="11193462" cy="369332"/>
          </a:xfrm>
          <a:prstGeom prst="rect">
            <a:avLst/>
          </a:prstGeom>
        </p:spPr>
        <p:txBody>
          <a:bodyPr wrap="square">
            <a:spAutoFit/>
          </a:bodyPr>
          <a:lstStyle/>
          <a:p>
            <a:r>
              <a:rPr lang="en-US" dirty="0"/>
              <a:t>Example Reference: http://www.bradoncode.com/blog/2012/04/mvp-design-pattern-survival-kit.html</a:t>
            </a:r>
          </a:p>
        </p:txBody>
      </p:sp>
    </p:spTree>
    <p:extLst>
      <p:ext uri="{BB962C8B-B14F-4D97-AF65-F5344CB8AC3E}">
        <p14:creationId xmlns:p14="http://schemas.microsoft.com/office/powerpoint/2010/main" val="391631480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7" y="243375"/>
            <a:ext cx="11658600" cy="772202"/>
          </a:xfrm>
        </p:spPr>
        <p:txBody>
          <a:bodyPr/>
          <a:lstStyle/>
          <a:p>
            <a:r>
              <a:rPr lang="en-US" b="1" dirty="0"/>
              <a:t>Model View Presenter Web Forms Framework</a:t>
            </a:r>
            <a:endParaRPr lang="en-US" dirty="0"/>
          </a:p>
        </p:txBody>
      </p:sp>
      <p:sp>
        <p:nvSpPr>
          <p:cNvPr id="3" name="Text Placeholder 2"/>
          <p:cNvSpPr>
            <a:spLocks noGrp="1"/>
          </p:cNvSpPr>
          <p:nvPr>
            <p:ph type="body" idx="1"/>
          </p:nvPr>
        </p:nvSpPr>
        <p:spPr>
          <a:xfrm>
            <a:off x="335288" y="3040062"/>
            <a:ext cx="12085638" cy="2597634"/>
          </a:xfrm>
        </p:spPr>
        <p:txBody>
          <a:bodyPr/>
          <a:lstStyle/>
          <a:p>
            <a:r>
              <a:rPr lang="en-US" sz="3200" b="1" dirty="0"/>
              <a:t>Key point:</a:t>
            </a:r>
            <a:r>
              <a:rPr lang="en-US" sz="3200" dirty="0"/>
              <a:t> The view will never access the model directly.</a:t>
            </a:r>
          </a:p>
          <a:p>
            <a:r>
              <a:rPr lang="en-US" sz="3200" b="1" dirty="0"/>
              <a:t>Key point:</a:t>
            </a:r>
            <a:r>
              <a:rPr lang="en-US" sz="3200" dirty="0"/>
              <a:t> We need to be able to replace the View without having to change the Presenter.</a:t>
            </a:r>
          </a:p>
          <a:p>
            <a:r>
              <a:rPr lang="en-US" sz="3200" b="1" dirty="0"/>
              <a:t>Key point:</a:t>
            </a:r>
            <a:r>
              <a:rPr lang="en-US" sz="3200" dirty="0"/>
              <a:t> The Presenter will make all the decisions about interactions and the Model will make the business logic decisions.</a:t>
            </a:r>
          </a:p>
        </p:txBody>
      </p:sp>
      <p:pic>
        <p:nvPicPr>
          <p:cNvPr id="3074" name="Picture 2" descr="mvp pattern">
            <a:extLst>
              <a:ext uri="{FF2B5EF4-FFF2-40B4-BE49-F238E27FC236}">
                <a16:creationId xmlns:a16="http://schemas.microsoft.com/office/drawing/2014/main" id="{490C0D6C-4227-467A-9681-6AA94BC338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1037" y="1516062"/>
            <a:ext cx="8563094" cy="119321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E7C4497D-7751-4BA4-A861-A07ADD2CECB9}"/>
              </a:ext>
            </a:extLst>
          </p:cNvPr>
          <p:cNvSpPr/>
          <p:nvPr/>
        </p:nvSpPr>
        <p:spPr>
          <a:xfrm>
            <a:off x="943431" y="6469062"/>
            <a:ext cx="11193462" cy="369332"/>
          </a:xfrm>
          <a:prstGeom prst="rect">
            <a:avLst/>
          </a:prstGeom>
        </p:spPr>
        <p:txBody>
          <a:bodyPr wrap="square">
            <a:spAutoFit/>
          </a:bodyPr>
          <a:lstStyle/>
          <a:p>
            <a:r>
              <a:rPr lang="en-US" dirty="0"/>
              <a:t>Example Reference: http://www.bradoncode.com/blog/2012/04/mvp-design-pattern-survival-kit.html</a:t>
            </a:r>
          </a:p>
        </p:txBody>
      </p:sp>
    </p:spTree>
    <p:extLst>
      <p:ext uri="{BB962C8B-B14F-4D97-AF65-F5344CB8AC3E}">
        <p14:creationId xmlns:p14="http://schemas.microsoft.com/office/powerpoint/2010/main" val="299217255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 y="3040062"/>
            <a:ext cx="12344400" cy="946413"/>
          </a:xfrm>
        </p:spPr>
        <p:txBody>
          <a:bodyPr/>
          <a:lstStyle/>
          <a:p>
            <a:pPr algn="ctr"/>
            <a:r>
              <a:rPr lang="en-US" dirty="0"/>
              <a:t>What are the benefits of MVP?</a:t>
            </a:r>
          </a:p>
        </p:txBody>
      </p:sp>
    </p:spTree>
    <p:extLst>
      <p:ext uri="{BB962C8B-B14F-4D97-AF65-F5344CB8AC3E}">
        <p14:creationId xmlns:p14="http://schemas.microsoft.com/office/powerpoint/2010/main" val="18848409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the benefits of MVP?</a:t>
            </a:r>
          </a:p>
        </p:txBody>
      </p:sp>
      <p:sp>
        <p:nvSpPr>
          <p:cNvPr id="4" name="Text Placeholder 3"/>
          <p:cNvSpPr>
            <a:spLocks noGrp="1"/>
          </p:cNvSpPr>
          <p:nvPr>
            <p:ph type="body" sz="quarter" idx="10"/>
          </p:nvPr>
        </p:nvSpPr>
        <p:spPr>
          <a:xfrm>
            <a:off x="283717" y="1135062"/>
            <a:ext cx="11573320" cy="2446824"/>
          </a:xfrm>
        </p:spPr>
        <p:txBody>
          <a:bodyPr/>
          <a:lstStyle/>
          <a:p>
            <a:pPr lvl="1"/>
            <a:r>
              <a:rPr lang="en-US" sz="2400" dirty="0"/>
              <a:t>View layer decoupled from the model (separation of concerns)</a:t>
            </a:r>
          </a:p>
          <a:p>
            <a:pPr lvl="2"/>
            <a:r>
              <a:rPr lang="en-US" sz="2200" dirty="0"/>
              <a:t>Easier to maintain</a:t>
            </a:r>
          </a:p>
          <a:p>
            <a:pPr lvl="2"/>
            <a:r>
              <a:rPr lang="en-US" sz="2200" dirty="0"/>
              <a:t>Easier to test</a:t>
            </a:r>
          </a:p>
          <a:p>
            <a:pPr lvl="2"/>
            <a:r>
              <a:rPr lang="en-US" sz="2200" dirty="0"/>
              <a:t>Easier to replace/refactor</a:t>
            </a:r>
          </a:p>
          <a:p>
            <a:pPr lvl="1"/>
            <a:r>
              <a:rPr lang="en-US" sz="2400" dirty="0"/>
              <a:t>No more code behind page!!!</a:t>
            </a:r>
          </a:p>
          <a:p>
            <a:pPr lvl="1"/>
            <a:endParaRPr lang="en-US" sz="2400" dirty="0"/>
          </a:p>
        </p:txBody>
      </p:sp>
    </p:spTree>
    <p:extLst>
      <p:ext uri="{BB962C8B-B14F-4D97-AF65-F5344CB8AC3E}">
        <p14:creationId xmlns:p14="http://schemas.microsoft.com/office/powerpoint/2010/main" val="338933263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4B49DFE-1CA2-4D5D-A6D4-9A503BDB4EEF}"/>
              </a:ext>
            </a:extLst>
          </p:cNvPr>
          <p:cNvSpPr/>
          <p:nvPr/>
        </p:nvSpPr>
        <p:spPr>
          <a:xfrm>
            <a:off x="4237037" y="3040062"/>
            <a:ext cx="3033203" cy="830997"/>
          </a:xfrm>
          <a:prstGeom prst="rect">
            <a:avLst/>
          </a:prstGeom>
        </p:spPr>
        <p:txBody>
          <a:bodyPr wrap="none">
            <a:spAutoFit/>
          </a:bodyPr>
          <a:lstStyle/>
          <a:p>
            <a:r>
              <a:rPr lang="en-US" sz="4800" dirty="0">
                <a:latin typeface="+mj-lt"/>
              </a:rPr>
              <a:t>Thank you!</a:t>
            </a:r>
          </a:p>
        </p:txBody>
      </p:sp>
    </p:spTree>
    <p:extLst>
      <p:ext uri="{BB962C8B-B14F-4D97-AF65-F5344CB8AC3E}">
        <p14:creationId xmlns:p14="http://schemas.microsoft.com/office/powerpoint/2010/main" val="12297260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 y="3040062"/>
            <a:ext cx="12344400" cy="946413"/>
          </a:xfrm>
        </p:spPr>
        <p:txBody>
          <a:bodyPr/>
          <a:lstStyle/>
          <a:p>
            <a:pPr algn="ctr"/>
            <a:r>
              <a:rPr lang="en-US" dirty="0"/>
              <a:t>What is the MVC design pattern?</a:t>
            </a:r>
          </a:p>
        </p:txBody>
      </p:sp>
    </p:spTree>
    <p:extLst>
      <p:ext uri="{BB962C8B-B14F-4D97-AF65-F5344CB8AC3E}">
        <p14:creationId xmlns:p14="http://schemas.microsoft.com/office/powerpoint/2010/main" val="41066967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Model View Controller (MVC) design pattern?</a:t>
            </a:r>
          </a:p>
        </p:txBody>
      </p:sp>
      <p:sp>
        <p:nvSpPr>
          <p:cNvPr id="5" name="Rectangle: Rounded Corners 4">
            <a:extLst>
              <a:ext uri="{FF2B5EF4-FFF2-40B4-BE49-F238E27FC236}">
                <a16:creationId xmlns:a16="http://schemas.microsoft.com/office/drawing/2014/main" id="{4C28AF7D-F7F2-4507-AEB9-C691100C743B}"/>
              </a:ext>
            </a:extLst>
          </p:cNvPr>
          <p:cNvSpPr/>
          <p:nvPr/>
        </p:nvSpPr>
        <p:spPr bwMode="auto">
          <a:xfrm>
            <a:off x="4922837" y="1897062"/>
            <a:ext cx="2743200" cy="1066800"/>
          </a:xfrm>
          <a:prstGeom prst="round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NZ" sz="2000" dirty="0">
                <a:gradFill>
                  <a:gsLst>
                    <a:gs pos="5439">
                      <a:srgbClr val="F8F8F8"/>
                    </a:gs>
                    <a:gs pos="10000">
                      <a:srgbClr val="F8F8F8"/>
                    </a:gs>
                  </a:gsLst>
                  <a:lin ang="5400000" scaled="0"/>
                </a:gradFill>
              </a:rPr>
              <a:t>Controller</a:t>
            </a:r>
          </a:p>
        </p:txBody>
      </p:sp>
      <p:sp>
        <p:nvSpPr>
          <p:cNvPr id="7" name="Rectangle: Rounded Corners 6">
            <a:extLst>
              <a:ext uri="{FF2B5EF4-FFF2-40B4-BE49-F238E27FC236}">
                <a16:creationId xmlns:a16="http://schemas.microsoft.com/office/drawing/2014/main" id="{1F79FAAC-7F0C-462E-A40B-82881D7925C9}"/>
              </a:ext>
            </a:extLst>
          </p:cNvPr>
          <p:cNvSpPr/>
          <p:nvPr/>
        </p:nvSpPr>
        <p:spPr bwMode="auto">
          <a:xfrm>
            <a:off x="2255837" y="4702695"/>
            <a:ext cx="2514600" cy="1066800"/>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NZ" sz="2000" dirty="0">
                <a:gradFill>
                  <a:gsLst>
                    <a:gs pos="5439">
                      <a:srgbClr val="F8F8F8"/>
                    </a:gs>
                    <a:gs pos="10000">
                      <a:srgbClr val="F8F8F8"/>
                    </a:gs>
                  </a:gsLst>
                  <a:lin ang="5400000" scaled="0"/>
                </a:gradFill>
              </a:rPr>
              <a:t>View</a:t>
            </a:r>
          </a:p>
        </p:txBody>
      </p:sp>
      <p:sp>
        <p:nvSpPr>
          <p:cNvPr id="8" name="Rectangle: Rounded Corners 7">
            <a:extLst>
              <a:ext uri="{FF2B5EF4-FFF2-40B4-BE49-F238E27FC236}">
                <a16:creationId xmlns:a16="http://schemas.microsoft.com/office/drawing/2014/main" id="{EEA2B93F-A25E-4410-B540-143A7E61BA7B}"/>
              </a:ext>
            </a:extLst>
          </p:cNvPr>
          <p:cNvSpPr/>
          <p:nvPr/>
        </p:nvSpPr>
        <p:spPr bwMode="auto">
          <a:xfrm>
            <a:off x="7513637" y="4664958"/>
            <a:ext cx="2514600" cy="1066800"/>
          </a:xfrm>
          <a:prstGeom prst="round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NZ" sz="2000" dirty="0">
                <a:gradFill>
                  <a:gsLst>
                    <a:gs pos="5439">
                      <a:srgbClr val="F8F8F8"/>
                    </a:gs>
                    <a:gs pos="10000">
                      <a:srgbClr val="F8F8F8"/>
                    </a:gs>
                  </a:gsLst>
                  <a:lin ang="5400000" scaled="0"/>
                </a:gradFill>
              </a:rPr>
              <a:t>Model</a:t>
            </a:r>
          </a:p>
        </p:txBody>
      </p:sp>
      <p:cxnSp>
        <p:nvCxnSpPr>
          <p:cNvPr id="14" name="Straight Arrow Connector 13">
            <a:extLst>
              <a:ext uri="{FF2B5EF4-FFF2-40B4-BE49-F238E27FC236}">
                <a16:creationId xmlns:a16="http://schemas.microsoft.com/office/drawing/2014/main" id="{B49C43D2-004C-4417-9575-34BEC0AD036F}"/>
              </a:ext>
            </a:extLst>
          </p:cNvPr>
          <p:cNvCxnSpPr>
            <a:cxnSpLocks/>
          </p:cNvCxnSpPr>
          <p:nvPr/>
        </p:nvCxnSpPr>
        <p:spPr>
          <a:xfrm flipV="1">
            <a:off x="3418835" y="2961584"/>
            <a:ext cx="990600" cy="1295402"/>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0B77B1E-8401-43E9-9413-24870646417E}"/>
              </a:ext>
            </a:extLst>
          </p:cNvPr>
          <p:cNvCxnSpPr>
            <a:cxnSpLocks/>
          </p:cNvCxnSpPr>
          <p:nvPr/>
        </p:nvCxnSpPr>
        <p:spPr>
          <a:xfrm>
            <a:off x="8199437" y="3011434"/>
            <a:ext cx="1031193" cy="1295400"/>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ADF1BC4-6F3B-4EC8-8156-26F5CEB35CAF}"/>
              </a:ext>
            </a:extLst>
          </p:cNvPr>
          <p:cNvSpPr txBox="1"/>
          <p:nvPr/>
        </p:nvSpPr>
        <p:spPr>
          <a:xfrm>
            <a:off x="2047597" y="3100083"/>
            <a:ext cx="1930777" cy="849463"/>
          </a:xfrm>
          <a:prstGeom prst="rect">
            <a:avLst/>
          </a:prstGeom>
          <a:noFill/>
        </p:spPr>
        <p:txBody>
          <a:bodyPr wrap="square" lIns="182880" tIns="146304" rIns="182880" bIns="146304" rtlCol="0">
            <a:spAutoFit/>
          </a:bodyPr>
          <a:lstStyle/>
          <a:p>
            <a:pPr>
              <a:lnSpc>
                <a:spcPct val="90000"/>
              </a:lnSpc>
              <a:spcAft>
                <a:spcPts val="600"/>
              </a:spcAft>
            </a:pPr>
            <a:r>
              <a:rPr lang="en-NZ" sz="2000" dirty="0">
                <a:gradFill>
                  <a:gsLst>
                    <a:gs pos="2917">
                      <a:schemeClr val="tx1"/>
                    </a:gs>
                    <a:gs pos="30000">
                      <a:schemeClr val="tx1"/>
                    </a:gs>
                  </a:gsLst>
                  <a:lin ang="5400000" scaled="0"/>
                </a:gradFill>
              </a:rPr>
              <a:t>1. User action via view</a:t>
            </a:r>
          </a:p>
        </p:txBody>
      </p:sp>
      <p:sp>
        <p:nvSpPr>
          <p:cNvPr id="25" name="TextBox 24">
            <a:extLst>
              <a:ext uri="{FF2B5EF4-FFF2-40B4-BE49-F238E27FC236}">
                <a16:creationId xmlns:a16="http://schemas.microsoft.com/office/drawing/2014/main" id="{946D0159-7047-413E-9163-C557485AB3E5}"/>
              </a:ext>
            </a:extLst>
          </p:cNvPr>
          <p:cNvSpPr txBox="1"/>
          <p:nvPr/>
        </p:nvSpPr>
        <p:spPr>
          <a:xfrm>
            <a:off x="8781283" y="3031491"/>
            <a:ext cx="2493908" cy="849463"/>
          </a:xfrm>
          <a:prstGeom prst="rect">
            <a:avLst/>
          </a:prstGeom>
          <a:noFill/>
        </p:spPr>
        <p:txBody>
          <a:bodyPr wrap="square" lIns="182880" tIns="146304" rIns="182880" bIns="146304" rtlCol="0">
            <a:spAutoFit/>
          </a:bodyPr>
          <a:lstStyle/>
          <a:p>
            <a:pPr>
              <a:lnSpc>
                <a:spcPct val="90000"/>
              </a:lnSpc>
              <a:spcAft>
                <a:spcPts val="600"/>
              </a:spcAft>
            </a:pPr>
            <a:r>
              <a:rPr lang="en-NZ" sz="2000" dirty="0">
                <a:gradFill>
                  <a:gsLst>
                    <a:gs pos="2917">
                      <a:schemeClr val="tx1"/>
                    </a:gs>
                    <a:gs pos="30000">
                      <a:schemeClr val="tx1"/>
                    </a:gs>
                  </a:gsLst>
                  <a:lin ang="5400000" scaled="0"/>
                </a:gradFill>
              </a:rPr>
              <a:t>2. Request model to change</a:t>
            </a:r>
          </a:p>
        </p:txBody>
      </p:sp>
      <p:cxnSp>
        <p:nvCxnSpPr>
          <p:cNvPr id="26" name="Straight Arrow Connector 25">
            <a:extLst>
              <a:ext uri="{FF2B5EF4-FFF2-40B4-BE49-F238E27FC236}">
                <a16:creationId xmlns:a16="http://schemas.microsoft.com/office/drawing/2014/main" id="{CB733AE5-C110-405B-A526-BEED00FB7A10}"/>
              </a:ext>
            </a:extLst>
          </p:cNvPr>
          <p:cNvCxnSpPr>
            <a:cxnSpLocks/>
          </p:cNvCxnSpPr>
          <p:nvPr/>
        </p:nvCxnSpPr>
        <p:spPr>
          <a:xfrm>
            <a:off x="7765699" y="3190496"/>
            <a:ext cx="1031193" cy="1295400"/>
          </a:xfrm>
          <a:prstGeom prst="straightConnector1">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53AFFCAF-D67A-4C79-90F5-486B3798D1AD}"/>
              </a:ext>
            </a:extLst>
          </p:cNvPr>
          <p:cNvSpPr txBox="1"/>
          <p:nvPr/>
        </p:nvSpPr>
        <p:spPr>
          <a:xfrm>
            <a:off x="6175861" y="3725964"/>
            <a:ext cx="2168996" cy="849463"/>
          </a:xfrm>
          <a:prstGeom prst="rect">
            <a:avLst/>
          </a:prstGeom>
          <a:noFill/>
        </p:spPr>
        <p:txBody>
          <a:bodyPr wrap="square" lIns="182880" tIns="146304" rIns="182880" bIns="146304" rtlCol="0">
            <a:spAutoFit/>
          </a:bodyPr>
          <a:lstStyle/>
          <a:p>
            <a:pPr algn="r">
              <a:lnSpc>
                <a:spcPct val="90000"/>
              </a:lnSpc>
              <a:spcAft>
                <a:spcPts val="600"/>
              </a:spcAft>
            </a:pPr>
            <a:r>
              <a:rPr lang="en-NZ" sz="2000" dirty="0">
                <a:gradFill>
                  <a:gsLst>
                    <a:gs pos="2917">
                      <a:schemeClr val="tx1"/>
                    </a:gs>
                    <a:gs pos="30000">
                      <a:schemeClr val="tx1"/>
                    </a:gs>
                  </a:gsLst>
                  <a:lin ang="5400000" scaled="0"/>
                </a:gradFill>
              </a:rPr>
              <a:t>4. Updated model state</a:t>
            </a:r>
          </a:p>
        </p:txBody>
      </p:sp>
      <p:cxnSp>
        <p:nvCxnSpPr>
          <p:cNvPr id="28" name="Straight Arrow Connector 27">
            <a:extLst>
              <a:ext uri="{FF2B5EF4-FFF2-40B4-BE49-F238E27FC236}">
                <a16:creationId xmlns:a16="http://schemas.microsoft.com/office/drawing/2014/main" id="{A2D568A6-02E4-40D4-A08D-DEA6D8EE8FDF}"/>
              </a:ext>
            </a:extLst>
          </p:cNvPr>
          <p:cNvCxnSpPr>
            <a:cxnSpLocks/>
          </p:cNvCxnSpPr>
          <p:nvPr/>
        </p:nvCxnSpPr>
        <p:spPr>
          <a:xfrm flipV="1">
            <a:off x="3769892" y="3197240"/>
            <a:ext cx="990600" cy="1295402"/>
          </a:xfrm>
          <a:prstGeom prst="straightConnector1">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7D0620F-EBC5-4348-9071-F85C34A3C193}"/>
              </a:ext>
            </a:extLst>
          </p:cNvPr>
          <p:cNvSpPr txBox="1"/>
          <p:nvPr/>
        </p:nvSpPr>
        <p:spPr>
          <a:xfrm>
            <a:off x="4329431" y="3538496"/>
            <a:ext cx="1846430" cy="849463"/>
          </a:xfrm>
          <a:prstGeom prst="rect">
            <a:avLst/>
          </a:prstGeom>
          <a:noFill/>
        </p:spPr>
        <p:txBody>
          <a:bodyPr wrap="square" lIns="182880" tIns="146304" rIns="182880" bIns="146304" rtlCol="0">
            <a:spAutoFit/>
          </a:bodyPr>
          <a:lstStyle/>
          <a:p>
            <a:pPr>
              <a:lnSpc>
                <a:spcPct val="90000"/>
              </a:lnSpc>
              <a:spcAft>
                <a:spcPts val="600"/>
              </a:spcAft>
            </a:pPr>
            <a:r>
              <a:rPr lang="en-NZ" sz="2000" dirty="0">
                <a:gradFill>
                  <a:gsLst>
                    <a:gs pos="2917">
                      <a:schemeClr val="tx1"/>
                    </a:gs>
                    <a:gs pos="30000">
                      <a:schemeClr val="tx1"/>
                    </a:gs>
                  </a:gsLst>
                  <a:lin ang="5400000" scaled="0"/>
                </a:gradFill>
              </a:rPr>
              <a:t>5. Updated model state</a:t>
            </a:r>
          </a:p>
        </p:txBody>
      </p:sp>
      <p:sp>
        <p:nvSpPr>
          <p:cNvPr id="24" name="TextBox 23">
            <a:extLst>
              <a:ext uri="{FF2B5EF4-FFF2-40B4-BE49-F238E27FC236}">
                <a16:creationId xmlns:a16="http://schemas.microsoft.com/office/drawing/2014/main" id="{6503AAFD-85A0-4BE2-9138-4D0EB80EE04B}"/>
              </a:ext>
            </a:extLst>
          </p:cNvPr>
          <p:cNvSpPr txBox="1"/>
          <p:nvPr/>
        </p:nvSpPr>
        <p:spPr>
          <a:xfrm>
            <a:off x="1052997" y="5731758"/>
            <a:ext cx="3801618" cy="849463"/>
          </a:xfrm>
          <a:prstGeom prst="rect">
            <a:avLst/>
          </a:prstGeom>
          <a:noFill/>
        </p:spPr>
        <p:txBody>
          <a:bodyPr wrap="none" lIns="182880" tIns="146304" rIns="182880" bIns="146304" rtlCol="0">
            <a:spAutoFit/>
          </a:bodyPr>
          <a:lstStyle/>
          <a:p>
            <a:pPr algn="r">
              <a:lnSpc>
                <a:spcPct val="90000"/>
              </a:lnSpc>
              <a:spcAft>
                <a:spcPts val="600"/>
              </a:spcAft>
            </a:pPr>
            <a:r>
              <a:rPr lang="en-NZ" sz="2000" dirty="0">
                <a:gradFill>
                  <a:gsLst>
                    <a:gs pos="2917">
                      <a:schemeClr val="tx1"/>
                    </a:gs>
                    <a:gs pos="30000">
                      <a:schemeClr val="tx1"/>
                    </a:gs>
                  </a:gsLst>
                  <a:lin ang="5400000" scaled="0"/>
                </a:gradFill>
              </a:rPr>
              <a:t>6. Updates UI component(s)</a:t>
            </a:r>
            <a:br>
              <a:rPr lang="en-NZ" sz="2000" dirty="0">
                <a:gradFill>
                  <a:gsLst>
                    <a:gs pos="2917">
                      <a:schemeClr val="tx1"/>
                    </a:gs>
                    <a:gs pos="30000">
                      <a:schemeClr val="tx1"/>
                    </a:gs>
                  </a:gsLst>
                  <a:lin ang="5400000" scaled="0"/>
                </a:gradFill>
              </a:rPr>
            </a:br>
            <a:r>
              <a:rPr lang="en-NZ" sz="2000" dirty="0">
                <a:gradFill>
                  <a:gsLst>
                    <a:gs pos="2917">
                      <a:schemeClr val="tx1"/>
                    </a:gs>
                    <a:gs pos="30000">
                      <a:schemeClr val="tx1"/>
                    </a:gs>
                  </a:gsLst>
                  <a:lin ang="5400000" scaled="0"/>
                </a:gradFill>
              </a:rPr>
              <a:t>to reflect updated model state</a:t>
            </a:r>
          </a:p>
        </p:txBody>
      </p:sp>
      <p:sp>
        <p:nvSpPr>
          <p:cNvPr id="31" name="TextBox 30">
            <a:extLst>
              <a:ext uri="{FF2B5EF4-FFF2-40B4-BE49-F238E27FC236}">
                <a16:creationId xmlns:a16="http://schemas.microsoft.com/office/drawing/2014/main" id="{6A8D5432-A4A3-4D84-A67C-EFB20696C714}"/>
              </a:ext>
            </a:extLst>
          </p:cNvPr>
          <p:cNvSpPr txBox="1"/>
          <p:nvPr/>
        </p:nvSpPr>
        <p:spPr>
          <a:xfrm>
            <a:off x="7352845" y="5707199"/>
            <a:ext cx="4038600" cy="849463"/>
          </a:xfrm>
          <a:prstGeom prst="rect">
            <a:avLst/>
          </a:prstGeom>
          <a:noFill/>
        </p:spPr>
        <p:txBody>
          <a:bodyPr wrap="square" lIns="182880" tIns="146304" rIns="182880" bIns="146304" rtlCol="0">
            <a:spAutoFit/>
          </a:bodyPr>
          <a:lstStyle/>
          <a:p>
            <a:pPr>
              <a:lnSpc>
                <a:spcPct val="90000"/>
              </a:lnSpc>
              <a:spcAft>
                <a:spcPts val="600"/>
              </a:spcAft>
            </a:pPr>
            <a:r>
              <a:rPr lang="en-NZ" sz="2000" dirty="0">
                <a:gradFill>
                  <a:gsLst>
                    <a:gs pos="2917">
                      <a:schemeClr val="tx1"/>
                    </a:gs>
                    <a:gs pos="30000">
                      <a:schemeClr val="tx1"/>
                    </a:gs>
                  </a:gsLst>
                  <a:lin ang="5400000" scaled="0"/>
                </a:gradFill>
              </a:rPr>
              <a:t>3. Model updates in response to controller request</a:t>
            </a:r>
          </a:p>
        </p:txBody>
      </p:sp>
    </p:spTree>
    <p:extLst>
      <p:ext uri="{BB962C8B-B14F-4D97-AF65-F5344CB8AC3E}">
        <p14:creationId xmlns:p14="http://schemas.microsoft.com/office/powerpoint/2010/main" val="152161413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 Workflow</a:t>
            </a:r>
          </a:p>
        </p:txBody>
      </p:sp>
      <p:sp>
        <p:nvSpPr>
          <p:cNvPr id="4" name="Text Placeholder 3"/>
          <p:cNvSpPr>
            <a:spLocks noGrp="1"/>
          </p:cNvSpPr>
          <p:nvPr>
            <p:ph type="body" sz="quarter" idx="10"/>
          </p:nvPr>
        </p:nvSpPr>
        <p:spPr>
          <a:xfrm>
            <a:off x="274639" y="1058862"/>
            <a:ext cx="11573320" cy="3256276"/>
          </a:xfrm>
        </p:spPr>
        <p:txBody>
          <a:bodyPr/>
          <a:lstStyle/>
          <a:p>
            <a:pPr marL="171450" indent="-171450"/>
            <a:r>
              <a:rPr lang="en-NZ" sz="1800" dirty="0">
                <a:solidFill>
                  <a:schemeClr val="tx1"/>
                </a:solidFill>
              </a:rPr>
              <a:t>A way of separating model and view</a:t>
            </a:r>
          </a:p>
          <a:p>
            <a:pPr marL="171450" indent="-171450"/>
            <a:r>
              <a:rPr lang="en-NZ" sz="1800" dirty="0">
                <a:solidFill>
                  <a:schemeClr val="tx1"/>
                </a:solidFill>
              </a:rPr>
              <a:t>User interacts with the view</a:t>
            </a:r>
          </a:p>
          <a:p>
            <a:pPr marL="171450" indent="-171450"/>
            <a:r>
              <a:rPr lang="en-NZ" sz="1800" dirty="0">
                <a:solidFill>
                  <a:schemeClr val="tx1"/>
                </a:solidFill>
              </a:rPr>
              <a:t>View events (e.g. button click) invoke methods on Controller</a:t>
            </a:r>
          </a:p>
          <a:p>
            <a:pPr marL="171450" indent="-171450"/>
            <a:r>
              <a:rPr lang="en-NZ" sz="1800" dirty="0">
                <a:solidFill>
                  <a:schemeClr val="tx1"/>
                </a:solidFill>
              </a:rPr>
              <a:t>Controller acts on model according to action from the View</a:t>
            </a:r>
          </a:p>
          <a:p>
            <a:pPr marL="171450" indent="-171450"/>
            <a:r>
              <a:rPr lang="en-NZ" sz="1800" dirty="0">
                <a:solidFill>
                  <a:schemeClr val="tx1"/>
                </a:solidFill>
              </a:rPr>
              <a:t>Model reacts and changes its state in response to Controller’s action on it</a:t>
            </a:r>
          </a:p>
          <a:p>
            <a:pPr marL="171450" indent="-171450"/>
            <a:r>
              <a:rPr lang="en-NZ" sz="1800" dirty="0">
                <a:solidFill>
                  <a:schemeClr val="tx1"/>
                </a:solidFill>
              </a:rPr>
              <a:t>Controller notices model’s new state</a:t>
            </a:r>
          </a:p>
          <a:p>
            <a:pPr marL="171450" indent="-171450"/>
            <a:r>
              <a:rPr lang="en-NZ" sz="1800" dirty="0">
                <a:solidFill>
                  <a:schemeClr val="tx1"/>
                </a:solidFill>
              </a:rPr>
              <a:t>Controller sends the model’s new state to the view</a:t>
            </a:r>
          </a:p>
          <a:p>
            <a:pPr marL="171450" indent="-171450"/>
            <a:r>
              <a:rPr lang="en-NZ" sz="1800" dirty="0">
                <a:solidFill>
                  <a:schemeClr val="tx1"/>
                </a:solidFill>
              </a:rPr>
              <a:t>The view updates itself in response to the model’s new state </a:t>
            </a:r>
          </a:p>
        </p:txBody>
      </p:sp>
    </p:spTree>
    <p:extLst>
      <p:ext uri="{BB962C8B-B14F-4D97-AF65-F5344CB8AC3E}">
        <p14:creationId xmlns:p14="http://schemas.microsoft.com/office/powerpoint/2010/main" val="137274219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4"/>
            <a:ext cx="11889564" cy="1525588"/>
          </a:xfrm>
        </p:spPr>
        <p:txBody>
          <a:bodyPr/>
          <a:lstStyle/>
          <a:p>
            <a:r>
              <a:rPr lang="en-US" dirty="0"/>
              <a:t>What is the Model View Controller (MVC) design pattern?</a:t>
            </a:r>
          </a:p>
        </p:txBody>
      </p:sp>
      <p:sp>
        <p:nvSpPr>
          <p:cNvPr id="3" name="Text Placeholder 2">
            <a:extLst>
              <a:ext uri="{FF2B5EF4-FFF2-40B4-BE49-F238E27FC236}">
                <a16:creationId xmlns:a16="http://schemas.microsoft.com/office/drawing/2014/main" id="{20A7A29D-3B39-4DED-8EDC-FF425B26E06C}"/>
              </a:ext>
            </a:extLst>
          </p:cNvPr>
          <p:cNvSpPr>
            <a:spLocks noGrp="1"/>
          </p:cNvSpPr>
          <p:nvPr>
            <p:ph type="body" sz="quarter" idx="10"/>
          </p:nvPr>
        </p:nvSpPr>
        <p:spPr>
          <a:xfrm>
            <a:off x="274639" y="2049462"/>
            <a:ext cx="5486399" cy="3970318"/>
          </a:xfrm>
        </p:spPr>
        <p:txBody>
          <a:bodyPr/>
          <a:lstStyle/>
          <a:p>
            <a:pPr marL="171450" indent="-171450"/>
            <a:r>
              <a:rPr lang="en-NZ" sz="2400" dirty="0">
                <a:solidFill>
                  <a:schemeClr val="tx1"/>
                </a:solidFill>
              </a:rPr>
              <a:t>A way of separating model and view</a:t>
            </a:r>
          </a:p>
          <a:p>
            <a:pPr marL="171450" indent="-171450"/>
            <a:r>
              <a:rPr lang="en-NZ" sz="2400" dirty="0">
                <a:solidFill>
                  <a:schemeClr val="tx1"/>
                </a:solidFill>
              </a:rPr>
              <a:t>Model capture business objects’ state and behaviours</a:t>
            </a:r>
          </a:p>
          <a:p>
            <a:pPr marL="171450" indent="-171450"/>
            <a:r>
              <a:rPr lang="en-NZ" sz="2400" dirty="0">
                <a:solidFill>
                  <a:schemeClr val="tx1"/>
                </a:solidFill>
              </a:rPr>
              <a:t>View merely renders a given model state</a:t>
            </a:r>
          </a:p>
          <a:p>
            <a:pPr marL="171450" indent="-171450"/>
            <a:r>
              <a:rPr lang="en-NZ" sz="2400" dirty="0">
                <a:solidFill>
                  <a:schemeClr val="tx1"/>
                </a:solidFill>
              </a:rPr>
              <a:t>Controller mediates between the view and model to allow the model to react to the user’s actions via the view, and allow the view to respond to the model’s changing state.</a:t>
            </a:r>
          </a:p>
        </p:txBody>
      </p:sp>
    </p:spTree>
    <p:extLst>
      <p:ext uri="{BB962C8B-B14F-4D97-AF65-F5344CB8AC3E}">
        <p14:creationId xmlns:p14="http://schemas.microsoft.com/office/powerpoint/2010/main" val="47876496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 y="3040062"/>
            <a:ext cx="12344400" cy="946413"/>
          </a:xfrm>
        </p:spPr>
        <p:txBody>
          <a:bodyPr/>
          <a:lstStyle/>
          <a:p>
            <a:pPr algn="ctr"/>
            <a:r>
              <a:rPr lang="en-US" dirty="0"/>
              <a:t>What are the benefits of MVC?</a:t>
            </a:r>
          </a:p>
        </p:txBody>
      </p:sp>
    </p:spTree>
    <p:extLst>
      <p:ext uri="{BB962C8B-B14F-4D97-AF65-F5344CB8AC3E}">
        <p14:creationId xmlns:p14="http://schemas.microsoft.com/office/powerpoint/2010/main" val="10621684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the benefits of MVC?</a:t>
            </a:r>
          </a:p>
        </p:txBody>
      </p:sp>
      <p:sp>
        <p:nvSpPr>
          <p:cNvPr id="4" name="Text Placeholder 3"/>
          <p:cNvSpPr>
            <a:spLocks noGrp="1"/>
          </p:cNvSpPr>
          <p:nvPr>
            <p:ph type="body" sz="quarter" idx="10"/>
          </p:nvPr>
        </p:nvSpPr>
        <p:spPr>
          <a:xfrm>
            <a:off x="283717" y="1135062"/>
            <a:ext cx="11573320" cy="2446824"/>
          </a:xfrm>
        </p:spPr>
        <p:txBody>
          <a:bodyPr/>
          <a:lstStyle/>
          <a:p>
            <a:pPr lvl="1"/>
            <a:r>
              <a:rPr lang="en-US" sz="2400" b="1" dirty="0"/>
              <a:t>Separation of concerns</a:t>
            </a:r>
          </a:p>
          <a:p>
            <a:pPr lvl="2"/>
            <a:r>
              <a:rPr lang="en-US" dirty="0"/>
              <a:t>Between view and model</a:t>
            </a:r>
          </a:p>
          <a:p>
            <a:pPr lvl="2"/>
            <a:r>
              <a:rPr lang="en-US" dirty="0"/>
              <a:t>A fundamental software engineering principle</a:t>
            </a:r>
          </a:p>
          <a:p>
            <a:pPr lvl="2"/>
            <a:r>
              <a:rPr lang="en-US" dirty="0"/>
              <a:t>Code that is </a:t>
            </a:r>
          </a:p>
          <a:p>
            <a:pPr lvl="3"/>
            <a:r>
              <a:rPr lang="en-US" dirty="0"/>
              <a:t>Easier to test</a:t>
            </a:r>
          </a:p>
          <a:p>
            <a:pPr lvl="3"/>
            <a:r>
              <a:rPr lang="en-US" dirty="0"/>
              <a:t>Easier to maintain</a:t>
            </a:r>
          </a:p>
          <a:p>
            <a:pPr lvl="3"/>
            <a:r>
              <a:rPr lang="en-US" dirty="0"/>
              <a:t>Easier to plug model into different views (e.g. for different clients like web vs. mobile)</a:t>
            </a:r>
          </a:p>
        </p:txBody>
      </p:sp>
    </p:spTree>
    <p:extLst>
      <p:ext uri="{BB962C8B-B14F-4D97-AF65-F5344CB8AC3E}">
        <p14:creationId xmlns:p14="http://schemas.microsoft.com/office/powerpoint/2010/main" val="314780559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703" y="1713939"/>
            <a:ext cx="12161772" cy="1837298"/>
          </a:xfrm>
        </p:spPr>
        <p:txBody>
          <a:bodyPr/>
          <a:lstStyle/>
          <a:p>
            <a:r>
              <a:rPr lang="en-US" dirty="0"/>
              <a:t>Model View Presenter (MVP) Design Pattern</a:t>
            </a:r>
          </a:p>
        </p:txBody>
      </p:sp>
      <p:sp>
        <p:nvSpPr>
          <p:cNvPr id="3" name="Text Placeholder 2"/>
          <p:cNvSpPr>
            <a:spLocks noGrp="1"/>
          </p:cNvSpPr>
          <p:nvPr>
            <p:ph type="body" sz="quarter" idx="12"/>
          </p:nvPr>
        </p:nvSpPr>
        <p:spPr/>
        <p:txBody>
          <a:bodyPr/>
          <a:lstStyle/>
          <a:p>
            <a:r>
              <a:rPr lang="en-US" dirty="0"/>
              <a:t>Crystal Tenn</a:t>
            </a:r>
          </a:p>
          <a:p>
            <a:r>
              <a:rPr lang="en-US" dirty="0"/>
              <a:t>Crystal.Tenn@microsoft.com</a:t>
            </a:r>
          </a:p>
        </p:txBody>
      </p:sp>
    </p:spTree>
    <p:extLst>
      <p:ext uri="{BB962C8B-B14F-4D97-AF65-F5344CB8AC3E}">
        <p14:creationId xmlns:p14="http://schemas.microsoft.com/office/powerpoint/2010/main" val="2666902894"/>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 y="3040062"/>
            <a:ext cx="12344400" cy="946413"/>
          </a:xfrm>
        </p:spPr>
        <p:txBody>
          <a:bodyPr/>
          <a:lstStyle/>
          <a:p>
            <a:pPr algn="ctr"/>
            <a:r>
              <a:rPr lang="en-US" dirty="0"/>
              <a:t>What is the MVP design pattern?</a:t>
            </a:r>
          </a:p>
        </p:txBody>
      </p:sp>
    </p:spTree>
    <p:extLst>
      <p:ext uri="{BB962C8B-B14F-4D97-AF65-F5344CB8AC3E}">
        <p14:creationId xmlns:p14="http://schemas.microsoft.com/office/powerpoint/2010/main" val="32310799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5-50033_TR23_BO_CT_Template">
  <a:themeElements>
    <a:clrScheme name="TR23">
      <a:dk1>
        <a:srgbClr val="505050"/>
      </a:dk1>
      <a:lt1>
        <a:srgbClr val="FFFFFF"/>
      </a:lt1>
      <a:dk2>
        <a:srgbClr val="0078D7"/>
      </a:dk2>
      <a:lt2>
        <a:srgbClr val="F8F8F8"/>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3_BO_CT_Template.potx [Read-Only]" id="{1530D5E8-20CA-4CF3-8212-8BA00317751E}" vid="{ACFB5AF2-7E03-452D-A202-569D7361D7E7}"/>
    </a:ext>
  </a:extLst>
</a:theme>
</file>

<file path=ppt/theme/theme2.xml><?xml version="1.0" encoding="utf-8"?>
<a:theme xmlns:a="http://schemas.openxmlformats.org/drawingml/2006/main" name="1_5-50033_TR23_BO_CT_Template">
  <a:themeElements>
    <a:clrScheme name="TR23">
      <a:dk1>
        <a:srgbClr val="505050"/>
      </a:dk1>
      <a:lt1>
        <a:srgbClr val="FFFFFF"/>
      </a:lt1>
      <a:dk2>
        <a:srgbClr val="0078D7"/>
      </a:dk2>
      <a:lt2>
        <a:srgbClr val="F8F8F8"/>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3_BO_CT_Template" id="{23F76093-1046-4AF3-84AA-19C5D2FB0852}" vid="{1C71AE89-6A47-41A8-9720-D10C4E6044B9}"/>
    </a:ext>
  </a:extLst>
</a:theme>
</file>

<file path=ppt/theme/theme3.xml><?xml version="1.0" encoding="utf-8"?>
<a:theme xmlns:a="http://schemas.openxmlformats.org/drawingml/2006/main" name="Windows Azure">
  <a:themeElements>
    <a:clrScheme name="STB Template Blue">
      <a:dk1>
        <a:srgbClr val="505050"/>
      </a:dk1>
      <a:lt1>
        <a:srgbClr val="FFFFFF"/>
      </a:lt1>
      <a:dk2>
        <a:srgbClr val="0072C6"/>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739722A-6731-46C8-BB8E-F4F2AFD803E9}"/>
    </a:ext>
  </a:extLst>
</a:theme>
</file>

<file path=ppt/theme/theme4.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5.xml><?xml version="1.0" encoding="utf-8"?>
<a:theme xmlns:a="http://schemas.openxmlformats.org/drawingml/2006/main" name="2_5-50033_TR23_BO_CT_Template">
  <a:themeElements>
    <a:clrScheme name="TR23">
      <a:dk1>
        <a:srgbClr val="505050"/>
      </a:dk1>
      <a:lt1>
        <a:srgbClr val="FFFFFF"/>
      </a:lt1>
      <a:dk2>
        <a:srgbClr val="0078D7"/>
      </a:dk2>
      <a:lt2>
        <a:srgbClr val="F8F8F8"/>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3_BO_CT_Template.potx [Read-Only]" id="{1530D5E8-20CA-4CF3-8212-8BA00317751E}" vid="{ACFB5AF2-7E03-452D-A202-569D7361D7E7}"/>
    </a:ext>
  </a:extLst>
</a:theme>
</file>

<file path=ppt/theme/theme6.xml><?xml version="1.0" encoding="utf-8"?>
<a:theme xmlns:a="http://schemas.openxmlformats.org/drawingml/2006/main" name="3_5-50033_TR23_BO_CT_Template">
  <a:themeElements>
    <a:clrScheme name="TR23">
      <a:dk1>
        <a:srgbClr val="505050"/>
      </a:dk1>
      <a:lt1>
        <a:srgbClr val="FFFFFF"/>
      </a:lt1>
      <a:dk2>
        <a:srgbClr val="0078D7"/>
      </a:dk2>
      <a:lt2>
        <a:srgbClr val="F8F8F8"/>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3_BO_CT_Template.potx [Read-Only]" id="{1530D5E8-20CA-4CF3-8212-8BA00317751E}" vid="{ACFB5AF2-7E03-452D-A202-569D7361D7E7}"/>
    </a:ext>
  </a:extLst>
</a:theme>
</file>

<file path=ppt/theme/theme7.xml><?xml version="1.0" encoding="utf-8"?>
<a:theme xmlns:a="http://schemas.openxmlformats.org/drawingml/2006/main" name="4_5-50033_TR23_BO_CT_Template">
  <a:themeElements>
    <a:clrScheme name="TR23">
      <a:dk1>
        <a:srgbClr val="505050"/>
      </a:dk1>
      <a:lt1>
        <a:srgbClr val="FFFFFF"/>
      </a:lt1>
      <a:dk2>
        <a:srgbClr val="0078D7"/>
      </a:dk2>
      <a:lt2>
        <a:srgbClr val="F8F8F8"/>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3_BO_CT_Template.potx [Read-Only]" id="{1530D5E8-20CA-4CF3-8212-8BA00317751E}" vid="{ACFB5AF2-7E03-452D-A202-569D7361D7E7}"/>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31DCF4CA090F824DB1E4CCBB6B9D64EA00101E8AAD132F8F4D96340D6376C8BB3E" ma:contentTypeVersion="22" ma:contentTypeDescription="" ma:contentTypeScope="" ma:versionID="8add498658ef06bbcf3bc1f2c97d938c">
  <xsd:schema xmlns:xsd="http://www.w3.org/2001/XMLSchema" xmlns:xs="http://www.w3.org/2001/XMLSchema" xmlns:p="http://schemas.microsoft.com/office/2006/metadata/properties" xmlns:ns1="http://schemas.microsoft.com/sharepoint/v3" xmlns:ns2="01c77077-aee4-4b5f-bd4e-9cd40a6fff29" xmlns:ns3="230e9df3-be65-4c73-a93b-d1236ebd677e" xmlns:ns5="8ff673fc-3231-4e3a-893b-6d7f7cd32766" targetNamespace="http://schemas.microsoft.com/office/2006/metadata/properties" ma:root="true" ma:fieldsID="a14070d067e341e7ddc7e27ecc4a2d88" ns1:_="" ns2:_="" ns3:_="" ns5:_="">
    <xsd:import namespace="http://schemas.microsoft.com/sharepoint/v3"/>
    <xsd:import namespace="01c77077-aee4-4b5f-bd4e-9cd40a6fff29"/>
    <xsd:import namespace="230e9df3-be65-4c73-a93b-d1236ebd677e"/>
    <xsd:import namespace="8ff673fc-3231-4e3a-893b-6d7f7cd32766"/>
    <xsd:element name="properties">
      <xsd:complexType>
        <xsd:sequence>
          <xsd:element name="documentManagement">
            <xsd:complexType>
              <xsd:all>
                <xsd:element ref="ns2:mb2e01f7e2d8413988e28e59aa226eec" minOccurs="0"/>
                <xsd:element ref="ns3:TaxCatchAll" minOccurs="0"/>
                <xsd:element ref="ns3:TaxCatchAllLabel" minOccurs="0"/>
                <xsd:element ref="ns2:iaa5f83406f94009a0f6a3e890699ff7" minOccurs="0"/>
                <xsd:element ref="ns2:d12e2661e9634d9aa98bbb375f31aced"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1010385baed4da9b5076a6aa651d1e5" minOccurs="0"/>
                <xsd:element ref="ns2:kc6d1bd9a46e4e5fbbbf99ca3de7a092" minOccurs="0"/>
                <xsd:element ref="ns2:Session_x0020_Code" minOccurs="0"/>
                <xsd:element ref="ns2:MS_x0020_Content_x0020_Owner" minOccurs="0"/>
                <xsd:element ref="ns2:m6878b9dd7994da4ba144f95347d99c6" minOccurs="0"/>
                <xsd:element ref="ns2:fc15c16204564de583b4c942b10d19ec" minOccurs="0"/>
                <xsd:element ref="ns1:AverageRating" minOccurs="0"/>
                <xsd:element ref="ns1:RatingCount" minOccurs="0"/>
                <xsd:element ref="ns1:LikesCount" minOccurs="0"/>
                <xsd:element ref="ns3:TaxKeywordTaxHTField" minOccurs="0"/>
                <xsd:element ref="ns5:Target_x0020_Audiences" minOccurs="0"/>
                <xsd:element ref="ns2:SharedWithUsers" minOccurs="0"/>
                <xsd:element ref="ns2:SharedWithDetails" minOccurs="0"/>
                <xsd:element ref="ns3:NumberofDownloa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1c77077-aee4-4b5f-bd4e-9cd40a6fff29" elementFormDefault="qualified">
    <xsd:import namespace="http://schemas.microsoft.com/office/2006/documentManagement/types"/>
    <xsd:import namespace="http://schemas.microsoft.com/office/infopath/2007/PartnerControls"/>
    <xsd:element name="mb2e01f7e2d8413988e28e59aa226eec" ma:index="8" nillable="true" ma:taxonomy="true" ma:internalName="mb2e01f7e2d8413988e28e59aa226eec" ma:taxonomyFieldName="Event_x0020_Name" ma:displayName="Event Name" ma:default="" ma:fieldId="{6b2e01f7-e2d8-4139-88e2-8e59aa226eec}"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iaa5f83406f94009a0f6a3e890699ff7" ma:index="12" nillable="true" ma:taxonomy="true" ma:internalName="iaa5f83406f94009a0f6a3e890699ff7" ma:taxonomyFieldName="Event_x0020_Location" ma:displayName="Event Location" ma:default="" ma:fieldId="{2aa5f834-06f9-4009-a0f6-a3e890699ff7}"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d12e2661e9634d9aa98bbb375f31aced" ma:index="14" nillable="true" ma:taxonomy="true" ma:internalName="d12e2661e9634d9aa98bbb375f31aced" ma:taxonomyFieldName="Event_x0020_Venue" ma:displayName="Event Venue" ma:default="" ma:fieldId="{d12e2661-e963-4d9a-a98b-bb375f31aced}"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1010385baed4da9b5076a6aa651d1e5" ma:index="21" nillable="true" ma:taxonomy="true" ma:internalName="o1010385baed4da9b5076a6aa651d1e5" ma:taxonomyFieldName="Product" ma:displayName="Product" ma:default="" ma:fieldId="{81010385-baed-4da9-b507-6a6aa651d1e5}"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kc6d1bd9a46e4e5fbbbf99ca3de7a092" ma:index="23" nillable="true" ma:taxonomy="true" ma:internalName="kc6d1bd9a46e4e5fbbbf99ca3de7a092" ma:taxonomyFieldName="Campaign" ma:displayName="Campaign" ma:default="" ma:fieldId="{4c6d1bd9-a46e-4e5f-bbbf-99ca3de7a092}"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6878b9dd7994da4ba144f95347d99c6" ma:index="27" nillable="true" ma:taxonomy="true" ma:internalName="m6878b9dd7994da4ba144f95347d99c6" ma:taxonomyFieldName="Track" ma:displayName="Track" ma:readOnly="false" ma:default="" ma:fieldId="{66878b9d-d799-4da4-ba14-4f95347d99c6}" ma:sspId="e385fb40-52d4-4fae-9c5b-3e8ff8a5878e" ma:termSetId="8113a965-58e2-4a85-99b9-55376be5482e" ma:anchorId="00000000-0000-0000-0000-000000000000" ma:open="true" ma:isKeyword="false">
      <xsd:complexType>
        <xsd:sequence>
          <xsd:element ref="pc:Terms" minOccurs="0" maxOccurs="1"/>
        </xsd:sequence>
      </xsd:complexType>
    </xsd:element>
    <xsd:element name="fc15c16204564de583b4c942b10d19ec" ma:index="29" nillable="true" ma:taxonomy="true" ma:internalName="fc15c16204564de583b4c942b10d19ec" ma:taxonomyFieldName="Audience1" ma:displayName="Audience" ma:default="" ma:fieldId="{fc15c162-0456-4de5-83b4-c942b10d19ec}"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0d8ba32e-6f24-4e39-985b-e3fd5ec6bdb7}" ma:internalName="TaxCatchAll" ma:showField="CatchAllData"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0d8ba32e-6f24-4e39-985b-e3fd5ec6bdb7}" ma:internalName="TaxCatchAllLabel" ma:readOnly="true" ma:showField="CatchAllDataLabel"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NumberofDownloads" ma:index="40" nillable="true" ma:displayName="NumberofDownloads" ma:internalName="NumberofDownloads">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ff673fc-3231-4e3a-893b-6d7f7cd32766" elementFormDefault="qualified">
    <xsd:import namespace="http://schemas.microsoft.com/office/2006/documentManagement/types"/>
    <xsd:import namespace="http://schemas.microsoft.com/office/infopath/2007/PartnerControls"/>
    <xsd:element name="Target_x0020_Audiences" ma:index="37" nillable="true" ma:displayName="Target Audiences" ma:internalName="Target_x0020_Audiences">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d12e2661e9634d9aa98bbb375f31aced xmlns="01c77077-aee4-4b5f-bd4e-9cd40a6fff29">
      <Terms xmlns="http://schemas.microsoft.com/office/infopath/2007/PartnerControls">
        <TermInfo xmlns="http://schemas.microsoft.com/office/infopath/2007/PartnerControls">
          <TermName xmlns="http://schemas.microsoft.com/office/infopath/2007/PartnerControls">Washington State Convention and Trade Center</TermName>
          <TermId xmlns="http://schemas.microsoft.com/office/infopath/2007/PartnerControls">2ebf141d-f871-4cc9-bf08-f87f112ab464</TermId>
        </TermInfo>
      </Terms>
    </d12e2661e9634d9aa98bbb375f31aced>
    <Event_x0020_Start_x0020_Date xmlns="01c77077-aee4-4b5f-bd4e-9cd40a6fff29">2016-07-25T07:00:00+00:00</Event_x0020_Start_x0020_Date>
    <Target_x0020_Audiences xmlns="8ff673fc-3231-4e3a-893b-6d7f7cd32766" xsi:nil="true"/>
    <iaa5f83406f94009a0f6a3e890699ff7 xmlns="01c77077-aee4-4b5f-bd4e-9cd40a6fff29">
      <Terms xmlns="http://schemas.microsoft.com/office/infopath/2007/PartnerControls">
        <TermInfo xmlns="http://schemas.microsoft.com/office/infopath/2007/PartnerControls">
          <TermName xmlns="http://schemas.microsoft.com/office/infopath/2007/PartnerControls">Seattle</TermName>
          <TermId xmlns="http://schemas.microsoft.com/office/infopath/2007/PartnerControls">54f46ed2-c77e-4a59-b182-a4171fdb0d11</TermId>
        </TermInfo>
      </Terms>
    </iaa5f83406f94009a0f6a3e890699ff7>
    <External_x0020_Speaker xmlns="01c77077-aee4-4b5f-bd4e-9cd40a6fff29">Louis Berman; Mark Scurrell</External_x0020_Speaker>
    <m6878b9dd7994da4ba144f95347d99c6 xmlns="01c77077-aee4-4b5f-bd4e-9cd40a6fff29">
      <Terms xmlns="http://schemas.microsoft.com/office/infopath/2007/PartnerControls"/>
    </m6878b9dd7994da4ba144f95347d99c6>
    <Presentation_x0020_Date xmlns="01c77077-aee4-4b5f-bd4e-9cd40a6fff29">2016-07-26T07:00:00+00:00</Presentation_x0020_Date>
    <fc15c16204564de583b4c942b10d19ec xmlns="01c77077-aee4-4b5f-bd4e-9cd40a6fff29">
      <Terms xmlns="http://schemas.microsoft.com/office/infopath/2007/PartnerControls"/>
    </fc15c16204564de583b4c942b10d19ec>
    <mb2e01f7e2d8413988e28e59aa226eec xmlns="01c77077-aee4-4b5f-bd4e-9cd40a6fff29">
      <Terms xmlns="http://schemas.microsoft.com/office/infopath/2007/PartnerControls">
        <TermInfo xmlns="http://schemas.microsoft.com/office/infopath/2007/PartnerControls">
          <TermName xmlns="http://schemas.microsoft.com/office/infopath/2007/PartnerControls">TechReady</TermName>
          <TermId xmlns="http://schemas.microsoft.com/office/infopath/2007/PartnerControls">ebdf1b7d-d34f-4ccf-ac45-ca5a756d5c65</TermId>
        </TermInfo>
      </Terms>
    </mb2e01f7e2d8413988e28e59aa226eec>
    <MS_x0020_Content_x0020_Owner xmlns="01c77077-aee4-4b5f-bd4e-9cd40a6fff29">
      <UserInfo>
        <DisplayName/>
        <AccountId xsi:nil="true"/>
        <AccountType/>
      </UserInfo>
    </MS_x0020_Content_x0020_Owner>
    <Session_x0020_Code xmlns="01c77077-aee4-4b5f-bd4e-9cd40a6fff29">AZR302</Session_x0020_Code>
    <Event_x0020_End_x0020_Date xmlns="01c77077-aee4-4b5f-bd4e-9cd40a6fff29">2016-07-29T07:00:00+00:00</Event_x0020_End_x0020_Date>
    <o1010385baed4da9b5076a6aa651d1e5 xmlns="01c77077-aee4-4b5f-bd4e-9cd40a6fff29">
      <Terms xmlns="http://schemas.microsoft.com/office/infopath/2007/PartnerControls"/>
    </o1010385baed4da9b5076a6aa651d1e5>
    <kc6d1bd9a46e4e5fbbbf99ca3de7a092 xmlns="01c77077-aee4-4b5f-bd4e-9cd40a6fff29">
      <Terms xmlns="http://schemas.microsoft.com/office/infopath/2007/PartnerControls"/>
    </kc6d1bd9a46e4e5fbbbf99ca3de7a092>
    <MS_x0020_Speaker xmlns="01c77077-aee4-4b5f-bd4e-9cd40a6fff29">
      <UserInfo>
        <DisplayName/>
        <AccountId xsi:nil="true"/>
        <AccountType/>
      </UserInfo>
    </MS_x0020_Speaker>
    <TaxKeywordTaxHTField xmlns="230e9df3-be65-4c73-a93b-d1236ebd677e">
      <Terms xmlns="http://schemas.microsoft.com/office/infopath/2007/PartnerControls">
        <TermInfo xmlns="http://schemas.microsoft.com/office/infopath/2007/PartnerControls">
          <TermName xmlns="http://schemas.microsoft.com/office/infopath/2007/PartnerControls">TechReady 23</TermName>
          <TermId xmlns="http://schemas.microsoft.com/office/infopath/2007/PartnerControls">c09d5ec5-2933-44ea-a749-1cb568168204</TermId>
        </TermInfo>
      </Terms>
    </TaxKeywordTaxHTField>
    <TaxCatchAll xmlns="230e9df3-be65-4c73-a93b-d1236ebd677e">
      <Value>166</Value>
      <Value>53</Value>
      <Value>52</Value>
      <Value>51</Value>
    </TaxCatchAll>
    <NumberofDownloads xmlns="230e9df3-be65-4c73-a93b-d1236ebd677e" xsi:nil="true"/>
  </documentManagement>
</p:properties>
</file>

<file path=customXml/itemProps1.xml><?xml version="1.0" encoding="utf-8"?>
<ds:datastoreItem xmlns:ds="http://schemas.openxmlformats.org/officeDocument/2006/customXml" ds:itemID="{926ACC50-8F95-49B3-AB6F-6DC6481BB9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1c77077-aee4-4b5f-bd4e-9cd40a6fff29"/>
    <ds:schemaRef ds:uri="230e9df3-be65-4c73-a93b-d1236ebd677e"/>
    <ds:schemaRef ds:uri="8ff673fc-3231-4e3a-893b-6d7f7cd327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http://schemas.microsoft.com/sharepoint/v3"/>
    <ds:schemaRef ds:uri="01c77077-aee4-4b5f-bd4e-9cd40a6fff29"/>
    <ds:schemaRef ds:uri="8ff673fc-3231-4e3a-893b-6d7f7cd32766"/>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TR23_BO_CT_Template</Template>
  <TotalTime>11543</TotalTime>
  <Words>1517</Words>
  <Application>Microsoft Office PowerPoint</Application>
  <PresentationFormat>Custom</PresentationFormat>
  <Paragraphs>149</Paragraphs>
  <Slides>16</Slides>
  <Notes>16</Notes>
  <HiddenSlides>0</HiddenSlides>
  <MMClips>0</MMClips>
  <ScaleCrop>false</ScaleCrop>
  <HeadingPairs>
    <vt:vector size="6" baseType="variant">
      <vt:variant>
        <vt:lpstr>Fonts Used</vt:lpstr>
      </vt:variant>
      <vt:variant>
        <vt:i4>8</vt:i4>
      </vt:variant>
      <vt:variant>
        <vt:lpstr>Theme</vt:lpstr>
      </vt:variant>
      <vt:variant>
        <vt:i4>7</vt:i4>
      </vt:variant>
      <vt:variant>
        <vt:lpstr>Slide Titles</vt:lpstr>
      </vt:variant>
      <vt:variant>
        <vt:i4>16</vt:i4>
      </vt:variant>
    </vt:vector>
  </HeadingPairs>
  <TitlesOfParts>
    <vt:vector size="31" baseType="lpstr">
      <vt:lpstr>Arial</vt:lpstr>
      <vt:lpstr>Consolas</vt:lpstr>
      <vt:lpstr>Roboto Light</vt:lpstr>
      <vt:lpstr>Segoe Pro</vt:lpstr>
      <vt:lpstr>Segoe Pro Light</vt:lpstr>
      <vt:lpstr>Segoe UI</vt:lpstr>
      <vt:lpstr>Segoe UI Light</vt:lpstr>
      <vt:lpstr>Wingdings</vt:lpstr>
      <vt:lpstr>5-50033_TR23_BO_CT_Template</vt:lpstr>
      <vt:lpstr>1_5-50033_TR23_BO_CT_Template</vt:lpstr>
      <vt:lpstr>Windows Azure</vt:lpstr>
      <vt:lpstr>5-30721_Build_2016_Template_Light</vt:lpstr>
      <vt:lpstr>2_5-50033_TR23_BO_CT_Template</vt:lpstr>
      <vt:lpstr>3_5-50033_TR23_BO_CT_Template</vt:lpstr>
      <vt:lpstr>4_5-50033_TR23_BO_CT_Template</vt:lpstr>
      <vt:lpstr>Model View Controller (MVC) Design Pattern</vt:lpstr>
      <vt:lpstr>What is the MVC design pattern?</vt:lpstr>
      <vt:lpstr>What is the Model View Controller (MVC) design pattern?</vt:lpstr>
      <vt:lpstr>MVC Workflow</vt:lpstr>
      <vt:lpstr>What is the Model View Controller (MVC) design pattern?</vt:lpstr>
      <vt:lpstr>What are the benefits of MVC?</vt:lpstr>
      <vt:lpstr>What are the benefits of MVC?</vt:lpstr>
      <vt:lpstr>Model View Presenter (MVP) Design Pattern</vt:lpstr>
      <vt:lpstr>What is the MVP design pattern?</vt:lpstr>
      <vt:lpstr>What is the Model View Presenter (MVP) design pattern?</vt:lpstr>
      <vt:lpstr>MVP</vt:lpstr>
      <vt:lpstr>Model View Presenter Web Forms Framework</vt:lpstr>
      <vt:lpstr>Model View Presenter Web Forms Framework</vt:lpstr>
      <vt:lpstr>What are the benefits of MVP?</vt:lpstr>
      <vt:lpstr>What are the benefits of MVP?</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Batch Processing in Azure</dc:title>
  <dc:subject>&lt;Speech title here&gt;</dc:subject>
  <dc:creator>Mark Scurrell</dc:creator>
  <cp:keywords>TechReady 23</cp:keywords>
  <dc:description>Template: Mitchell Derrey, Silverfox Productions_x000d_
Formatting: _x000d_
Audience Type:</dc:description>
  <cp:lastModifiedBy>Crystal Tenn</cp:lastModifiedBy>
  <cp:revision>247</cp:revision>
  <dcterms:created xsi:type="dcterms:W3CDTF">2016-07-14T18:09:02Z</dcterms:created>
  <dcterms:modified xsi:type="dcterms:W3CDTF">2017-10-03T02:37:45Z</dcterms:modified>
  <cp:category>TechReady 23</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0x01010031DCF4CA090F824DB1E4CCBB6B9D64EA00101E8AAD132F8F4D96340D6376C8BB3E</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53;#Washington State Convention and Trade Center|2ebf141d-f871-4cc9-bf08-f87f112ab464</vt:lpwstr>
  </property>
  <property fmtid="{D5CDD505-2E9C-101B-9397-08002B2CF9AE}" pid="7" name="Track">
    <vt:lpwstr/>
  </property>
  <property fmtid="{D5CDD505-2E9C-101B-9397-08002B2CF9AE}" pid="8" name="Event Location">
    <vt:lpwstr>52;#Seattle|54f46ed2-c77e-4a59-b182-a4171fdb0d11</vt:lpwstr>
  </property>
  <property fmtid="{D5CDD505-2E9C-101B-9397-08002B2CF9AE}" pid="9" name="Campaign">
    <vt:lpwstr/>
  </property>
  <property fmtid="{D5CDD505-2E9C-101B-9397-08002B2CF9AE}" pid="10" name="IsMyDocuments">
    <vt:bool>true</vt:bool>
  </property>
  <property fmtid="{D5CDD505-2E9C-101B-9397-08002B2CF9AE}" pid="11" name="TaxKeyword">
    <vt:lpwstr>166;#TechReady 23|c09d5ec5-2933-44ea-a749-1cb568168204</vt:lpwstr>
  </property>
  <property fmtid="{D5CDD505-2E9C-101B-9397-08002B2CF9AE}" pid="12" name="Audience1">
    <vt:lpwstr/>
  </property>
  <property fmtid="{D5CDD505-2E9C-101B-9397-08002B2CF9AE}" pid="13" name="Event Name">
    <vt:lpwstr>51;#TechReady|ebdf1b7d-d34f-4ccf-ac45-ca5a756d5c65</vt:lpwstr>
  </property>
  <property fmtid="{D5CDD505-2E9C-101B-9397-08002B2CF9AE}" pid="14" name="MSIP_Label_f42aa342-8706-4288-bd11-ebb85995028c_Enabled">
    <vt:lpwstr>True</vt:lpwstr>
  </property>
  <property fmtid="{D5CDD505-2E9C-101B-9397-08002B2CF9AE}" pid="15" name="MSIP_Label_f42aa342-8706-4288-bd11-ebb85995028c_SiteId">
    <vt:lpwstr>72f988bf-86f1-41af-91ab-2d7cd011db47</vt:lpwstr>
  </property>
  <property fmtid="{D5CDD505-2E9C-101B-9397-08002B2CF9AE}" pid="16" name="MSIP_Label_f42aa342-8706-4288-bd11-ebb85995028c_Ref">
    <vt:lpwstr>https://api.informationprotection.azure.com/api/72f988bf-86f1-41af-91ab-2d7cd011db47</vt:lpwstr>
  </property>
  <property fmtid="{D5CDD505-2E9C-101B-9397-08002B2CF9AE}" pid="17" name="MSIP_Label_f42aa342-8706-4288-bd11-ebb85995028c_Owner">
    <vt:lpwstr>crtenn@microsoft.com</vt:lpwstr>
  </property>
  <property fmtid="{D5CDD505-2E9C-101B-9397-08002B2CF9AE}" pid="18" name="MSIP_Label_f42aa342-8706-4288-bd11-ebb85995028c_SetDate">
    <vt:lpwstr>2017-09-30T23:50:55.6096516-04:00</vt:lpwstr>
  </property>
  <property fmtid="{D5CDD505-2E9C-101B-9397-08002B2CF9AE}" pid="19" name="MSIP_Label_f42aa342-8706-4288-bd11-ebb85995028c_Name">
    <vt:lpwstr>General</vt:lpwstr>
  </property>
  <property fmtid="{D5CDD505-2E9C-101B-9397-08002B2CF9AE}" pid="20" name="MSIP_Label_f42aa342-8706-4288-bd11-ebb85995028c_Application">
    <vt:lpwstr>Microsoft Azure Information Protection</vt:lpwstr>
  </property>
  <property fmtid="{D5CDD505-2E9C-101B-9397-08002B2CF9AE}" pid="21" name="MSIP_Label_f42aa342-8706-4288-bd11-ebb85995028c_Extended_MSFT_Method">
    <vt:lpwstr>Automatic</vt:lpwstr>
  </property>
  <property fmtid="{D5CDD505-2E9C-101B-9397-08002B2CF9AE}" pid="22" name="Sensitivity">
    <vt:lpwstr>General</vt:lpwstr>
  </property>
</Properties>
</file>