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282" r:id="rId3"/>
    <p:sldId id="283" r:id="rId5"/>
    <p:sldId id="284" r:id="rId6"/>
    <p:sldId id="285" r:id="rId7"/>
    <p:sldId id="286" r:id="rId8"/>
    <p:sldId id="287" r:id="rId9"/>
    <p:sldId id="288" r:id="rId10"/>
    <p:sldId id="308" r:id="rId11"/>
    <p:sldId id="307" r:id="rId12"/>
    <p:sldId id="309" r:id="rId13"/>
    <p:sldId id="315" r:id="rId14"/>
    <p:sldId id="310" r:id="rId15"/>
    <p:sldId id="312" r:id="rId16"/>
    <p:sldId id="314" r:id="rId17"/>
    <p:sldId id="313" r:id="rId18"/>
    <p:sldId id="290" r:id="rId19"/>
    <p:sldId id="291" r:id="rId20"/>
    <p:sldId id="292" r:id="rId21"/>
    <p:sldId id="293" r:id="rId22"/>
    <p:sldId id="294" r:id="rId23"/>
    <p:sldId id="295" r:id="rId24"/>
    <p:sldId id="316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281" r:id="rId37"/>
    <p:sldId id="258" r:id="rId38"/>
    <p:sldId id="259" r:id="rId39"/>
    <p:sldId id="263" r:id="rId40"/>
    <p:sldId id="266" r:id="rId41"/>
    <p:sldId id="267" r:id="rId42"/>
    <p:sldId id="271" r:id="rId43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3075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42D1F-91B8-4D8C-BFC9-0BC8663276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07AA0C-645C-4936-9999-7599ABEE46E3}">
      <dgm:prSet phldrT="[Text]"/>
      <dgm:spPr/>
      <dgm:t>
        <a:bodyPr/>
        <a:lstStyle/>
        <a:p>
          <a:r>
            <a:rPr lang="en-US" dirty="0" smtClean="0"/>
            <a:t>Project solution</a:t>
          </a:r>
          <a:endParaRPr lang="en-US" dirty="0"/>
        </a:p>
      </dgm:t>
    </dgm:pt>
    <dgm:pt modelId="{1274DED0-A49D-405A-BEC7-25CBC4230C38}" cxnId="{7398CEDF-137E-4550-86E4-5F2428E88848}" type="parTrans">
      <dgm:prSet/>
      <dgm:spPr/>
      <dgm:t>
        <a:bodyPr/>
        <a:lstStyle/>
        <a:p>
          <a:endParaRPr lang="en-US"/>
        </a:p>
      </dgm:t>
    </dgm:pt>
    <dgm:pt modelId="{4844B59B-058F-4DB3-9A24-471B8645E312}" cxnId="{7398CEDF-137E-4550-86E4-5F2428E88848}" type="sibTrans">
      <dgm:prSet/>
      <dgm:spPr/>
      <dgm:t>
        <a:bodyPr/>
        <a:lstStyle/>
        <a:p>
          <a:endParaRPr lang="en-US"/>
        </a:p>
      </dgm:t>
    </dgm:pt>
    <dgm:pt modelId="{9378BF75-792B-4B76-B15A-D93549AAAEDF}">
      <dgm:prSet phldrT="[Text]"/>
      <dgm:spPr/>
      <dgm:t>
        <a:bodyPr/>
        <a:lstStyle/>
        <a:p>
          <a:r>
            <a:rPr lang="en-US" dirty="0" smtClean="0"/>
            <a:t>Project 1</a:t>
          </a:r>
          <a:endParaRPr lang="en-US" dirty="0"/>
        </a:p>
      </dgm:t>
    </dgm:pt>
    <dgm:pt modelId="{D3B6FFA2-0A2B-440A-A715-B8A8387B64FF}" cxnId="{F6CCEA1C-AAD1-408C-B72E-ECFAA4E6FD48}" type="parTrans">
      <dgm:prSet/>
      <dgm:spPr/>
      <dgm:t>
        <a:bodyPr/>
        <a:lstStyle/>
        <a:p>
          <a:endParaRPr lang="en-US"/>
        </a:p>
      </dgm:t>
    </dgm:pt>
    <dgm:pt modelId="{8439AC3E-B5EE-42AA-92D5-33609DBD2675}" cxnId="{F6CCEA1C-AAD1-408C-B72E-ECFAA4E6FD48}" type="sibTrans">
      <dgm:prSet/>
      <dgm:spPr/>
      <dgm:t>
        <a:bodyPr/>
        <a:lstStyle/>
        <a:p>
          <a:endParaRPr lang="en-US"/>
        </a:p>
      </dgm:t>
    </dgm:pt>
    <dgm:pt modelId="{2EC42BAE-955F-4171-96F8-99A467F9B355}">
      <dgm:prSet phldrT="[Text]"/>
      <dgm:spPr/>
      <dgm:t>
        <a:bodyPr/>
        <a:lstStyle/>
        <a:p>
          <a:r>
            <a:rPr lang="en-US" dirty="0" smtClean="0"/>
            <a:t>Project 2</a:t>
          </a:r>
          <a:endParaRPr lang="en-US" dirty="0"/>
        </a:p>
      </dgm:t>
    </dgm:pt>
    <dgm:pt modelId="{3152A98A-B2E0-4AB2-A2A9-F24DF885F7C9}" cxnId="{4E3B6B0F-1A50-46F9-9676-14097C378B2E}" type="parTrans">
      <dgm:prSet/>
      <dgm:spPr/>
      <dgm:t>
        <a:bodyPr/>
        <a:lstStyle/>
        <a:p>
          <a:endParaRPr lang="en-US"/>
        </a:p>
      </dgm:t>
    </dgm:pt>
    <dgm:pt modelId="{64F7A80E-C7F2-43C0-A4B1-A4168467DF1C}" cxnId="{4E3B6B0F-1A50-46F9-9676-14097C378B2E}" type="sibTrans">
      <dgm:prSet/>
      <dgm:spPr/>
      <dgm:t>
        <a:bodyPr/>
        <a:lstStyle/>
        <a:p>
          <a:endParaRPr lang="en-US"/>
        </a:p>
      </dgm:t>
    </dgm:pt>
    <dgm:pt modelId="{F0965BC3-B64A-45E2-8CF1-F5B1DF7A0A09}">
      <dgm:prSet phldrT="[Text]"/>
      <dgm:spPr/>
      <dgm:t>
        <a:bodyPr/>
        <a:lstStyle/>
        <a:p>
          <a:r>
            <a:rPr lang="en-US" dirty="0" smtClean="0"/>
            <a:t>Form2</a:t>
          </a:r>
          <a:endParaRPr lang="en-US" dirty="0"/>
        </a:p>
      </dgm:t>
    </dgm:pt>
    <dgm:pt modelId="{7315FF7A-3BC6-442B-B338-17BCA57CA7E6}" cxnId="{C186239D-C8D6-4D5C-9AFB-B036F6D47E8B}" type="parTrans">
      <dgm:prSet/>
      <dgm:spPr/>
      <dgm:t>
        <a:bodyPr/>
        <a:lstStyle/>
        <a:p>
          <a:endParaRPr lang="en-US"/>
        </a:p>
      </dgm:t>
    </dgm:pt>
    <dgm:pt modelId="{47B72D8F-33F7-4C7B-B73A-012D16FAA92A}" cxnId="{C186239D-C8D6-4D5C-9AFB-B036F6D47E8B}" type="sibTrans">
      <dgm:prSet/>
      <dgm:spPr/>
      <dgm:t>
        <a:bodyPr/>
        <a:lstStyle/>
        <a:p>
          <a:endParaRPr lang="en-US"/>
        </a:p>
      </dgm:t>
    </dgm:pt>
    <dgm:pt modelId="{42CC1702-32F5-446B-929D-068CE5181208}">
      <dgm:prSet/>
      <dgm:spPr/>
      <dgm:t>
        <a:bodyPr/>
        <a:lstStyle/>
        <a:p>
          <a:r>
            <a:rPr lang="en-US" dirty="0" smtClean="0"/>
            <a:t>Form1</a:t>
          </a:r>
          <a:endParaRPr lang="en-US" dirty="0"/>
        </a:p>
      </dgm:t>
    </dgm:pt>
    <dgm:pt modelId="{E18395A2-AA6E-4D48-A82F-0A06BD71A173}" cxnId="{03D3619C-D649-4726-809C-7DA8B0BCD007}" type="parTrans">
      <dgm:prSet/>
      <dgm:spPr/>
      <dgm:t>
        <a:bodyPr/>
        <a:lstStyle/>
        <a:p>
          <a:endParaRPr lang="en-US"/>
        </a:p>
      </dgm:t>
    </dgm:pt>
    <dgm:pt modelId="{1136EED9-7828-43BB-8535-7B64A78BC153}" cxnId="{03D3619C-D649-4726-809C-7DA8B0BCD007}" type="sibTrans">
      <dgm:prSet/>
      <dgm:spPr/>
      <dgm:t>
        <a:bodyPr/>
        <a:lstStyle/>
        <a:p>
          <a:endParaRPr lang="en-US"/>
        </a:p>
      </dgm:t>
    </dgm:pt>
    <dgm:pt modelId="{86BC67A1-7B97-421E-912F-7CA55FDB57A8}">
      <dgm:prSet/>
      <dgm:spPr/>
      <dgm:t>
        <a:bodyPr/>
        <a:lstStyle/>
        <a:p>
          <a:r>
            <a:rPr lang="en-US" dirty="0" smtClean="0"/>
            <a:t>Text Box</a:t>
          </a:r>
          <a:endParaRPr lang="en-US" dirty="0"/>
        </a:p>
      </dgm:t>
    </dgm:pt>
    <dgm:pt modelId="{0FD6F13E-F6B9-44A2-AB07-8943EA22C202}" cxnId="{CD85B618-9344-4285-ADFB-DC11D694CF48}" type="parTrans">
      <dgm:prSet/>
      <dgm:spPr/>
      <dgm:t>
        <a:bodyPr/>
        <a:lstStyle/>
        <a:p>
          <a:endParaRPr lang="en-US"/>
        </a:p>
      </dgm:t>
    </dgm:pt>
    <dgm:pt modelId="{B856E38F-87F1-4D24-83B2-28B593EA648F}" cxnId="{CD85B618-9344-4285-ADFB-DC11D694CF48}" type="sibTrans">
      <dgm:prSet/>
      <dgm:spPr/>
      <dgm:t>
        <a:bodyPr/>
        <a:lstStyle/>
        <a:p>
          <a:endParaRPr lang="en-US"/>
        </a:p>
      </dgm:t>
    </dgm:pt>
    <dgm:pt modelId="{48599273-DB80-4C78-B390-5D45B7B7614E}">
      <dgm:prSet/>
      <dgm:spPr/>
      <dgm:t>
        <a:bodyPr/>
        <a:lstStyle/>
        <a:p>
          <a:r>
            <a:rPr lang="en-US" dirty="0" smtClean="0"/>
            <a:t>Button</a:t>
          </a:r>
          <a:endParaRPr lang="en-US" dirty="0"/>
        </a:p>
      </dgm:t>
    </dgm:pt>
    <dgm:pt modelId="{97C57521-8488-4B13-8F20-7024AE6B6E40}" cxnId="{94301684-5177-42E9-BB5C-3A1F5E8237C8}" type="parTrans">
      <dgm:prSet/>
      <dgm:spPr/>
      <dgm:t>
        <a:bodyPr/>
        <a:lstStyle/>
        <a:p>
          <a:endParaRPr lang="en-US"/>
        </a:p>
      </dgm:t>
    </dgm:pt>
    <dgm:pt modelId="{618A2F7B-D704-4632-A24C-4249DA065DA7}" cxnId="{94301684-5177-42E9-BB5C-3A1F5E8237C8}" type="sibTrans">
      <dgm:prSet/>
      <dgm:spPr/>
      <dgm:t>
        <a:bodyPr/>
        <a:lstStyle/>
        <a:p>
          <a:endParaRPr lang="en-US"/>
        </a:p>
      </dgm:t>
    </dgm:pt>
    <dgm:pt modelId="{80AE183D-15F7-4DBD-8575-6F865A1D4A71}">
      <dgm:prSet/>
      <dgm:spPr/>
      <dgm:t>
        <a:bodyPr/>
        <a:lstStyle/>
        <a:p>
          <a:r>
            <a:rPr lang="en-US" dirty="0" smtClean="0"/>
            <a:t>Picture Box</a:t>
          </a:r>
          <a:endParaRPr lang="en-US" dirty="0"/>
        </a:p>
      </dgm:t>
    </dgm:pt>
    <dgm:pt modelId="{A6CCCA2B-B07C-4A77-BCA2-BBED7F59E0FC}" cxnId="{570CD0B3-7697-47F6-9700-ECBC628E1F04}" type="parTrans">
      <dgm:prSet/>
      <dgm:spPr/>
      <dgm:t>
        <a:bodyPr/>
        <a:lstStyle/>
        <a:p>
          <a:endParaRPr lang="en-US"/>
        </a:p>
      </dgm:t>
    </dgm:pt>
    <dgm:pt modelId="{DF77DB58-1D48-44BF-9B27-9FA72D2BE633}" cxnId="{570CD0B3-7697-47F6-9700-ECBC628E1F04}" type="sibTrans">
      <dgm:prSet/>
      <dgm:spPr/>
      <dgm:t>
        <a:bodyPr/>
        <a:lstStyle/>
        <a:p>
          <a:endParaRPr lang="en-US"/>
        </a:p>
      </dgm:t>
    </dgm:pt>
    <dgm:pt modelId="{3FA778E5-BE14-42D3-B748-EF163B880248}">
      <dgm:prSet/>
      <dgm:spPr/>
      <dgm:t>
        <a:bodyPr/>
        <a:lstStyle/>
        <a:p>
          <a:r>
            <a:rPr lang="en-US" dirty="0" smtClean="0"/>
            <a:t>Text Box</a:t>
          </a:r>
          <a:endParaRPr lang="en-US" dirty="0"/>
        </a:p>
      </dgm:t>
    </dgm:pt>
    <dgm:pt modelId="{9DEBD3C6-4B3A-48BA-AC0F-8A4AEB2D3ED7}" cxnId="{111B2AB2-9252-4DEA-96BD-D07FD2EB8338}" type="parTrans">
      <dgm:prSet/>
      <dgm:spPr/>
      <dgm:t>
        <a:bodyPr/>
        <a:lstStyle/>
        <a:p>
          <a:endParaRPr lang="en-US"/>
        </a:p>
      </dgm:t>
    </dgm:pt>
    <dgm:pt modelId="{4D8DF8F0-F11D-4D48-8F81-DF197B99E314}" cxnId="{111B2AB2-9252-4DEA-96BD-D07FD2EB8338}" type="sibTrans">
      <dgm:prSet/>
      <dgm:spPr/>
      <dgm:t>
        <a:bodyPr/>
        <a:lstStyle/>
        <a:p>
          <a:endParaRPr lang="en-US"/>
        </a:p>
      </dgm:t>
    </dgm:pt>
    <dgm:pt modelId="{0CBE9711-087C-43E8-8744-603FB0CA2A56}">
      <dgm:prSet/>
      <dgm:spPr/>
      <dgm:t>
        <a:bodyPr/>
        <a:lstStyle/>
        <a:p>
          <a:r>
            <a:rPr lang="en-US" dirty="0" smtClean="0"/>
            <a:t>Drop down Box</a:t>
          </a:r>
          <a:endParaRPr lang="en-US" dirty="0"/>
        </a:p>
      </dgm:t>
    </dgm:pt>
    <dgm:pt modelId="{D18A2BF2-2ADB-4832-9836-3090E978F2C4}" cxnId="{A9B4CEE0-C867-430E-BEF2-CA9FE38A4188}" type="parTrans">
      <dgm:prSet/>
      <dgm:spPr/>
      <dgm:t>
        <a:bodyPr/>
        <a:lstStyle/>
        <a:p>
          <a:endParaRPr lang="en-US"/>
        </a:p>
      </dgm:t>
    </dgm:pt>
    <dgm:pt modelId="{891BE0E1-5CC7-42E4-BD68-8B2CCFA9E825}" cxnId="{A9B4CEE0-C867-430E-BEF2-CA9FE38A4188}" type="sibTrans">
      <dgm:prSet/>
      <dgm:spPr/>
      <dgm:t>
        <a:bodyPr/>
        <a:lstStyle/>
        <a:p>
          <a:endParaRPr lang="en-US"/>
        </a:p>
      </dgm:t>
    </dgm:pt>
    <dgm:pt modelId="{43296F09-2610-42A2-BAEE-6510A2E30398}" type="pres">
      <dgm:prSet presAssocID="{78E42D1F-91B8-4D8C-BFC9-0BC8663276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1EFAE1-F6E2-444C-819D-60ECB43B3240}" type="pres">
      <dgm:prSet presAssocID="{DD07AA0C-645C-4936-9999-7599ABEE46E3}" presName="hierRoot1" presStyleCnt="0"/>
      <dgm:spPr/>
    </dgm:pt>
    <dgm:pt modelId="{41591FC9-6EB9-4062-9B7E-E70B79503172}" type="pres">
      <dgm:prSet presAssocID="{DD07AA0C-645C-4936-9999-7599ABEE46E3}" presName="composite" presStyleCnt="0"/>
      <dgm:spPr/>
    </dgm:pt>
    <dgm:pt modelId="{AB48A12F-83DA-447E-99EF-65CC2010AA49}" type="pres">
      <dgm:prSet presAssocID="{DD07AA0C-645C-4936-9999-7599ABEE46E3}" presName="background" presStyleLbl="node0" presStyleIdx="0" presStyleCnt="1"/>
      <dgm:spPr/>
    </dgm:pt>
    <dgm:pt modelId="{C9876E65-D242-4323-B20D-BD5F27472BB0}" type="pres">
      <dgm:prSet presAssocID="{DD07AA0C-645C-4936-9999-7599ABEE46E3}" presName="text" presStyleLbl="fgAcc0" presStyleIdx="0" presStyleCnt="1" custLinFactNeighborX="5155" custLinFactNeighborY="-717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390CC6-2372-4369-A008-1DF0E192A9AC}" type="pres">
      <dgm:prSet presAssocID="{DD07AA0C-645C-4936-9999-7599ABEE46E3}" presName="hierChild2" presStyleCnt="0"/>
      <dgm:spPr/>
    </dgm:pt>
    <dgm:pt modelId="{488B58B8-239F-4DFE-BA2D-288711A8323A}" type="pres">
      <dgm:prSet presAssocID="{D3B6FFA2-0A2B-440A-A715-B8A8387B64FF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6F7A508-7748-448C-BF4B-DC1B96918878}" type="pres">
      <dgm:prSet presAssocID="{9378BF75-792B-4B76-B15A-D93549AAAEDF}" presName="hierRoot2" presStyleCnt="0"/>
      <dgm:spPr/>
    </dgm:pt>
    <dgm:pt modelId="{522C5F2E-7BB2-4362-9027-8B240FF03946}" type="pres">
      <dgm:prSet presAssocID="{9378BF75-792B-4B76-B15A-D93549AAAEDF}" presName="composite2" presStyleCnt="0"/>
      <dgm:spPr/>
    </dgm:pt>
    <dgm:pt modelId="{08809169-A22A-4113-A6A3-645C3756DAFF}" type="pres">
      <dgm:prSet presAssocID="{9378BF75-792B-4B76-B15A-D93549AAAEDF}" presName="background2" presStyleLbl="node2" presStyleIdx="0" presStyleCnt="2"/>
      <dgm:spPr/>
    </dgm:pt>
    <dgm:pt modelId="{E1E1B2B5-36DB-4C6D-BBFE-7E11D76F17B6}" type="pres">
      <dgm:prSet presAssocID="{9378BF75-792B-4B76-B15A-D93549AAAEDF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9D07CC-85AE-434C-B64B-E54C1584BAB8}" type="pres">
      <dgm:prSet presAssocID="{9378BF75-792B-4B76-B15A-D93549AAAEDF}" presName="hierChild3" presStyleCnt="0"/>
      <dgm:spPr/>
    </dgm:pt>
    <dgm:pt modelId="{FA7DE96C-F8EC-4BC3-963B-066EB3CA7A34}" type="pres">
      <dgm:prSet presAssocID="{3152A98A-B2E0-4AB2-A2A9-F24DF885F7C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0348C4C-38F9-44F6-AD49-7F9953F65B14}" type="pres">
      <dgm:prSet presAssocID="{2EC42BAE-955F-4171-96F8-99A467F9B355}" presName="hierRoot2" presStyleCnt="0"/>
      <dgm:spPr/>
    </dgm:pt>
    <dgm:pt modelId="{73DED3FF-E110-4147-A5CD-E0D882816036}" type="pres">
      <dgm:prSet presAssocID="{2EC42BAE-955F-4171-96F8-99A467F9B355}" presName="composite2" presStyleCnt="0"/>
      <dgm:spPr/>
    </dgm:pt>
    <dgm:pt modelId="{987E8E7F-9A68-4F04-A3DC-5303D210FEE5}" type="pres">
      <dgm:prSet presAssocID="{2EC42BAE-955F-4171-96F8-99A467F9B355}" presName="background2" presStyleLbl="node2" presStyleIdx="1" presStyleCnt="2"/>
      <dgm:spPr/>
    </dgm:pt>
    <dgm:pt modelId="{B749BE0D-3AD0-466B-B2C8-6C07CA2A97DC}" type="pres">
      <dgm:prSet presAssocID="{2EC42BAE-955F-4171-96F8-99A467F9B35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387357-B66D-4320-9F36-C6566F03E95D}" type="pres">
      <dgm:prSet presAssocID="{2EC42BAE-955F-4171-96F8-99A467F9B355}" presName="hierChild3" presStyleCnt="0"/>
      <dgm:spPr/>
    </dgm:pt>
    <dgm:pt modelId="{24DF7421-7AA4-44A4-A43C-718FF71C587A}" type="pres">
      <dgm:prSet presAssocID="{7315FF7A-3BC6-442B-B338-17BCA57CA7E6}" presName="Name17" presStyleLbl="parChTrans1D3" presStyleIdx="0" presStyleCnt="2"/>
      <dgm:spPr/>
      <dgm:t>
        <a:bodyPr/>
        <a:lstStyle/>
        <a:p>
          <a:endParaRPr lang="en-US"/>
        </a:p>
      </dgm:t>
    </dgm:pt>
    <dgm:pt modelId="{129D0F48-C7F2-4C49-925F-0AFDF786B9F3}" type="pres">
      <dgm:prSet presAssocID="{F0965BC3-B64A-45E2-8CF1-F5B1DF7A0A09}" presName="hierRoot3" presStyleCnt="0"/>
      <dgm:spPr/>
    </dgm:pt>
    <dgm:pt modelId="{DA081FAF-4651-427F-A06B-87BA9969D00F}" type="pres">
      <dgm:prSet presAssocID="{F0965BC3-B64A-45E2-8CF1-F5B1DF7A0A09}" presName="composite3" presStyleCnt="0"/>
      <dgm:spPr/>
    </dgm:pt>
    <dgm:pt modelId="{9A323E2F-F6D1-4403-9F94-21CDA7639CF3}" type="pres">
      <dgm:prSet presAssocID="{F0965BC3-B64A-45E2-8CF1-F5B1DF7A0A09}" presName="background3" presStyleLbl="node3" presStyleIdx="0" presStyleCnt="2"/>
      <dgm:spPr/>
    </dgm:pt>
    <dgm:pt modelId="{0EBF6795-0933-477D-A27D-7FD323229F1F}" type="pres">
      <dgm:prSet presAssocID="{F0965BC3-B64A-45E2-8CF1-F5B1DF7A0A09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442027-39F1-4EC3-A023-CAAC504BD89A}" type="pres">
      <dgm:prSet presAssocID="{F0965BC3-B64A-45E2-8CF1-F5B1DF7A0A09}" presName="hierChild4" presStyleCnt="0"/>
      <dgm:spPr/>
    </dgm:pt>
    <dgm:pt modelId="{42C98EE7-5978-4BC8-8216-9274BC3DE66A}" type="pres">
      <dgm:prSet presAssocID="{0FD6F13E-F6B9-44A2-AB07-8943EA22C202}" presName="Name23" presStyleLbl="parChTrans1D4" presStyleIdx="0" presStyleCnt="5"/>
      <dgm:spPr/>
      <dgm:t>
        <a:bodyPr/>
        <a:lstStyle/>
        <a:p>
          <a:endParaRPr lang="en-US"/>
        </a:p>
      </dgm:t>
    </dgm:pt>
    <dgm:pt modelId="{4B488903-CAA9-40D6-ADEC-BDC070DBF52F}" type="pres">
      <dgm:prSet presAssocID="{86BC67A1-7B97-421E-912F-7CA55FDB57A8}" presName="hierRoot4" presStyleCnt="0"/>
      <dgm:spPr/>
    </dgm:pt>
    <dgm:pt modelId="{F6444163-2CCD-4358-8799-58CFB741172B}" type="pres">
      <dgm:prSet presAssocID="{86BC67A1-7B97-421E-912F-7CA55FDB57A8}" presName="composite4" presStyleCnt="0"/>
      <dgm:spPr/>
    </dgm:pt>
    <dgm:pt modelId="{C4768B55-D7D7-47DA-916C-5C0361EDA6A4}" type="pres">
      <dgm:prSet presAssocID="{86BC67A1-7B97-421E-912F-7CA55FDB57A8}" presName="background4" presStyleLbl="node4" presStyleIdx="0" presStyleCnt="5"/>
      <dgm:spPr/>
    </dgm:pt>
    <dgm:pt modelId="{0973034F-1DB0-4996-9811-5627549DB897}" type="pres">
      <dgm:prSet presAssocID="{86BC67A1-7B97-421E-912F-7CA55FDB57A8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7F7382-3C0E-4CFA-8FB5-765BE6D5C539}" type="pres">
      <dgm:prSet presAssocID="{86BC67A1-7B97-421E-912F-7CA55FDB57A8}" presName="hierChild5" presStyleCnt="0"/>
      <dgm:spPr/>
    </dgm:pt>
    <dgm:pt modelId="{2C4F5BA6-C381-4F81-B1E5-33971E38B617}" type="pres">
      <dgm:prSet presAssocID="{97C57521-8488-4B13-8F20-7024AE6B6E40}" presName="Name23" presStyleLbl="parChTrans1D4" presStyleIdx="1" presStyleCnt="5"/>
      <dgm:spPr/>
      <dgm:t>
        <a:bodyPr/>
        <a:lstStyle/>
        <a:p>
          <a:endParaRPr lang="en-US"/>
        </a:p>
      </dgm:t>
    </dgm:pt>
    <dgm:pt modelId="{4AEA0DDC-2713-4BD6-9FF9-1816409A8A17}" type="pres">
      <dgm:prSet presAssocID="{48599273-DB80-4C78-B390-5D45B7B7614E}" presName="hierRoot4" presStyleCnt="0"/>
      <dgm:spPr/>
    </dgm:pt>
    <dgm:pt modelId="{35CC8158-413A-4131-B338-D396735B3252}" type="pres">
      <dgm:prSet presAssocID="{48599273-DB80-4C78-B390-5D45B7B7614E}" presName="composite4" presStyleCnt="0"/>
      <dgm:spPr/>
    </dgm:pt>
    <dgm:pt modelId="{3FACB441-D645-43C8-A56A-22A3E9CAADC4}" type="pres">
      <dgm:prSet presAssocID="{48599273-DB80-4C78-B390-5D45B7B7614E}" presName="background4" presStyleLbl="node4" presStyleIdx="1" presStyleCnt="5"/>
      <dgm:spPr/>
    </dgm:pt>
    <dgm:pt modelId="{0A9FFB35-053A-41C1-9400-9D2EF71EB79F}" type="pres">
      <dgm:prSet presAssocID="{48599273-DB80-4C78-B390-5D45B7B7614E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915D8A-8AE6-48DC-A55A-80549941BD57}" type="pres">
      <dgm:prSet presAssocID="{48599273-DB80-4C78-B390-5D45B7B7614E}" presName="hierChild5" presStyleCnt="0"/>
      <dgm:spPr/>
    </dgm:pt>
    <dgm:pt modelId="{86EA58C4-854B-4B86-9DC9-6E1862F8AB11}" type="pres">
      <dgm:prSet presAssocID="{A6CCCA2B-B07C-4A77-BCA2-BBED7F59E0FC}" presName="Name23" presStyleLbl="parChTrans1D4" presStyleIdx="2" presStyleCnt="5"/>
      <dgm:spPr/>
      <dgm:t>
        <a:bodyPr/>
        <a:lstStyle/>
        <a:p>
          <a:endParaRPr lang="en-US"/>
        </a:p>
      </dgm:t>
    </dgm:pt>
    <dgm:pt modelId="{00DE4C7C-4CE2-4CF3-B757-67486A806B0E}" type="pres">
      <dgm:prSet presAssocID="{80AE183D-15F7-4DBD-8575-6F865A1D4A71}" presName="hierRoot4" presStyleCnt="0"/>
      <dgm:spPr/>
    </dgm:pt>
    <dgm:pt modelId="{748FDF17-46AA-453B-AD52-7CD7B97B7C35}" type="pres">
      <dgm:prSet presAssocID="{80AE183D-15F7-4DBD-8575-6F865A1D4A71}" presName="composite4" presStyleCnt="0"/>
      <dgm:spPr/>
    </dgm:pt>
    <dgm:pt modelId="{AFD932E9-6B2B-4596-88DE-7CF5FAD81E89}" type="pres">
      <dgm:prSet presAssocID="{80AE183D-15F7-4DBD-8575-6F865A1D4A71}" presName="background4" presStyleLbl="node4" presStyleIdx="2" presStyleCnt="5"/>
      <dgm:spPr/>
    </dgm:pt>
    <dgm:pt modelId="{7FBC2E7B-B581-4729-BCEF-08AB61E5B381}" type="pres">
      <dgm:prSet presAssocID="{80AE183D-15F7-4DBD-8575-6F865A1D4A71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B6674A-4C1B-4A60-8319-35A965769A68}" type="pres">
      <dgm:prSet presAssocID="{80AE183D-15F7-4DBD-8575-6F865A1D4A71}" presName="hierChild5" presStyleCnt="0"/>
      <dgm:spPr/>
    </dgm:pt>
    <dgm:pt modelId="{4CB5857B-7FDF-4C33-9D2C-7227DC8D4C26}" type="pres">
      <dgm:prSet presAssocID="{E18395A2-AA6E-4D48-A82F-0A06BD71A173}" presName="Name17" presStyleLbl="parChTrans1D3" presStyleIdx="1" presStyleCnt="2"/>
      <dgm:spPr/>
      <dgm:t>
        <a:bodyPr/>
        <a:lstStyle/>
        <a:p>
          <a:endParaRPr lang="en-US"/>
        </a:p>
      </dgm:t>
    </dgm:pt>
    <dgm:pt modelId="{D9C725BE-9A69-4E12-BB26-0D0DCF9DB349}" type="pres">
      <dgm:prSet presAssocID="{42CC1702-32F5-446B-929D-068CE5181208}" presName="hierRoot3" presStyleCnt="0"/>
      <dgm:spPr/>
    </dgm:pt>
    <dgm:pt modelId="{D5E89411-05F9-4F54-8919-E6E95560395D}" type="pres">
      <dgm:prSet presAssocID="{42CC1702-32F5-446B-929D-068CE5181208}" presName="composite3" presStyleCnt="0"/>
      <dgm:spPr/>
    </dgm:pt>
    <dgm:pt modelId="{35DD24EA-45EA-471A-81F5-475C4953F8DE}" type="pres">
      <dgm:prSet presAssocID="{42CC1702-32F5-446B-929D-068CE5181208}" presName="background3" presStyleLbl="node3" presStyleIdx="1" presStyleCnt="2"/>
      <dgm:spPr/>
    </dgm:pt>
    <dgm:pt modelId="{6BA61CFB-F7A1-4448-A1DD-163F3571805A}" type="pres">
      <dgm:prSet presAssocID="{42CC1702-32F5-446B-929D-068CE5181208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B3976A-DBEF-4E73-9B1B-934436FE4D5D}" type="pres">
      <dgm:prSet presAssocID="{42CC1702-32F5-446B-929D-068CE5181208}" presName="hierChild4" presStyleCnt="0"/>
      <dgm:spPr/>
    </dgm:pt>
    <dgm:pt modelId="{04C9239C-1B3F-45D5-B965-6D8880CF6583}" type="pres">
      <dgm:prSet presAssocID="{9DEBD3C6-4B3A-48BA-AC0F-8A4AEB2D3ED7}" presName="Name23" presStyleLbl="parChTrans1D4" presStyleIdx="3" presStyleCnt="5"/>
      <dgm:spPr/>
      <dgm:t>
        <a:bodyPr/>
        <a:lstStyle/>
        <a:p>
          <a:endParaRPr lang="en-US"/>
        </a:p>
      </dgm:t>
    </dgm:pt>
    <dgm:pt modelId="{8AB36531-92D9-437B-AEE3-5F0BA8210E25}" type="pres">
      <dgm:prSet presAssocID="{3FA778E5-BE14-42D3-B748-EF163B880248}" presName="hierRoot4" presStyleCnt="0"/>
      <dgm:spPr/>
    </dgm:pt>
    <dgm:pt modelId="{42C2174F-D2C2-4D7C-8AB8-F26C16D76D63}" type="pres">
      <dgm:prSet presAssocID="{3FA778E5-BE14-42D3-B748-EF163B880248}" presName="composite4" presStyleCnt="0"/>
      <dgm:spPr/>
    </dgm:pt>
    <dgm:pt modelId="{1F02A88D-4B7C-4704-BE11-F819E2C080CF}" type="pres">
      <dgm:prSet presAssocID="{3FA778E5-BE14-42D3-B748-EF163B880248}" presName="background4" presStyleLbl="node4" presStyleIdx="3" presStyleCnt="5"/>
      <dgm:spPr/>
    </dgm:pt>
    <dgm:pt modelId="{E47E60FD-A2A9-47CE-A3C7-81BB9C923537}" type="pres">
      <dgm:prSet presAssocID="{3FA778E5-BE14-42D3-B748-EF163B880248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2BAF86-60E0-4649-BE55-8626A60812FF}" type="pres">
      <dgm:prSet presAssocID="{3FA778E5-BE14-42D3-B748-EF163B880248}" presName="hierChild5" presStyleCnt="0"/>
      <dgm:spPr/>
    </dgm:pt>
    <dgm:pt modelId="{CC2EB130-B2A7-4065-82B3-4DB6E0F25835}" type="pres">
      <dgm:prSet presAssocID="{D18A2BF2-2ADB-4832-9836-3090E978F2C4}" presName="Name23" presStyleLbl="parChTrans1D4" presStyleIdx="4" presStyleCnt="5"/>
      <dgm:spPr/>
      <dgm:t>
        <a:bodyPr/>
        <a:lstStyle/>
        <a:p>
          <a:endParaRPr lang="en-US"/>
        </a:p>
      </dgm:t>
    </dgm:pt>
    <dgm:pt modelId="{D073F481-8DBD-4783-A1AF-8E2BB1143789}" type="pres">
      <dgm:prSet presAssocID="{0CBE9711-087C-43E8-8744-603FB0CA2A56}" presName="hierRoot4" presStyleCnt="0"/>
      <dgm:spPr/>
    </dgm:pt>
    <dgm:pt modelId="{E055208C-518C-44D0-9610-6F628F12B8CB}" type="pres">
      <dgm:prSet presAssocID="{0CBE9711-087C-43E8-8744-603FB0CA2A56}" presName="composite4" presStyleCnt="0"/>
      <dgm:spPr/>
    </dgm:pt>
    <dgm:pt modelId="{E062A2D9-C775-42EB-BF21-A85103CD6280}" type="pres">
      <dgm:prSet presAssocID="{0CBE9711-087C-43E8-8744-603FB0CA2A56}" presName="background4" presStyleLbl="node4" presStyleIdx="4" presStyleCnt="5"/>
      <dgm:spPr/>
    </dgm:pt>
    <dgm:pt modelId="{EAAD875D-32B9-4380-AF58-5F871163B3DE}" type="pres">
      <dgm:prSet presAssocID="{0CBE9711-087C-43E8-8744-603FB0CA2A56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4EDF5E-2718-4353-AEC6-DB564E822DEE}" type="pres">
      <dgm:prSet presAssocID="{0CBE9711-087C-43E8-8744-603FB0CA2A56}" presName="hierChild5" presStyleCnt="0"/>
      <dgm:spPr/>
    </dgm:pt>
  </dgm:ptLst>
  <dgm:cxnLst>
    <dgm:cxn modelId="{94301684-5177-42E9-BB5C-3A1F5E8237C8}" srcId="{F0965BC3-B64A-45E2-8CF1-F5B1DF7A0A09}" destId="{48599273-DB80-4C78-B390-5D45B7B7614E}" srcOrd="1" destOrd="0" parTransId="{97C57521-8488-4B13-8F20-7024AE6B6E40}" sibTransId="{618A2F7B-D704-4632-A24C-4249DA065DA7}"/>
    <dgm:cxn modelId="{CD85B618-9344-4285-ADFB-DC11D694CF48}" srcId="{F0965BC3-B64A-45E2-8CF1-F5B1DF7A0A09}" destId="{86BC67A1-7B97-421E-912F-7CA55FDB57A8}" srcOrd="0" destOrd="0" parTransId="{0FD6F13E-F6B9-44A2-AB07-8943EA22C202}" sibTransId="{B856E38F-87F1-4D24-83B2-28B593EA648F}"/>
    <dgm:cxn modelId="{8ECA7A39-358C-48AC-8D98-CB1138B24C77}" type="presOf" srcId="{7315FF7A-3BC6-442B-B338-17BCA57CA7E6}" destId="{24DF7421-7AA4-44A4-A43C-718FF71C587A}" srcOrd="0" destOrd="0" presId="urn:microsoft.com/office/officeart/2005/8/layout/hierarchy1"/>
    <dgm:cxn modelId="{530ADF75-97E0-40C7-8D06-231F65B9D338}" type="presOf" srcId="{0CBE9711-087C-43E8-8744-603FB0CA2A56}" destId="{EAAD875D-32B9-4380-AF58-5F871163B3DE}" srcOrd="0" destOrd="0" presId="urn:microsoft.com/office/officeart/2005/8/layout/hierarchy1"/>
    <dgm:cxn modelId="{C285A4A6-31C2-4CE4-A100-9F721C1E78B8}" type="presOf" srcId="{0FD6F13E-F6B9-44A2-AB07-8943EA22C202}" destId="{42C98EE7-5978-4BC8-8216-9274BC3DE66A}" srcOrd="0" destOrd="0" presId="urn:microsoft.com/office/officeart/2005/8/layout/hierarchy1"/>
    <dgm:cxn modelId="{B1121C50-0897-4961-8ED5-F84ED4C3744C}" type="presOf" srcId="{3152A98A-B2E0-4AB2-A2A9-F24DF885F7C9}" destId="{FA7DE96C-F8EC-4BC3-963B-066EB3CA7A34}" srcOrd="0" destOrd="0" presId="urn:microsoft.com/office/officeart/2005/8/layout/hierarchy1"/>
    <dgm:cxn modelId="{705BE7F3-5826-4807-9FAA-01AC74E74F8C}" type="presOf" srcId="{A6CCCA2B-B07C-4A77-BCA2-BBED7F59E0FC}" destId="{86EA58C4-854B-4B86-9DC9-6E1862F8AB11}" srcOrd="0" destOrd="0" presId="urn:microsoft.com/office/officeart/2005/8/layout/hierarchy1"/>
    <dgm:cxn modelId="{C186239D-C8D6-4D5C-9AFB-B036F6D47E8B}" srcId="{2EC42BAE-955F-4171-96F8-99A467F9B355}" destId="{F0965BC3-B64A-45E2-8CF1-F5B1DF7A0A09}" srcOrd="0" destOrd="0" parTransId="{7315FF7A-3BC6-442B-B338-17BCA57CA7E6}" sibTransId="{47B72D8F-33F7-4C7B-B73A-012D16FAA92A}"/>
    <dgm:cxn modelId="{03D3619C-D649-4726-809C-7DA8B0BCD007}" srcId="{2EC42BAE-955F-4171-96F8-99A467F9B355}" destId="{42CC1702-32F5-446B-929D-068CE5181208}" srcOrd="1" destOrd="0" parTransId="{E18395A2-AA6E-4D48-A82F-0A06BD71A173}" sibTransId="{1136EED9-7828-43BB-8535-7B64A78BC153}"/>
    <dgm:cxn modelId="{AA6D476E-2FB3-4634-9C76-36AAC759DC89}" type="presOf" srcId="{48599273-DB80-4C78-B390-5D45B7B7614E}" destId="{0A9FFB35-053A-41C1-9400-9D2EF71EB79F}" srcOrd="0" destOrd="0" presId="urn:microsoft.com/office/officeart/2005/8/layout/hierarchy1"/>
    <dgm:cxn modelId="{7398CEDF-137E-4550-86E4-5F2428E88848}" srcId="{78E42D1F-91B8-4D8C-BFC9-0BC8663276F6}" destId="{DD07AA0C-645C-4936-9999-7599ABEE46E3}" srcOrd="0" destOrd="0" parTransId="{1274DED0-A49D-405A-BEC7-25CBC4230C38}" sibTransId="{4844B59B-058F-4DB3-9A24-471B8645E312}"/>
    <dgm:cxn modelId="{86B51107-55C8-427D-AA15-A82334DD83CA}" type="presOf" srcId="{2EC42BAE-955F-4171-96F8-99A467F9B355}" destId="{B749BE0D-3AD0-466B-B2C8-6C07CA2A97DC}" srcOrd="0" destOrd="0" presId="urn:microsoft.com/office/officeart/2005/8/layout/hierarchy1"/>
    <dgm:cxn modelId="{A9B4CEE0-C867-430E-BEF2-CA9FE38A4188}" srcId="{42CC1702-32F5-446B-929D-068CE5181208}" destId="{0CBE9711-087C-43E8-8744-603FB0CA2A56}" srcOrd="1" destOrd="0" parTransId="{D18A2BF2-2ADB-4832-9836-3090E978F2C4}" sibTransId="{891BE0E1-5CC7-42E4-BD68-8B2CCFA9E825}"/>
    <dgm:cxn modelId="{570CD0B3-7697-47F6-9700-ECBC628E1F04}" srcId="{F0965BC3-B64A-45E2-8CF1-F5B1DF7A0A09}" destId="{80AE183D-15F7-4DBD-8575-6F865A1D4A71}" srcOrd="2" destOrd="0" parTransId="{A6CCCA2B-B07C-4A77-BCA2-BBED7F59E0FC}" sibTransId="{DF77DB58-1D48-44BF-9B27-9FA72D2BE633}"/>
    <dgm:cxn modelId="{B6D6E76C-0AAF-404F-B07C-FB80FBF03A16}" type="presOf" srcId="{3FA778E5-BE14-42D3-B748-EF163B880248}" destId="{E47E60FD-A2A9-47CE-A3C7-81BB9C923537}" srcOrd="0" destOrd="0" presId="urn:microsoft.com/office/officeart/2005/8/layout/hierarchy1"/>
    <dgm:cxn modelId="{04EFD3E5-A3F7-4520-8E86-3158E01A7502}" type="presOf" srcId="{D3B6FFA2-0A2B-440A-A715-B8A8387B64FF}" destId="{488B58B8-239F-4DFE-BA2D-288711A8323A}" srcOrd="0" destOrd="0" presId="urn:microsoft.com/office/officeart/2005/8/layout/hierarchy1"/>
    <dgm:cxn modelId="{111B2AB2-9252-4DEA-96BD-D07FD2EB8338}" srcId="{42CC1702-32F5-446B-929D-068CE5181208}" destId="{3FA778E5-BE14-42D3-B748-EF163B880248}" srcOrd="0" destOrd="0" parTransId="{9DEBD3C6-4B3A-48BA-AC0F-8A4AEB2D3ED7}" sibTransId="{4D8DF8F0-F11D-4D48-8F81-DF197B99E314}"/>
    <dgm:cxn modelId="{DC656A31-2BA3-4BBC-880C-ADC0D33959DD}" type="presOf" srcId="{E18395A2-AA6E-4D48-A82F-0A06BD71A173}" destId="{4CB5857B-7FDF-4C33-9D2C-7227DC8D4C26}" srcOrd="0" destOrd="0" presId="urn:microsoft.com/office/officeart/2005/8/layout/hierarchy1"/>
    <dgm:cxn modelId="{CC104409-4330-4C31-A430-5A6BDD12ED94}" type="presOf" srcId="{86BC67A1-7B97-421E-912F-7CA55FDB57A8}" destId="{0973034F-1DB0-4996-9811-5627549DB897}" srcOrd="0" destOrd="0" presId="urn:microsoft.com/office/officeart/2005/8/layout/hierarchy1"/>
    <dgm:cxn modelId="{26508EB5-C636-42E7-A84A-395E7665985D}" type="presOf" srcId="{9378BF75-792B-4B76-B15A-D93549AAAEDF}" destId="{E1E1B2B5-36DB-4C6D-BBFE-7E11D76F17B6}" srcOrd="0" destOrd="0" presId="urn:microsoft.com/office/officeart/2005/8/layout/hierarchy1"/>
    <dgm:cxn modelId="{139824D2-CAF2-49C7-9C39-FBB6676ECF88}" type="presOf" srcId="{42CC1702-32F5-446B-929D-068CE5181208}" destId="{6BA61CFB-F7A1-4448-A1DD-163F3571805A}" srcOrd="0" destOrd="0" presId="urn:microsoft.com/office/officeart/2005/8/layout/hierarchy1"/>
    <dgm:cxn modelId="{9E45B813-61DF-48EA-A48C-8E4B7359B972}" type="presOf" srcId="{80AE183D-15F7-4DBD-8575-6F865A1D4A71}" destId="{7FBC2E7B-B581-4729-BCEF-08AB61E5B381}" srcOrd="0" destOrd="0" presId="urn:microsoft.com/office/officeart/2005/8/layout/hierarchy1"/>
    <dgm:cxn modelId="{1BE5A8F1-B7A9-41EF-A9C4-DABE4B4B2EE4}" type="presOf" srcId="{9DEBD3C6-4B3A-48BA-AC0F-8A4AEB2D3ED7}" destId="{04C9239C-1B3F-45D5-B965-6D8880CF6583}" srcOrd="0" destOrd="0" presId="urn:microsoft.com/office/officeart/2005/8/layout/hierarchy1"/>
    <dgm:cxn modelId="{F6CCEA1C-AAD1-408C-B72E-ECFAA4E6FD48}" srcId="{DD07AA0C-645C-4936-9999-7599ABEE46E3}" destId="{9378BF75-792B-4B76-B15A-D93549AAAEDF}" srcOrd="0" destOrd="0" parTransId="{D3B6FFA2-0A2B-440A-A715-B8A8387B64FF}" sibTransId="{8439AC3E-B5EE-42AA-92D5-33609DBD2675}"/>
    <dgm:cxn modelId="{A2039453-D6FE-486F-BCFC-C3DC2ED79CB5}" type="presOf" srcId="{DD07AA0C-645C-4936-9999-7599ABEE46E3}" destId="{C9876E65-D242-4323-B20D-BD5F27472BB0}" srcOrd="0" destOrd="0" presId="urn:microsoft.com/office/officeart/2005/8/layout/hierarchy1"/>
    <dgm:cxn modelId="{4E3B6B0F-1A50-46F9-9676-14097C378B2E}" srcId="{DD07AA0C-645C-4936-9999-7599ABEE46E3}" destId="{2EC42BAE-955F-4171-96F8-99A467F9B355}" srcOrd="1" destOrd="0" parTransId="{3152A98A-B2E0-4AB2-A2A9-F24DF885F7C9}" sibTransId="{64F7A80E-C7F2-43C0-A4B1-A4168467DF1C}"/>
    <dgm:cxn modelId="{28DD03E7-EC5A-4209-A228-608F3419C55A}" type="presOf" srcId="{D18A2BF2-2ADB-4832-9836-3090E978F2C4}" destId="{CC2EB130-B2A7-4065-82B3-4DB6E0F25835}" srcOrd="0" destOrd="0" presId="urn:microsoft.com/office/officeart/2005/8/layout/hierarchy1"/>
    <dgm:cxn modelId="{D98C9F8C-086A-46B0-8B82-8942305F2FCC}" type="presOf" srcId="{97C57521-8488-4B13-8F20-7024AE6B6E40}" destId="{2C4F5BA6-C381-4F81-B1E5-33971E38B617}" srcOrd="0" destOrd="0" presId="urn:microsoft.com/office/officeart/2005/8/layout/hierarchy1"/>
    <dgm:cxn modelId="{B4FD9A14-77CA-49EC-8882-F570755FD6DB}" type="presOf" srcId="{78E42D1F-91B8-4D8C-BFC9-0BC8663276F6}" destId="{43296F09-2610-42A2-BAEE-6510A2E30398}" srcOrd="0" destOrd="0" presId="urn:microsoft.com/office/officeart/2005/8/layout/hierarchy1"/>
    <dgm:cxn modelId="{59AC66F4-819A-455B-8009-C7017B7C8D55}" type="presOf" srcId="{F0965BC3-B64A-45E2-8CF1-F5B1DF7A0A09}" destId="{0EBF6795-0933-477D-A27D-7FD323229F1F}" srcOrd="0" destOrd="0" presId="urn:microsoft.com/office/officeart/2005/8/layout/hierarchy1"/>
    <dgm:cxn modelId="{2A484B5E-B373-4308-8619-EB2782301753}" type="presParOf" srcId="{43296F09-2610-42A2-BAEE-6510A2E30398}" destId="{631EFAE1-F6E2-444C-819D-60ECB43B3240}" srcOrd="0" destOrd="0" presId="urn:microsoft.com/office/officeart/2005/8/layout/hierarchy1"/>
    <dgm:cxn modelId="{89E68686-F16D-4A74-9384-696DCEFCF5A3}" type="presParOf" srcId="{631EFAE1-F6E2-444C-819D-60ECB43B3240}" destId="{41591FC9-6EB9-4062-9B7E-E70B79503172}" srcOrd="0" destOrd="0" presId="urn:microsoft.com/office/officeart/2005/8/layout/hierarchy1"/>
    <dgm:cxn modelId="{87729380-CFDB-46BB-A206-830D7C499B65}" type="presParOf" srcId="{41591FC9-6EB9-4062-9B7E-E70B79503172}" destId="{AB48A12F-83DA-447E-99EF-65CC2010AA49}" srcOrd="0" destOrd="0" presId="urn:microsoft.com/office/officeart/2005/8/layout/hierarchy1"/>
    <dgm:cxn modelId="{365263A4-9090-4757-B580-583E8813E91C}" type="presParOf" srcId="{41591FC9-6EB9-4062-9B7E-E70B79503172}" destId="{C9876E65-D242-4323-B20D-BD5F27472BB0}" srcOrd="1" destOrd="0" presId="urn:microsoft.com/office/officeart/2005/8/layout/hierarchy1"/>
    <dgm:cxn modelId="{F77F8411-7180-41F0-B55B-B174B8536B51}" type="presParOf" srcId="{631EFAE1-F6E2-444C-819D-60ECB43B3240}" destId="{A2390CC6-2372-4369-A008-1DF0E192A9AC}" srcOrd="1" destOrd="0" presId="urn:microsoft.com/office/officeart/2005/8/layout/hierarchy1"/>
    <dgm:cxn modelId="{90109E9D-7154-42F6-89BE-B2D0350ABCC0}" type="presParOf" srcId="{A2390CC6-2372-4369-A008-1DF0E192A9AC}" destId="{488B58B8-239F-4DFE-BA2D-288711A8323A}" srcOrd="0" destOrd="0" presId="urn:microsoft.com/office/officeart/2005/8/layout/hierarchy1"/>
    <dgm:cxn modelId="{1F658921-A057-46AC-8C8D-C63C801D3381}" type="presParOf" srcId="{A2390CC6-2372-4369-A008-1DF0E192A9AC}" destId="{D6F7A508-7748-448C-BF4B-DC1B96918878}" srcOrd="1" destOrd="0" presId="urn:microsoft.com/office/officeart/2005/8/layout/hierarchy1"/>
    <dgm:cxn modelId="{38AB3036-C046-4074-8701-93BB0E4BB94F}" type="presParOf" srcId="{D6F7A508-7748-448C-BF4B-DC1B96918878}" destId="{522C5F2E-7BB2-4362-9027-8B240FF03946}" srcOrd="0" destOrd="0" presId="urn:microsoft.com/office/officeart/2005/8/layout/hierarchy1"/>
    <dgm:cxn modelId="{E8DCCB76-6943-402D-A9BF-18E8B193FA94}" type="presParOf" srcId="{522C5F2E-7BB2-4362-9027-8B240FF03946}" destId="{08809169-A22A-4113-A6A3-645C3756DAFF}" srcOrd="0" destOrd="0" presId="urn:microsoft.com/office/officeart/2005/8/layout/hierarchy1"/>
    <dgm:cxn modelId="{5A46C1C1-610A-4886-AE83-91BDA3F4969D}" type="presParOf" srcId="{522C5F2E-7BB2-4362-9027-8B240FF03946}" destId="{E1E1B2B5-36DB-4C6D-BBFE-7E11D76F17B6}" srcOrd="1" destOrd="0" presId="urn:microsoft.com/office/officeart/2005/8/layout/hierarchy1"/>
    <dgm:cxn modelId="{7F0FD75C-A7EF-4299-A781-45F6FB4C2855}" type="presParOf" srcId="{D6F7A508-7748-448C-BF4B-DC1B96918878}" destId="{A89D07CC-85AE-434C-B64B-E54C1584BAB8}" srcOrd="1" destOrd="0" presId="urn:microsoft.com/office/officeart/2005/8/layout/hierarchy1"/>
    <dgm:cxn modelId="{F039E781-453B-416D-9527-29DBB136C0A6}" type="presParOf" srcId="{A2390CC6-2372-4369-A008-1DF0E192A9AC}" destId="{FA7DE96C-F8EC-4BC3-963B-066EB3CA7A34}" srcOrd="2" destOrd="0" presId="urn:microsoft.com/office/officeart/2005/8/layout/hierarchy1"/>
    <dgm:cxn modelId="{9FCA26C6-C684-480E-A52D-7FC679BADA94}" type="presParOf" srcId="{A2390CC6-2372-4369-A008-1DF0E192A9AC}" destId="{A0348C4C-38F9-44F6-AD49-7F9953F65B14}" srcOrd="3" destOrd="0" presId="urn:microsoft.com/office/officeart/2005/8/layout/hierarchy1"/>
    <dgm:cxn modelId="{1877FF65-8181-40F5-B672-AAA3CE492C45}" type="presParOf" srcId="{A0348C4C-38F9-44F6-AD49-7F9953F65B14}" destId="{73DED3FF-E110-4147-A5CD-E0D882816036}" srcOrd="0" destOrd="0" presId="urn:microsoft.com/office/officeart/2005/8/layout/hierarchy1"/>
    <dgm:cxn modelId="{F28DB704-DAC7-4135-A29B-D0F4DC55DCCB}" type="presParOf" srcId="{73DED3FF-E110-4147-A5CD-E0D882816036}" destId="{987E8E7F-9A68-4F04-A3DC-5303D210FEE5}" srcOrd="0" destOrd="0" presId="urn:microsoft.com/office/officeart/2005/8/layout/hierarchy1"/>
    <dgm:cxn modelId="{59ACBE5E-5884-4CAE-8B0D-0B737181E2F8}" type="presParOf" srcId="{73DED3FF-E110-4147-A5CD-E0D882816036}" destId="{B749BE0D-3AD0-466B-B2C8-6C07CA2A97DC}" srcOrd="1" destOrd="0" presId="urn:microsoft.com/office/officeart/2005/8/layout/hierarchy1"/>
    <dgm:cxn modelId="{E8F2C419-C337-4E2C-BB54-405A99B98E85}" type="presParOf" srcId="{A0348C4C-38F9-44F6-AD49-7F9953F65B14}" destId="{C9387357-B66D-4320-9F36-C6566F03E95D}" srcOrd="1" destOrd="0" presId="urn:microsoft.com/office/officeart/2005/8/layout/hierarchy1"/>
    <dgm:cxn modelId="{DDB8E615-D42F-4A3D-8323-E140AE0EDC6F}" type="presParOf" srcId="{C9387357-B66D-4320-9F36-C6566F03E95D}" destId="{24DF7421-7AA4-44A4-A43C-718FF71C587A}" srcOrd="0" destOrd="0" presId="urn:microsoft.com/office/officeart/2005/8/layout/hierarchy1"/>
    <dgm:cxn modelId="{58C0E114-9694-4CC3-BFC0-28227C5E3DDE}" type="presParOf" srcId="{C9387357-B66D-4320-9F36-C6566F03E95D}" destId="{129D0F48-C7F2-4C49-925F-0AFDF786B9F3}" srcOrd="1" destOrd="0" presId="urn:microsoft.com/office/officeart/2005/8/layout/hierarchy1"/>
    <dgm:cxn modelId="{B359AEE0-A7CE-417B-B440-6799249254F4}" type="presParOf" srcId="{129D0F48-C7F2-4C49-925F-0AFDF786B9F3}" destId="{DA081FAF-4651-427F-A06B-87BA9969D00F}" srcOrd="0" destOrd="0" presId="urn:microsoft.com/office/officeart/2005/8/layout/hierarchy1"/>
    <dgm:cxn modelId="{357A8280-29A6-4BEC-B8EF-D5BF5C0A0861}" type="presParOf" srcId="{DA081FAF-4651-427F-A06B-87BA9969D00F}" destId="{9A323E2F-F6D1-4403-9F94-21CDA7639CF3}" srcOrd="0" destOrd="0" presId="urn:microsoft.com/office/officeart/2005/8/layout/hierarchy1"/>
    <dgm:cxn modelId="{2F2A7400-C858-4D10-9F07-7CBC4FFA9A84}" type="presParOf" srcId="{DA081FAF-4651-427F-A06B-87BA9969D00F}" destId="{0EBF6795-0933-477D-A27D-7FD323229F1F}" srcOrd="1" destOrd="0" presId="urn:microsoft.com/office/officeart/2005/8/layout/hierarchy1"/>
    <dgm:cxn modelId="{84BE6596-AA80-4F6B-84EA-1162763A6DAF}" type="presParOf" srcId="{129D0F48-C7F2-4C49-925F-0AFDF786B9F3}" destId="{DE442027-39F1-4EC3-A023-CAAC504BD89A}" srcOrd="1" destOrd="0" presId="urn:microsoft.com/office/officeart/2005/8/layout/hierarchy1"/>
    <dgm:cxn modelId="{3E0B0E56-1C6D-4826-8668-4C100CF14044}" type="presParOf" srcId="{DE442027-39F1-4EC3-A023-CAAC504BD89A}" destId="{42C98EE7-5978-4BC8-8216-9274BC3DE66A}" srcOrd="0" destOrd="0" presId="urn:microsoft.com/office/officeart/2005/8/layout/hierarchy1"/>
    <dgm:cxn modelId="{943D9317-FC77-46C1-8EEB-2126974963D8}" type="presParOf" srcId="{DE442027-39F1-4EC3-A023-CAAC504BD89A}" destId="{4B488903-CAA9-40D6-ADEC-BDC070DBF52F}" srcOrd="1" destOrd="0" presId="urn:microsoft.com/office/officeart/2005/8/layout/hierarchy1"/>
    <dgm:cxn modelId="{8A78C46B-7D61-452C-A0C9-FA8EAE466DE6}" type="presParOf" srcId="{4B488903-CAA9-40D6-ADEC-BDC070DBF52F}" destId="{F6444163-2CCD-4358-8799-58CFB741172B}" srcOrd="0" destOrd="0" presId="urn:microsoft.com/office/officeart/2005/8/layout/hierarchy1"/>
    <dgm:cxn modelId="{DBEA6117-47DB-43AE-8988-78C53E81C0C0}" type="presParOf" srcId="{F6444163-2CCD-4358-8799-58CFB741172B}" destId="{C4768B55-D7D7-47DA-916C-5C0361EDA6A4}" srcOrd="0" destOrd="0" presId="urn:microsoft.com/office/officeart/2005/8/layout/hierarchy1"/>
    <dgm:cxn modelId="{97380255-1CF4-464F-9491-CF47215E4819}" type="presParOf" srcId="{F6444163-2CCD-4358-8799-58CFB741172B}" destId="{0973034F-1DB0-4996-9811-5627549DB897}" srcOrd="1" destOrd="0" presId="urn:microsoft.com/office/officeart/2005/8/layout/hierarchy1"/>
    <dgm:cxn modelId="{75462C84-4F25-4A7D-86D5-FC9A2B6D931D}" type="presParOf" srcId="{4B488903-CAA9-40D6-ADEC-BDC070DBF52F}" destId="{CC7F7382-3C0E-4CFA-8FB5-765BE6D5C539}" srcOrd="1" destOrd="0" presId="urn:microsoft.com/office/officeart/2005/8/layout/hierarchy1"/>
    <dgm:cxn modelId="{CE7AA5E6-6D04-4EBA-8F25-4CA54796153D}" type="presParOf" srcId="{DE442027-39F1-4EC3-A023-CAAC504BD89A}" destId="{2C4F5BA6-C381-4F81-B1E5-33971E38B617}" srcOrd="2" destOrd="0" presId="urn:microsoft.com/office/officeart/2005/8/layout/hierarchy1"/>
    <dgm:cxn modelId="{DAF20ADC-D47A-4D11-ACDE-AF073210B13B}" type="presParOf" srcId="{DE442027-39F1-4EC3-A023-CAAC504BD89A}" destId="{4AEA0DDC-2713-4BD6-9FF9-1816409A8A17}" srcOrd="3" destOrd="0" presId="urn:microsoft.com/office/officeart/2005/8/layout/hierarchy1"/>
    <dgm:cxn modelId="{1E87D2C4-3A3F-4025-8052-9D4FA92DE5E9}" type="presParOf" srcId="{4AEA0DDC-2713-4BD6-9FF9-1816409A8A17}" destId="{35CC8158-413A-4131-B338-D396735B3252}" srcOrd="0" destOrd="0" presId="urn:microsoft.com/office/officeart/2005/8/layout/hierarchy1"/>
    <dgm:cxn modelId="{BFF2875A-D2D5-41C9-A3C1-8FD2AF6EECE1}" type="presParOf" srcId="{35CC8158-413A-4131-B338-D396735B3252}" destId="{3FACB441-D645-43C8-A56A-22A3E9CAADC4}" srcOrd="0" destOrd="0" presId="urn:microsoft.com/office/officeart/2005/8/layout/hierarchy1"/>
    <dgm:cxn modelId="{AA023F2B-EDF0-45AC-AC59-759C9DE5EAC2}" type="presParOf" srcId="{35CC8158-413A-4131-B338-D396735B3252}" destId="{0A9FFB35-053A-41C1-9400-9D2EF71EB79F}" srcOrd="1" destOrd="0" presId="urn:microsoft.com/office/officeart/2005/8/layout/hierarchy1"/>
    <dgm:cxn modelId="{FF20D6FF-8390-4BBD-847C-62C988948253}" type="presParOf" srcId="{4AEA0DDC-2713-4BD6-9FF9-1816409A8A17}" destId="{55915D8A-8AE6-48DC-A55A-80549941BD57}" srcOrd="1" destOrd="0" presId="urn:microsoft.com/office/officeart/2005/8/layout/hierarchy1"/>
    <dgm:cxn modelId="{FC27E7F1-99FB-493B-BF6B-6A6B14BEB538}" type="presParOf" srcId="{DE442027-39F1-4EC3-A023-CAAC504BD89A}" destId="{86EA58C4-854B-4B86-9DC9-6E1862F8AB11}" srcOrd="4" destOrd="0" presId="urn:microsoft.com/office/officeart/2005/8/layout/hierarchy1"/>
    <dgm:cxn modelId="{B687DB2C-D428-498D-BE00-0A729A99BB1D}" type="presParOf" srcId="{DE442027-39F1-4EC3-A023-CAAC504BD89A}" destId="{00DE4C7C-4CE2-4CF3-B757-67486A806B0E}" srcOrd="5" destOrd="0" presId="urn:microsoft.com/office/officeart/2005/8/layout/hierarchy1"/>
    <dgm:cxn modelId="{0B976490-72C6-441E-8240-75ACDBC23032}" type="presParOf" srcId="{00DE4C7C-4CE2-4CF3-B757-67486A806B0E}" destId="{748FDF17-46AA-453B-AD52-7CD7B97B7C35}" srcOrd="0" destOrd="0" presId="urn:microsoft.com/office/officeart/2005/8/layout/hierarchy1"/>
    <dgm:cxn modelId="{4918871C-7258-4D21-8D10-F5C927338824}" type="presParOf" srcId="{748FDF17-46AA-453B-AD52-7CD7B97B7C35}" destId="{AFD932E9-6B2B-4596-88DE-7CF5FAD81E89}" srcOrd="0" destOrd="0" presId="urn:microsoft.com/office/officeart/2005/8/layout/hierarchy1"/>
    <dgm:cxn modelId="{BBCC08ED-7D5D-49B8-B1FC-A2F4D0DC9D3B}" type="presParOf" srcId="{748FDF17-46AA-453B-AD52-7CD7B97B7C35}" destId="{7FBC2E7B-B581-4729-BCEF-08AB61E5B381}" srcOrd="1" destOrd="0" presId="urn:microsoft.com/office/officeart/2005/8/layout/hierarchy1"/>
    <dgm:cxn modelId="{494FFACF-CCFD-450F-B299-731F07FD75AA}" type="presParOf" srcId="{00DE4C7C-4CE2-4CF3-B757-67486A806B0E}" destId="{B5B6674A-4C1B-4A60-8319-35A965769A68}" srcOrd="1" destOrd="0" presId="urn:microsoft.com/office/officeart/2005/8/layout/hierarchy1"/>
    <dgm:cxn modelId="{3BC412E0-134A-4540-86C3-4B99A105A8BA}" type="presParOf" srcId="{C9387357-B66D-4320-9F36-C6566F03E95D}" destId="{4CB5857B-7FDF-4C33-9D2C-7227DC8D4C26}" srcOrd="2" destOrd="0" presId="urn:microsoft.com/office/officeart/2005/8/layout/hierarchy1"/>
    <dgm:cxn modelId="{F1E9C303-02B2-4158-84AA-AEA7521737DD}" type="presParOf" srcId="{C9387357-B66D-4320-9F36-C6566F03E95D}" destId="{D9C725BE-9A69-4E12-BB26-0D0DCF9DB349}" srcOrd="3" destOrd="0" presId="urn:microsoft.com/office/officeart/2005/8/layout/hierarchy1"/>
    <dgm:cxn modelId="{32F25280-C7DC-487B-A827-15A5E715F51D}" type="presParOf" srcId="{D9C725BE-9A69-4E12-BB26-0D0DCF9DB349}" destId="{D5E89411-05F9-4F54-8919-E6E95560395D}" srcOrd="0" destOrd="0" presId="urn:microsoft.com/office/officeart/2005/8/layout/hierarchy1"/>
    <dgm:cxn modelId="{D58E793D-ECBE-44BC-BF23-BF02B2F1B023}" type="presParOf" srcId="{D5E89411-05F9-4F54-8919-E6E95560395D}" destId="{35DD24EA-45EA-471A-81F5-475C4953F8DE}" srcOrd="0" destOrd="0" presId="urn:microsoft.com/office/officeart/2005/8/layout/hierarchy1"/>
    <dgm:cxn modelId="{EA6A8022-AA07-4CF8-BA7D-68A0F5EB3E10}" type="presParOf" srcId="{D5E89411-05F9-4F54-8919-E6E95560395D}" destId="{6BA61CFB-F7A1-4448-A1DD-163F3571805A}" srcOrd="1" destOrd="0" presId="urn:microsoft.com/office/officeart/2005/8/layout/hierarchy1"/>
    <dgm:cxn modelId="{1E54E58D-C5E6-441E-BC12-99DE1CD550E6}" type="presParOf" srcId="{D9C725BE-9A69-4E12-BB26-0D0DCF9DB349}" destId="{01B3976A-DBEF-4E73-9B1B-934436FE4D5D}" srcOrd="1" destOrd="0" presId="urn:microsoft.com/office/officeart/2005/8/layout/hierarchy1"/>
    <dgm:cxn modelId="{A20531FE-4197-4016-A10D-7F71488A2292}" type="presParOf" srcId="{01B3976A-DBEF-4E73-9B1B-934436FE4D5D}" destId="{04C9239C-1B3F-45D5-B965-6D8880CF6583}" srcOrd="0" destOrd="0" presId="urn:microsoft.com/office/officeart/2005/8/layout/hierarchy1"/>
    <dgm:cxn modelId="{979C1345-E64E-451B-933F-CAC7B3FE08FF}" type="presParOf" srcId="{01B3976A-DBEF-4E73-9B1B-934436FE4D5D}" destId="{8AB36531-92D9-437B-AEE3-5F0BA8210E25}" srcOrd="1" destOrd="0" presId="urn:microsoft.com/office/officeart/2005/8/layout/hierarchy1"/>
    <dgm:cxn modelId="{09FCC8D5-D993-4B58-AFE7-DDE163C49D37}" type="presParOf" srcId="{8AB36531-92D9-437B-AEE3-5F0BA8210E25}" destId="{42C2174F-D2C2-4D7C-8AB8-F26C16D76D63}" srcOrd="0" destOrd="0" presId="urn:microsoft.com/office/officeart/2005/8/layout/hierarchy1"/>
    <dgm:cxn modelId="{1EF61F05-EB18-4C0F-B8CF-BC86B05B3C71}" type="presParOf" srcId="{42C2174F-D2C2-4D7C-8AB8-F26C16D76D63}" destId="{1F02A88D-4B7C-4704-BE11-F819E2C080CF}" srcOrd="0" destOrd="0" presId="urn:microsoft.com/office/officeart/2005/8/layout/hierarchy1"/>
    <dgm:cxn modelId="{E89E344B-5C0A-42C5-A6FC-6CF6364A5000}" type="presParOf" srcId="{42C2174F-D2C2-4D7C-8AB8-F26C16D76D63}" destId="{E47E60FD-A2A9-47CE-A3C7-81BB9C923537}" srcOrd="1" destOrd="0" presId="urn:microsoft.com/office/officeart/2005/8/layout/hierarchy1"/>
    <dgm:cxn modelId="{2ACF8794-8913-48B9-AC7E-0930E1F23969}" type="presParOf" srcId="{8AB36531-92D9-437B-AEE3-5F0BA8210E25}" destId="{9F2BAF86-60E0-4649-BE55-8626A60812FF}" srcOrd="1" destOrd="0" presId="urn:microsoft.com/office/officeart/2005/8/layout/hierarchy1"/>
    <dgm:cxn modelId="{07D6EFCC-2FF5-4303-B462-D5AF4F9E5202}" type="presParOf" srcId="{01B3976A-DBEF-4E73-9B1B-934436FE4D5D}" destId="{CC2EB130-B2A7-4065-82B3-4DB6E0F25835}" srcOrd="2" destOrd="0" presId="urn:microsoft.com/office/officeart/2005/8/layout/hierarchy1"/>
    <dgm:cxn modelId="{46870A53-83D7-437F-8043-8B17F947C38C}" type="presParOf" srcId="{01B3976A-DBEF-4E73-9B1B-934436FE4D5D}" destId="{D073F481-8DBD-4783-A1AF-8E2BB1143789}" srcOrd="3" destOrd="0" presId="urn:microsoft.com/office/officeart/2005/8/layout/hierarchy1"/>
    <dgm:cxn modelId="{3313666F-9AA4-406C-A86A-B69C45256E79}" type="presParOf" srcId="{D073F481-8DBD-4783-A1AF-8E2BB1143789}" destId="{E055208C-518C-44D0-9610-6F628F12B8CB}" srcOrd="0" destOrd="0" presId="urn:microsoft.com/office/officeart/2005/8/layout/hierarchy1"/>
    <dgm:cxn modelId="{A253C971-C204-4A83-92C6-C9339BE62965}" type="presParOf" srcId="{E055208C-518C-44D0-9610-6F628F12B8CB}" destId="{E062A2D9-C775-42EB-BF21-A85103CD6280}" srcOrd="0" destOrd="0" presId="urn:microsoft.com/office/officeart/2005/8/layout/hierarchy1"/>
    <dgm:cxn modelId="{D761BD3A-C348-41AD-9478-8BC68F2A270E}" type="presParOf" srcId="{E055208C-518C-44D0-9610-6F628F12B8CB}" destId="{EAAD875D-32B9-4380-AF58-5F871163B3DE}" srcOrd="1" destOrd="0" presId="urn:microsoft.com/office/officeart/2005/8/layout/hierarchy1"/>
    <dgm:cxn modelId="{8FA2AACB-66A0-4AAB-9D88-73861C8A060F}" type="presParOf" srcId="{D073F481-8DBD-4783-A1AF-8E2BB1143789}" destId="{574EDF5E-2718-4353-AEC6-DB564E822D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488B58B8-239F-4DFE-BA2D-288711A8323A}">
      <dsp:nvSpPr>
        <dsp:cNvPr id="5" name="Freeform 4"/>
        <dsp:cNvSpPr/>
      </dsp:nvSpPr>
      <dsp:spPr bwMode="white">
        <a:xfrm>
          <a:off x="2864830" y="680698"/>
          <a:ext cx="851972" cy="510702"/>
        </a:xfrm>
        <a:custGeom>
          <a:avLst/>
          <a:gdLst/>
          <a:ahLst/>
          <a:cxnLst/>
          <a:pathLst>
            <a:path w="1342" h="804">
              <a:moveTo>
                <a:pt x="1342" y="0"/>
              </a:moveTo>
              <a:lnTo>
                <a:pt x="1342" y="692"/>
              </a:lnTo>
              <a:lnTo>
                <a:pt x="0" y="692"/>
              </a:lnTo>
              <a:lnTo>
                <a:pt x="0" y="804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864830" y="680698"/>
        <a:ext cx="851972" cy="510702"/>
      </dsp:txXfrm>
    </dsp:sp>
    <dsp:sp modelId="{FA7DE96C-F8EC-4BC3-963B-066EB3CA7A34}">
      <dsp:nvSpPr>
        <dsp:cNvPr id="8" name="Freeform 7"/>
        <dsp:cNvSpPr/>
      </dsp:nvSpPr>
      <dsp:spPr bwMode="white">
        <a:xfrm>
          <a:off x="3716802" y="680698"/>
          <a:ext cx="719418" cy="510702"/>
        </a:xfrm>
        <a:custGeom>
          <a:avLst/>
          <a:gdLst/>
          <a:ahLst/>
          <a:cxnLst/>
          <a:pathLst>
            <a:path w="1133" h="804">
              <a:moveTo>
                <a:pt x="0" y="0"/>
              </a:moveTo>
              <a:lnTo>
                <a:pt x="0" y="692"/>
              </a:lnTo>
              <a:lnTo>
                <a:pt x="1133" y="692"/>
              </a:lnTo>
              <a:lnTo>
                <a:pt x="1133" y="804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716802" y="680698"/>
        <a:ext cx="719418" cy="510702"/>
      </dsp:txXfrm>
    </dsp:sp>
    <dsp:sp modelId="{24DF7421-7AA4-44A4-A43C-718FF71C587A}">
      <dsp:nvSpPr>
        <dsp:cNvPr id="11" name="Freeform 10"/>
        <dsp:cNvSpPr/>
      </dsp:nvSpPr>
      <dsp:spPr bwMode="white">
        <a:xfrm>
          <a:off x="2471982" y="2007809"/>
          <a:ext cx="1964239" cy="374634"/>
        </a:xfrm>
        <a:custGeom>
          <a:avLst/>
          <a:gdLst/>
          <a:ahLst/>
          <a:cxnLst/>
          <a:pathLst>
            <a:path w="3093" h="590">
              <a:moveTo>
                <a:pt x="3093" y="0"/>
              </a:moveTo>
              <a:lnTo>
                <a:pt x="3093" y="477"/>
              </a:lnTo>
              <a:lnTo>
                <a:pt x="0" y="477"/>
              </a:lnTo>
              <a:lnTo>
                <a:pt x="0" y="59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71982" y="2007809"/>
        <a:ext cx="1964239" cy="374634"/>
      </dsp:txXfrm>
    </dsp:sp>
    <dsp:sp modelId="{42C98EE7-5978-4BC8-8216-9274BC3DE66A}">
      <dsp:nvSpPr>
        <dsp:cNvPr id="14" name="Freeform 13"/>
        <dsp:cNvSpPr/>
      </dsp:nvSpPr>
      <dsp:spPr bwMode="white">
        <a:xfrm>
          <a:off x="900591" y="3198852"/>
          <a:ext cx="1571391" cy="374634"/>
        </a:xfrm>
        <a:custGeom>
          <a:avLst/>
          <a:gdLst/>
          <a:ahLst/>
          <a:cxnLst/>
          <a:pathLst>
            <a:path w="2475" h="590">
              <a:moveTo>
                <a:pt x="2475" y="0"/>
              </a:moveTo>
              <a:lnTo>
                <a:pt x="2475" y="477"/>
              </a:lnTo>
              <a:lnTo>
                <a:pt x="0" y="477"/>
              </a:lnTo>
              <a:lnTo>
                <a:pt x="0" y="59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900591" y="3198852"/>
        <a:ext cx="1571391" cy="374634"/>
      </dsp:txXfrm>
    </dsp:sp>
    <dsp:sp modelId="{2C4F5BA6-C381-4F81-B1E5-33971E38B617}">
      <dsp:nvSpPr>
        <dsp:cNvPr id="17" name="Freeform 16"/>
        <dsp:cNvSpPr/>
      </dsp:nvSpPr>
      <dsp:spPr bwMode="white">
        <a:xfrm>
          <a:off x="2471982" y="3198852"/>
          <a:ext cx="0" cy="374634"/>
        </a:xfrm>
        <a:custGeom>
          <a:avLst/>
          <a:gdLst/>
          <a:ahLst/>
          <a:cxnLst/>
          <a:pathLst>
            <a:path h="590">
              <a:moveTo>
                <a:pt x="0" y="0"/>
              </a:moveTo>
              <a:lnTo>
                <a:pt x="0" y="59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71982" y="3198852"/>
        <a:ext cx="0" cy="374634"/>
      </dsp:txXfrm>
    </dsp:sp>
    <dsp:sp modelId="{86EA58C4-854B-4B86-9DC9-6E1862F8AB11}">
      <dsp:nvSpPr>
        <dsp:cNvPr id="20" name="Freeform 19"/>
        <dsp:cNvSpPr/>
      </dsp:nvSpPr>
      <dsp:spPr bwMode="white">
        <a:xfrm>
          <a:off x="2471982" y="3198852"/>
          <a:ext cx="1571391" cy="374634"/>
        </a:xfrm>
        <a:custGeom>
          <a:avLst/>
          <a:gdLst/>
          <a:ahLst/>
          <a:cxnLst/>
          <a:pathLst>
            <a:path w="2475" h="590">
              <a:moveTo>
                <a:pt x="0" y="0"/>
              </a:moveTo>
              <a:lnTo>
                <a:pt x="0" y="477"/>
              </a:lnTo>
              <a:lnTo>
                <a:pt x="2475" y="477"/>
              </a:lnTo>
              <a:lnTo>
                <a:pt x="2475" y="59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71982" y="3198852"/>
        <a:ext cx="1571391" cy="374634"/>
      </dsp:txXfrm>
    </dsp:sp>
    <dsp:sp modelId="{4CB5857B-7FDF-4C33-9D2C-7227DC8D4C26}">
      <dsp:nvSpPr>
        <dsp:cNvPr id="23" name="Freeform 22"/>
        <dsp:cNvSpPr/>
      </dsp:nvSpPr>
      <dsp:spPr bwMode="white">
        <a:xfrm>
          <a:off x="4436221" y="2007809"/>
          <a:ext cx="1964239" cy="374634"/>
        </a:xfrm>
        <a:custGeom>
          <a:avLst/>
          <a:gdLst/>
          <a:ahLst/>
          <a:cxnLst/>
          <a:pathLst>
            <a:path w="3093" h="590">
              <a:moveTo>
                <a:pt x="0" y="0"/>
              </a:moveTo>
              <a:lnTo>
                <a:pt x="0" y="477"/>
              </a:lnTo>
              <a:lnTo>
                <a:pt x="3093" y="477"/>
              </a:lnTo>
              <a:lnTo>
                <a:pt x="3093" y="59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36221" y="2007809"/>
        <a:ext cx="1964239" cy="374634"/>
      </dsp:txXfrm>
    </dsp:sp>
    <dsp:sp modelId="{04C9239C-1B3F-45D5-B965-6D8880CF6583}">
      <dsp:nvSpPr>
        <dsp:cNvPr id="26" name="Freeform 25"/>
        <dsp:cNvSpPr/>
      </dsp:nvSpPr>
      <dsp:spPr bwMode="white">
        <a:xfrm>
          <a:off x="5614764" y="3198852"/>
          <a:ext cx="785695" cy="374634"/>
        </a:xfrm>
        <a:custGeom>
          <a:avLst/>
          <a:gdLst/>
          <a:ahLst/>
          <a:cxnLst/>
          <a:pathLst>
            <a:path w="1237" h="590">
              <a:moveTo>
                <a:pt x="1237" y="0"/>
              </a:moveTo>
              <a:lnTo>
                <a:pt x="1237" y="477"/>
              </a:lnTo>
              <a:lnTo>
                <a:pt x="0" y="477"/>
              </a:lnTo>
              <a:lnTo>
                <a:pt x="0" y="59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614764" y="3198852"/>
        <a:ext cx="785695" cy="374634"/>
      </dsp:txXfrm>
    </dsp:sp>
    <dsp:sp modelId="{CC2EB130-B2A7-4065-82B3-4DB6E0F25835}">
      <dsp:nvSpPr>
        <dsp:cNvPr id="29" name="Freeform 28"/>
        <dsp:cNvSpPr/>
      </dsp:nvSpPr>
      <dsp:spPr bwMode="white">
        <a:xfrm>
          <a:off x="6400460" y="3198852"/>
          <a:ext cx="785695" cy="374634"/>
        </a:xfrm>
        <a:custGeom>
          <a:avLst/>
          <a:gdLst/>
          <a:ahLst/>
          <a:cxnLst/>
          <a:pathLst>
            <a:path w="1237" h="590">
              <a:moveTo>
                <a:pt x="0" y="0"/>
              </a:moveTo>
              <a:lnTo>
                <a:pt x="0" y="477"/>
              </a:lnTo>
              <a:lnTo>
                <a:pt x="1237" y="477"/>
              </a:lnTo>
              <a:lnTo>
                <a:pt x="1237" y="59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400460" y="3198852"/>
        <a:ext cx="785695" cy="374634"/>
      </dsp:txXfrm>
    </dsp:sp>
    <dsp:sp modelId="{AB48A12F-83DA-447E-99EF-65CC2010AA49}">
      <dsp:nvSpPr>
        <dsp:cNvPr id="3" name="Rounded Rectangle 2"/>
        <dsp:cNvSpPr/>
      </dsp:nvSpPr>
      <dsp:spPr bwMode="white">
        <a:xfrm>
          <a:off x="3073961" y="-135711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073961" y="-135711"/>
        <a:ext cx="1285683" cy="816409"/>
      </dsp:txXfrm>
    </dsp:sp>
    <dsp:sp modelId="{C9876E65-D242-4323-B20D-BD5F27472BB0}">
      <dsp:nvSpPr>
        <dsp:cNvPr id="4" name="Rounded Rectangle 3"/>
        <dsp:cNvSpPr/>
      </dsp:nvSpPr>
      <dsp:spPr bwMode="white">
        <a:xfrm>
          <a:off x="3216814" y="0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Project solution</a:t>
          </a:r>
          <a:endParaRPr lang="en-US" dirty="0">
            <a:solidFill>
              <a:schemeClr val="dk1"/>
            </a:solidFill>
          </a:endParaRPr>
        </a:p>
      </dsp:txBody>
      <dsp:txXfrm>
        <a:off x="3216814" y="0"/>
        <a:ext cx="1285683" cy="816409"/>
      </dsp:txXfrm>
    </dsp:sp>
    <dsp:sp modelId="{08809169-A22A-4113-A6A3-645C3756DAFF}">
      <dsp:nvSpPr>
        <dsp:cNvPr id="6" name="Rounded Rectangle 5"/>
        <dsp:cNvSpPr/>
      </dsp:nvSpPr>
      <dsp:spPr bwMode="white">
        <a:xfrm>
          <a:off x="2221988" y="1191400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221988" y="1191400"/>
        <a:ext cx="1285683" cy="816409"/>
      </dsp:txXfrm>
    </dsp:sp>
    <dsp:sp modelId="{E1E1B2B5-36DB-4C6D-BBFE-7E11D76F17B6}">
      <dsp:nvSpPr>
        <dsp:cNvPr id="7" name="Rounded Rectangle 6"/>
        <dsp:cNvSpPr/>
      </dsp:nvSpPr>
      <dsp:spPr bwMode="white">
        <a:xfrm>
          <a:off x="2364842" y="1327111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Project 1</a:t>
          </a:r>
          <a:endParaRPr lang="en-US" dirty="0">
            <a:solidFill>
              <a:schemeClr val="dk1"/>
            </a:solidFill>
          </a:endParaRPr>
        </a:p>
      </dsp:txBody>
      <dsp:txXfrm>
        <a:off x="2364842" y="1327111"/>
        <a:ext cx="1285683" cy="816409"/>
      </dsp:txXfrm>
    </dsp:sp>
    <dsp:sp modelId="{987E8E7F-9A68-4F04-A3DC-5303D210FEE5}">
      <dsp:nvSpPr>
        <dsp:cNvPr id="9" name="Rounded Rectangle 8"/>
        <dsp:cNvSpPr/>
      </dsp:nvSpPr>
      <dsp:spPr bwMode="white">
        <a:xfrm>
          <a:off x="3793379" y="1191400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793379" y="1191400"/>
        <a:ext cx="1285683" cy="816409"/>
      </dsp:txXfrm>
    </dsp:sp>
    <dsp:sp modelId="{B749BE0D-3AD0-466B-B2C8-6C07CA2A97DC}">
      <dsp:nvSpPr>
        <dsp:cNvPr id="10" name="Rounded Rectangle 9"/>
        <dsp:cNvSpPr/>
      </dsp:nvSpPr>
      <dsp:spPr bwMode="white">
        <a:xfrm>
          <a:off x="3936233" y="1327111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Project 2</a:t>
          </a:r>
          <a:endParaRPr lang="en-US" dirty="0">
            <a:solidFill>
              <a:schemeClr val="dk1"/>
            </a:solidFill>
          </a:endParaRPr>
        </a:p>
      </dsp:txBody>
      <dsp:txXfrm>
        <a:off x="3936233" y="1327111"/>
        <a:ext cx="1285683" cy="816409"/>
      </dsp:txXfrm>
    </dsp:sp>
    <dsp:sp modelId="{9A323E2F-F6D1-4403-9F94-21CDA7639CF3}">
      <dsp:nvSpPr>
        <dsp:cNvPr id="12" name="Rounded Rectangle 11"/>
        <dsp:cNvSpPr/>
      </dsp:nvSpPr>
      <dsp:spPr bwMode="white">
        <a:xfrm>
          <a:off x="1829140" y="2382443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829140" y="2382443"/>
        <a:ext cx="1285683" cy="816409"/>
      </dsp:txXfrm>
    </dsp:sp>
    <dsp:sp modelId="{0EBF6795-0933-477D-A27D-7FD323229F1F}">
      <dsp:nvSpPr>
        <dsp:cNvPr id="13" name="Rounded Rectangle 12"/>
        <dsp:cNvSpPr/>
      </dsp:nvSpPr>
      <dsp:spPr bwMode="white">
        <a:xfrm>
          <a:off x="1971994" y="2518154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Form2</a:t>
          </a:r>
          <a:endParaRPr lang="en-US" dirty="0">
            <a:solidFill>
              <a:schemeClr val="dk1"/>
            </a:solidFill>
          </a:endParaRPr>
        </a:p>
      </dsp:txBody>
      <dsp:txXfrm>
        <a:off x="1971994" y="2518154"/>
        <a:ext cx="1285683" cy="816409"/>
      </dsp:txXfrm>
    </dsp:sp>
    <dsp:sp modelId="{C4768B55-D7D7-47DA-916C-5C0361EDA6A4}">
      <dsp:nvSpPr>
        <dsp:cNvPr id="15" name="Rounded Rectangle 14"/>
        <dsp:cNvSpPr/>
      </dsp:nvSpPr>
      <dsp:spPr bwMode="white">
        <a:xfrm>
          <a:off x="257750" y="3573486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57750" y="3573486"/>
        <a:ext cx="1285683" cy="816409"/>
      </dsp:txXfrm>
    </dsp:sp>
    <dsp:sp modelId="{0973034F-1DB0-4996-9811-5627549DB897}">
      <dsp:nvSpPr>
        <dsp:cNvPr id="16" name="Rounded Rectangle 15"/>
        <dsp:cNvSpPr/>
      </dsp:nvSpPr>
      <dsp:spPr bwMode="white">
        <a:xfrm>
          <a:off x="400603" y="3709197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Text Box</a:t>
          </a:r>
          <a:endParaRPr lang="en-US" dirty="0">
            <a:solidFill>
              <a:schemeClr val="dk1"/>
            </a:solidFill>
          </a:endParaRPr>
        </a:p>
      </dsp:txBody>
      <dsp:txXfrm>
        <a:off x="400603" y="3709197"/>
        <a:ext cx="1285683" cy="816409"/>
      </dsp:txXfrm>
    </dsp:sp>
    <dsp:sp modelId="{3FACB441-D645-43C8-A56A-22A3E9CAADC4}">
      <dsp:nvSpPr>
        <dsp:cNvPr id="18" name="Rounded Rectangle 17"/>
        <dsp:cNvSpPr/>
      </dsp:nvSpPr>
      <dsp:spPr bwMode="white">
        <a:xfrm>
          <a:off x="1829140" y="3573486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829140" y="3573486"/>
        <a:ext cx="1285683" cy="816409"/>
      </dsp:txXfrm>
    </dsp:sp>
    <dsp:sp modelId="{0A9FFB35-053A-41C1-9400-9D2EF71EB79F}">
      <dsp:nvSpPr>
        <dsp:cNvPr id="19" name="Rounded Rectangle 18"/>
        <dsp:cNvSpPr/>
      </dsp:nvSpPr>
      <dsp:spPr bwMode="white">
        <a:xfrm>
          <a:off x="1971994" y="3709197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Button</a:t>
          </a:r>
          <a:endParaRPr lang="en-US" dirty="0">
            <a:solidFill>
              <a:schemeClr val="dk1"/>
            </a:solidFill>
          </a:endParaRPr>
        </a:p>
      </dsp:txBody>
      <dsp:txXfrm>
        <a:off x="1971994" y="3709197"/>
        <a:ext cx="1285683" cy="816409"/>
      </dsp:txXfrm>
    </dsp:sp>
    <dsp:sp modelId="{AFD932E9-6B2B-4596-88DE-7CF5FAD81E89}">
      <dsp:nvSpPr>
        <dsp:cNvPr id="21" name="Rounded Rectangle 20"/>
        <dsp:cNvSpPr/>
      </dsp:nvSpPr>
      <dsp:spPr bwMode="white">
        <a:xfrm>
          <a:off x="3400531" y="3573486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400531" y="3573486"/>
        <a:ext cx="1285683" cy="816409"/>
      </dsp:txXfrm>
    </dsp:sp>
    <dsp:sp modelId="{7FBC2E7B-B581-4729-BCEF-08AB61E5B381}">
      <dsp:nvSpPr>
        <dsp:cNvPr id="22" name="Rounded Rectangle 21"/>
        <dsp:cNvSpPr/>
      </dsp:nvSpPr>
      <dsp:spPr bwMode="white">
        <a:xfrm>
          <a:off x="3543385" y="3709197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Picture Box</a:t>
          </a:r>
          <a:endParaRPr lang="en-US" dirty="0">
            <a:solidFill>
              <a:schemeClr val="dk1"/>
            </a:solidFill>
          </a:endParaRPr>
        </a:p>
      </dsp:txBody>
      <dsp:txXfrm>
        <a:off x="3543385" y="3709197"/>
        <a:ext cx="1285683" cy="816409"/>
      </dsp:txXfrm>
    </dsp:sp>
    <dsp:sp modelId="{35DD24EA-45EA-471A-81F5-475C4953F8DE}">
      <dsp:nvSpPr>
        <dsp:cNvPr id="24" name="Rounded Rectangle 23"/>
        <dsp:cNvSpPr/>
      </dsp:nvSpPr>
      <dsp:spPr bwMode="white">
        <a:xfrm>
          <a:off x="5757618" y="2382443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757618" y="2382443"/>
        <a:ext cx="1285683" cy="816409"/>
      </dsp:txXfrm>
    </dsp:sp>
    <dsp:sp modelId="{6BA61CFB-F7A1-4448-A1DD-163F3571805A}">
      <dsp:nvSpPr>
        <dsp:cNvPr id="25" name="Rounded Rectangle 24"/>
        <dsp:cNvSpPr/>
      </dsp:nvSpPr>
      <dsp:spPr bwMode="white">
        <a:xfrm>
          <a:off x="5900472" y="2518154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Form1</a:t>
          </a:r>
          <a:endParaRPr lang="en-US" dirty="0">
            <a:solidFill>
              <a:schemeClr val="dk1"/>
            </a:solidFill>
          </a:endParaRPr>
        </a:p>
      </dsp:txBody>
      <dsp:txXfrm>
        <a:off x="5900472" y="2518154"/>
        <a:ext cx="1285683" cy="816409"/>
      </dsp:txXfrm>
    </dsp:sp>
    <dsp:sp modelId="{1F02A88D-4B7C-4704-BE11-F819E2C080CF}">
      <dsp:nvSpPr>
        <dsp:cNvPr id="27" name="Rounded Rectangle 26"/>
        <dsp:cNvSpPr/>
      </dsp:nvSpPr>
      <dsp:spPr bwMode="white">
        <a:xfrm>
          <a:off x="4971922" y="3573486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971922" y="3573486"/>
        <a:ext cx="1285683" cy="816409"/>
      </dsp:txXfrm>
    </dsp:sp>
    <dsp:sp modelId="{E47E60FD-A2A9-47CE-A3C7-81BB9C923537}">
      <dsp:nvSpPr>
        <dsp:cNvPr id="28" name="Rounded Rectangle 27"/>
        <dsp:cNvSpPr/>
      </dsp:nvSpPr>
      <dsp:spPr bwMode="white">
        <a:xfrm>
          <a:off x="5114776" y="3709197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Text Box</a:t>
          </a:r>
          <a:endParaRPr lang="en-US" dirty="0">
            <a:solidFill>
              <a:schemeClr val="dk1"/>
            </a:solidFill>
          </a:endParaRPr>
        </a:p>
      </dsp:txBody>
      <dsp:txXfrm>
        <a:off x="5114776" y="3709197"/>
        <a:ext cx="1285683" cy="816409"/>
      </dsp:txXfrm>
    </dsp:sp>
    <dsp:sp modelId="{E062A2D9-C775-42EB-BF21-A85103CD6280}">
      <dsp:nvSpPr>
        <dsp:cNvPr id="30" name="Rounded Rectangle 29"/>
        <dsp:cNvSpPr/>
      </dsp:nvSpPr>
      <dsp:spPr bwMode="white">
        <a:xfrm>
          <a:off x="6543313" y="3573486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543313" y="3573486"/>
        <a:ext cx="1285683" cy="816409"/>
      </dsp:txXfrm>
    </dsp:sp>
    <dsp:sp modelId="{EAAD875D-32B9-4380-AF58-5F871163B3DE}">
      <dsp:nvSpPr>
        <dsp:cNvPr id="31" name="Rounded Rectangle 30"/>
        <dsp:cNvSpPr/>
      </dsp:nvSpPr>
      <dsp:spPr bwMode="white">
        <a:xfrm>
          <a:off x="6686167" y="3709197"/>
          <a:ext cx="1285683" cy="816409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solidFill>
                <a:schemeClr val="dk1"/>
              </a:solidFill>
            </a:rPr>
            <a:t>Drop down Box</a:t>
          </a:r>
          <a:endParaRPr lang="en-US" dirty="0">
            <a:solidFill>
              <a:schemeClr val="dk1"/>
            </a:solidFill>
          </a:endParaRPr>
        </a:p>
      </dsp:txBody>
      <dsp:txXfrm>
        <a:off x="6686167" y="3709197"/>
        <a:ext cx="1285683" cy="81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EBA0C-E87A-441E-ADBE-A38C8EB8094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B141D-35A7-42A2-AB0A-7A0F2DF22BF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C7E9865-A2C3-45AD-A080-3A69FC3A8EA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3A25F08-CF04-49EC-9A48-0B0538AA3F5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9F3942A-1BE0-4A2A-8AAE-773959D79591}" type="slidenum">
              <a:rPr lang="en-US"/>
            </a:fld>
            <a:endParaRPr lang="en-US"/>
          </a:p>
        </p:txBody>
      </p:sp>
      <p:sp>
        <p:nvSpPr>
          <p:cNvPr id="112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823913"/>
            <a:ext cx="5430838" cy="40735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12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1032" y="5158268"/>
            <a:ext cx="6163541" cy="4887410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28CEA83-938D-402D-87D3-BE22EF2FFFFC}" type="slidenum">
              <a:rPr lang="en-US"/>
            </a:fld>
            <a:endParaRPr lang="en-US"/>
          </a:p>
        </p:txBody>
      </p:sp>
      <p:sp>
        <p:nvSpPr>
          <p:cNvPr id="122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823913"/>
            <a:ext cx="5430838" cy="40735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1032" y="5158268"/>
            <a:ext cx="6163541" cy="4887410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7107828-9CFB-4FD9-BD5E-71013ED5FA3C}" type="slidenum">
              <a:rPr lang="en-US"/>
            </a:fld>
            <a:endParaRPr lang="en-US"/>
          </a:p>
        </p:txBody>
      </p:sp>
      <p:sp>
        <p:nvSpPr>
          <p:cNvPr id="133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823913"/>
            <a:ext cx="5430838" cy="40735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3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1032" y="5158268"/>
            <a:ext cx="6163541" cy="4887410"/>
          </a:xfrm>
          <a:noFill/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79FE69F-C9DA-4EF5-9E54-709441074954}" type="slidenum">
              <a:rPr lang="en-US"/>
            </a:fld>
            <a:endParaRPr lang="en-US"/>
          </a:p>
        </p:txBody>
      </p:sp>
      <p:sp>
        <p:nvSpPr>
          <p:cNvPr id="143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823913"/>
            <a:ext cx="5430838" cy="40735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3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1032" y="5158268"/>
            <a:ext cx="6163541" cy="4887410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55B947D-B570-4011-A7F6-E96C2C3A8FE8}" type="slidenum">
              <a:rPr lang="en-US"/>
            </a:fld>
            <a:endParaRPr lang="en-US"/>
          </a:p>
        </p:txBody>
      </p:sp>
      <p:sp>
        <p:nvSpPr>
          <p:cNvPr id="153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823913"/>
            <a:ext cx="5430838" cy="40735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1032" y="5158268"/>
            <a:ext cx="6163541" cy="4887410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4347A84-92DE-4350-8C78-ECDEFB12829F}" type="slidenum">
              <a:rPr lang="en-US"/>
            </a:fld>
            <a:endParaRPr lang="en-US"/>
          </a:p>
        </p:txBody>
      </p:sp>
      <p:sp>
        <p:nvSpPr>
          <p:cNvPr id="163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6650" y="823913"/>
            <a:ext cx="5430838" cy="40735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1032" y="5158268"/>
            <a:ext cx="6163541" cy="4887410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56C473-1EE2-4CC1-9A1A-015438DF1A05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ADF48-68A8-4BB1-BF93-642DBB525C3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611B5-F570-4BE7-BB86-7B4E69B0D0F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72BF1-4D38-4818-BC53-6EAE02890FE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740166E-4E3D-4589-A857-F28FEFB0E2F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mtClean="0"/>
              <a:t>Event Driven Programming</a:t>
            </a:r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 lIns="90000" tIns="45000" rIns="90000" bIns="45000"/>
          <a:lstStyle/>
          <a:p>
            <a:pPr marL="0" indent="0" algn="ctr" eaLnBrk="1" hangingPunct="1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4400" dirty="0" smtClean="0"/>
              <a:t>Lecture 1</a:t>
            </a:r>
            <a:endParaRPr lang="en-US" sz="4400" dirty="0" smtClean="0"/>
          </a:p>
          <a:p>
            <a:pPr marL="0" indent="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4400" dirty="0" smtClean="0"/>
              <a:t>Introduction</a:t>
            </a:r>
            <a:endParaRPr lang="en-US" sz="4400" dirty="0" smtClean="0"/>
          </a:p>
          <a:p>
            <a:pPr marL="0" indent="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sz="4400" dirty="0" smtClean="0"/>
              <a:t>C# Control Statement</a:t>
            </a:r>
            <a:endParaRPr lang="en-US" sz="4400" dirty="0" smtClean="0"/>
          </a:p>
          <a:p>
            <a:pPr marL="0" indent="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sz="4400" dirty="0" smtClean="0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4B5B2240-2309-4A0C-AAEE-C8EE989FE6C9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0" y="1371600"/>
            <a:ext cx="3048000" cy="3886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pPr algn="l"/>
            <a:r>
              <a:rPr lang="en-US" altLang="zh-CN" dirty="0" smtClean="0">
                <a:ea typeface="SimSun" panose="02010600030101010101" pitchFamily="2" charset="-122"/>
              </a:rPr>
              <a:t>Objects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6248400" cy="6096000"/>
          </a:xfrm>
        </p:spPr>
        <p:txBody>
          <a:bodyPr/>
          <a:lstStyle/>
          <a:p>
            <a:r>
              <a:rPr lang="en-US" altLang="zh-CN" sz="2400" dirty="0" smtClean="0">
                <a:ea typeface="SimSun" panose="02010600030101010101" pitchFamily="2" charset="-122"/>
              </a:rPr>
              <a:t>Everything in C# is an object such as forms, buttons,…</a:t>
            </a:r>
            <a:endParaRPr lang="en-US" altLang="zh-CN" sz="2400" dirty="0" smtClean="0">
              <a:ea typeface="SimSun" panose="02010600030101010101" pitchFamily="2" charset="-122"/>
            </a:endParaRPr>
          </a:p>
          <a:p>
            <a:r>
              <a:rPr lang="en-US" altLang="zh-CN" sz="2400" dirty="0" smtClean="0">
                <a:ea typeface="SimSun" panose="02010600030101010101" pitchFamily="2" charset="-122"/>
              </a:rPr>
              <a:t>Three elements of objects.</a:t>
            </a:r>
            <a:endParaRPr lang="en-US" altLang="zh-CN" sz="2400" dirty="0" smtClean="0">
              <a:ea typeface="SimSun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Properties: Attributes that describe the object</a:t>
            </a:r>
            <a:endParaRPr lang="en-US" sz="2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Events: Characterizes how an object can respond</a:t>
            </a:r>
            <a:endParaRPr lang="en-US" sz="2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Methods: Defines actions an object can take</a:t>
            </a:r>
            <a:endParaRPr lang="en-US" sz="2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1200150" lvl="3" indent="-342900" eaLnBrk="1" hangingPunct="1">
              <a:buClr>
                <a:srgbClr val="D12629"/>
              </a:buClr>
              <a:buFont typeface="Arial" panose="020B0604020202020204" pitchFamily="34" charset="0"/>
              <a:buChar char="■"/>
              <a:defRPr/>
            </a:pPr>
            <a:r>
              <a:rPr 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A method may or may not return a result when called</a:t>
            </a:r>
            <a:endParaRPr lang="en-US" sz="2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Each time you add a control to a form (like a button or text box), you create instances of the class represented by those controls.  Those controls are considered as an objects.</a:t>
            </a:r>
            <a:endParaRPr lang="en-US" altLang="en-US" sz="2400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0"/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611B5-F570-4BE7-BB86-7B4E69B0D0F9}" type="slidenum">
              <a:rPr lang="en-US" smtClean="0"/>
            </a:fld>
            <a:endParaRPr 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553200" y="2133600"/>
            <a:ext cx="236220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SimSun" panose="02010600030101010101" pitchFamily="2" charset="-122"/>
              </a:rPr>
              <a:t>Properties (size,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ea typeface="SimSun" panose="02010600030101010101" pitchFamily="2" charset="-122"/>
              </a:rPr>
              <a:t>Caption…)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77000" y="3200400"/>
            <a:ext cx="25146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SimSun" panose="02010600030101010101" pitchFamily="2" charset="-122"/>
              </a:rPr>
              <a:t>Methods (Print…)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477000" y="4038600"/>
            <a:ext cx="25146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ea typeface="SimSun" panose="02010600030101010101" pitchFamily="2" charset="-122"/>
              </a:rPr>
              <a:t>Event Handler </a:t>
            </a:r>
            <a:endParaRPr lang="en-US" altLang="zh-CN" dirty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ea typeface="SimSun" panose="02010600030101010101" pitchFamily="2" charset="-122"/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Command1_Click()</a:t>
            </a:r>
            <a:r>
              <a:rPr lang="en-US" altLang="zh-CN" dirty="0">
                <a:solidFill>
                  <a:schemeClr val="bg1"/>
                </a:solidFill>
                <a:ea typeface="SimSun" panose="02010600030101010101" pitchFamily="2" charset="-122"/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096000" y="1524000"/>
            <a:ext cx="19812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ea typeface="SimSun" panose="02010600030101010101" pitchFamily="2" charset="-122"/>
              </a:rPr>
              <a:t>C# </a:t>
            </a:r>
            <a:r>
              <a:rPr lang="en-US" altLang="zh-CN" dirty="0">
                <a:ea typeface="SimSun" panose="02010600030101010101" pitchFamily="2" charset="-122"/>
              </a:rPr>
              <a:t>object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ea typeface="SimSun" panose="02010600030101010101" pitchFamily="2" charset="-122"/>
              </a:rPr>
              <a:t>Object: Dog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>
                <a:ea typeface="SimSun" panose="02010600030101010101" pitchFamily="2" charset="-122"/>
              </a:rPr>
              <a:t>Properties</a:t>
            </a:r>
            <a:endParaRPr lang="en-US" altLang="zh-CN" sz="2600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sz="2200" dirty="0" smtClean="0">
                <a:ea typeface="SimSun" panose="02010600030101010101" pitchFamily="2" charset="-122"/>
              </a:rPr>
              <a:t>Height, weight, color, emotion (friendly, hostile)…</a:t>
            </a:r>
            <a:endParaRPr lang="en-US" altLang="zh-CN" sz="2200" dirty="0" smtClean="0">
              <a:ea typeface="SimSun" panose="02010600030101010101" pitchFamily="2" charset="-122"/>
            </a:endParaRPr>
          </a:p>
          <a:p>
            <a:r>
              <a:rPr lang="en-US" altLang="zh-CN" sz="2600" dirty="0" smtClean="0">
                <a:ea typeface="SimSun" panose="02010600030101010101" pitchFamily="2" charset="-122"/>
              </a:rPr>
              <a:t>Methods</a:t>
            </a:r>
            <a:endParaRPr lang="en-US" altLang="zh-CN" sz="2600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sz="2200" dirty="0" smtClean="0">
                <a:ea typeface="SimSun" panose="02010600030101010101" pitchFamily="2" charset="-122"/>
              </a:rPr>
              <a:t>Barking, biting, wagging, singing…</a:t>
            </a:r>
            <a:endParaRPr lang="en-US" altLang="zh-CN" sz="2200" dirty="0" smtClean="0">
              <a:ea typeface="SimSun" panose="02010600030101010101" pitchFamily="2" charset="-122"/>
            </a:endParaRPr>
          </a:p>
          <a:p>
            <a:r>
              <a:rPr lang="en-US" altLang="zh-CN" sz="2600" dirty="0" smtClean="0">
                <a:ea typeface="SimSun" panose="02010600030101010101" pitchFamily="2" charset="-122"/>
              </a:rPr>
              <a:t>Event handlers</a:t>
            </a:r>
            <a:endParaRPr lang="en-US" altLang="zh-CN" sz="2600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sz="2200" dirty="0" smtClean="0">
                <a:ea typeface="SimSun" panose="02010600030101010101" pitchFamily="2" charset="-122"/>
              </a:rPr>
              <a:t>Event: Owner coming in: call wagging, call singing, </a:t>
            </a:r>
            <a:endParaRPr lang="en-US" altLang="zh-CN" sz="2200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sz="2200" dirty="0" smtClean="0">
                <a:ea typeface="SimSun" panose="02010600030101010101" pitchFamily="2" charset="-122"/>
              </a:rPr>
              <a:t>Event: Intruder coming in: call barking, call biting</a:t>
            </a:r>
            <a:r>
              <a:rPr lang="en-US" altLang="zh-CN" sz="2200" smtClean="0">
                <a:ea typeface="SimSun" panose="02010600030101010101" pitchFamily="2" charset="-122"/>
              </a:rPr>
              <a:t>,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611B5-F570-4BE7-BB86-7B4E69B0D0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Common Form Controls (Objects)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Buttons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Text Box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Labels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Radio Buttons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Check Box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Combo Box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List Box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Numeric Up Down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611B5-F570-4BE7-BB86-7B4E69B0D0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Common Control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BackColor</a:t>
            </a: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Enabled 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ForeColor</a:t>
            </a:r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Location 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Name 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Size (Height, Width) 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Text 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Visible </a:t>
            </a:r>
            <a:endParaRPr lang="en-US" altLang="en-US" dirty="0" smtClean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611B5-F570-4BE7-BB86-7B4E69B0D0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Common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Click</a:t>
            </a:r>
            <a:endParaRPr lang="en-US" altLang="en-US" dirty="0" smtClean="0"/>
          </a:p>
          <a:p>
            <a:r>
              <a:rPr lang="en-US" altLang="en-US" dirty="0" smtClean="0"/>
              <a:t>Enter</a:t>
            </a:r>
            <a:endParaRPr lang="en-US" altLang="en-US" dirty="0" smtClean="0"/>
          </a:p>
          <a:p>
            <a:r>
              <a:rPr lang="en-US" altLang="en-US" dirty="0" err="1" smtClean="0"/>
              <a:t>TextChanged</a:t>
            </a:r>
            <a:endParaRPr lang="en-US" altLang="en-US" dirty="0" smtClean="0"/>
          </a:p>
          <a:p>
            <a:r>
              <a:rPr lang="en-US" altLang="en-US" dirty="0" err="1" smtClean="0"/>
              <a:t>KeyDown</a:t>
            </a:r>
            <a:endParaRPr lang="en-US" altLang="en-US" dirty="0" smtClean="0"/>
          </a:p>
          <a:p>
            <a:r>
              <a:rPr lang="en-US" altLang="en-US" dirty="0" err="1" smtClean="0"/>
              <a:t>MouseEnter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r>
              <a:rPr lang="en-US" altLang="en-US" dirty="0" err="1" smtClean="0"/>
              <a:t>MouseLeave</a:t>
            </a:r>
            <a:endParaRPr lang="en-US" altLang="en-US" dirty="0" smtClean="0"/>
          </a:p>
          <a:p>
            <a:r>
              <a:rPr lang="en-US" altLang="en-US" dirty="0" err="1" smtClean="0"/>
              <a:t>MouseHover</a:t>
            </a:r>
            <a:endParaRPr lang="en-US" altLang="en-US" dirty="0" smtClean="0"/>
          </a:p>
          <a:p>
            <a:r>
              <a:rPr lang="en-US" altLang="en-US" dirty="0" err="1" smtClean="0"/>
              <a:t>SelectedIndexChanged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611B5-F570-4BE7-BB86-7B4E69B0D0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611B5-F570-4BE7-BB86-7B4E69B0D0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 smtClean="0"/>
              <a:t>Variable and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Variables</a:t>
            </a:r>
            <a:endParaRPr lang="en-US" sz="3600" dirty="0" smtClean="0"/>
          </a:p>
          <a:p>
            <a:r>
              <a:rPr lang="en-US" sz="3600" dirty="0" smtClean="0"/>
              <a:t>Constants</a:t>
            </a:r>
            <a:endParaRPr lang="en-US" sz="3600" dirty="0" smtClean="0"/>
          </a:p>
          <a:p>
            <a:pPr lvl="0"/>
            <a:r>
              <a:rPr lang="en-US" sz="3600" dirty="0" smtClean="0"/>
              <a:t>Data Types</a:t>
            </a:r>
            <a:endParaRPr lang="en-US" sz="3600" dirty="0" smtClean="0"/>
          </a:p>
          <a:p>
            <a:r>
              <a:rPr lang="en-US" sz="3600" dirty="0" smtClean="0"/>
              <a:t>Conditional Statements</a:t>
            </a:r>
            <a:endParaRPr lang="en-US" sz="3600" dirty="0" smtClean="0"/>
          </a:p>
          <a:p>
            <a:pPr lvl="1"/>
            <a:r>
              <a:rPr lang="en-US" sz="3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3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3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/>
          </a:p>
          <a:p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Variables are </a:t>
            </a:r>
            <a:r>
              <a:rPr lang="en-US" dirty="0"/>
              <a:t>locations in the computer’s memory where values can be stored for use </a:t>
            </a:r>
            <a:r>
              <a:rPr lang="en-US" dirty="0" smtClean="0"/>
              <a:t>by a </a:t>
            </a:r>
            <a:r>
              <a:rPr lang="en-US" dirty="0"/>
              <a:t>program.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variables must be </a:t>
            </a:r>
            <a:r>
              <a:rPr lang="en-US" dirty="0" smtClean="0"/>
              <a:t>declared before </a:t>
            </a:r>
            <a:r>
              <a:rPr lang="en-US" dirty="0"/>
              <a:t>they can be used in a program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Visual C# variable declaration has the following format: 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		type </a:t>
            </a:r>
            <a:r>
              <a:rPr lang="en-US" i="1" dirty="0" err="1" smtClean="0"/>
              <a:t>varoable_Name</a:t>
            </a:r>
            <a:r>
              <a:rPr lang="en-US" i="1" dirty="0" smtClean="0"/>
              <a:t>;</a:t>
            </a:r>
            <a:r>
              <a:rPr lang="en-US" dirty="0" smtClean="0"/>
              <a:t>    where</a:t>
            </a:r>
            <a:endParaRPr lang="en-US" dirty="0" smtClean="0"/>
          </a:p>
          <a:p>
            <a:pPr lvl="1"/>
            <a:r>
              <a:rPr lang="en-US" dirty="0" err="1" smtClean="0"/>
              <a:t>Variable_Name</a:t>
            </a:r>
            <a:r>
              <a:rPr lang="en-US" dirty="0" smtClean="0"/>
              <a:t> is the name of a variable</a:t>
            </a:r>
            <a:endParaRPr lang="en-US" dirty="0" smtClean="0"/>
          </a:p>
          <a:p>
            <a:pPr lvl="1"/>
            <a:r>
              <a:rPr lang="en-US" dirty="0" smtClean="0"/>
              <a:t>Type refers the type of the variable whether  it is integer, string, or …</a:t>
            </a:r>
            <a:endParaRPr lang="en-US" dirty="0" smtClean="0"/>
          </a:p>
          <a:p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num;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Variable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56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Variable initialization is the process of assigning a value to a variable.</a:t>
            </a:r>
            <a:endParaRPr lang="en-US" dirty="0" smtClean="0"/>
          </a:p>
          <a:p>
            <a:r>
              <a:rPr lang="en-US" dirty="0" smtClean="0"/>
              <a:t>Variables should be declared before a value is assigned to it.</a:t>
            </a:r>
            <a:endParaRPr lang="en-US" dirty="0" smtClean="0"/>
          </a:p>
          <a:p>
            <a:r>
              <a:rPr lang="en-US" dirty="0" smtClean="0"/>
              <a:t>Examples: </a:t>
            </a:r>
            <a:endParaRPr lang="en-US" dirty="0" smtClean="0"/>
          </a:p>
          <a:p>
            <a:pPr lvl="2"/>
            <a:r>
              <a:rPr lang="en-US" dirty="0"/>
              <a:t>response = "The </a:t>
            </a:r>
            <a:r>
              <a:rPr lang="en-US" dirty="0" smtClean="0"/>
              <a:t>answer“;</a:t>
            </a:r>
            <a:endParaRPr lang="en-US" dirty="0" smtClean="0"/>
          </a:p>
          <a:p>
            <a:pPr lvl="2"/>
            <a:r>
              <a:rPr lang="en-US" dirty="0" smtClean="0"/>
              <a:t>String response  </a:t>
            </a:r>
            <a:r>
              <a:rPr lang="en-US" dirty="0"/>
              <a:t>= "The </a:t>
            </a:r>
            <a:r>
              <a:rPr lang="en-US" dirty="0" smtClean="0"/>
              <a:t>answer“;</a:t>
            </a:r>
            <a:endParaRPr lang="en-US" dirty="0" smtClean="0"/>
          </a:p>
          <a:p>
            <a:pPr lvl="2"/>
            <a:r>
              <a:rPr lang="en-US" dirty="0" err="1" smtClean="0"/>
              <a:t>bLearned</a:t>
            </a:r>
            <a:r>
              <a:rPr lang="en-US" dirty="0" smtClean="0"/>
              <a:t> = true;</a:t>
            </a:r>
            <a:endParaRPr lang="en-US" dirty="0" smtClean="0"/>
          </a:p>
          <a:p>
            <a:pPr lvl="2"/>
            <a:r>
              <a:rPr lang="en-US" dirty="0" err="1" smtClean="0"/>
              <a:t>oObjectVar</a:t>
            </a:r>
            <a:r>
              <a:rPr lang="en-US" dirty="0" smtClean="0"/>
              <a:t> </a:t>
            </a:r>
            <a:r>
              <a:rPr lang="en-US" dirty="0"/>
              <a:t>= New Something</a:t>
            </a:r>
            <a:r>
              <a:rPr lang="en-US" dirty="0" smtClean="0"/>
              <a:t>();</a:t>
            </a:r>
            <a:endParaRPr lang="en-US" dirty="0" smtClean="0"/>
          </a:p>
          <a:p>
            <a:pPr lvl="2"/>
            <a:r>
              <a:rPr lang="en-US" dirty="0"/>
              <a:t>x</a:t>
            </a:r>
            <a:r>
              <a:rPr lang="en-US" dirty="0" smtClean="0"/>
              <a:t> =5;</a:t>
            </a:r>
            <a:endParaRPr lang="en-US" dirty="0" smtClean="0"/>
          </a:p>
          <a:p>
            <a:r>
              <a:rPr lang="en-US" dirty="0" smtClean="0"/>
              <a:t>Memory locations that hold data that cannot change during execution are called </a:t>
            </a:r>
            <a:r>
              <a:rPr lang="en-US" b="1" dirty="0" smtClean="0"/>
              <a:t>constants. </a:t>
            </a:r>
            <a:endParaRPr lang="en-US" b="1" dirty="0" smtClean="0"/>
          </a:p>
          <a:p>
            <a:r>
              <a:rPr lang="en-US" dirty="0" smtClean="0"/>
              <a:t>Declaration of constants is the same as declarations of variables except the keyword const is added at the beginning of the deceleration.</a:t>
            </a:r>
            <a:endParaRPr lang="en-US" dirty="0" smtClean="0"/>
          </a:p>
          <a:p>
            <a:pPr lvl="1"/>
            <a:r>
              <a:rPr lang="en-US" dirty="0" smtClean="0"/>
              <a:t>Example: </a:t>
            </a:r>
            <a:endParaRPr lang="en-US" dirty="0" smtClean="0"/>
          </a:p>
          <a:p>
            <a:pPr lvl="2"/>
            <a:r>
              <a:rPr lang="en-US" dirty="0" smtClean="0"/>
              <a:t>Const double </a:t>
            </a:r>
            <a:r>
              <a:rPr lang="en-US" dirty="0" err="1" smtClean="0"/>
              <a:t>discount_Rate</a:t>
            </a:r>
            <a:r>
              <a:rPr lang="en-US" dirty="0" smtClean="0"/>
              <a:t>  = 0.15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381000"/>
            <a:ext cx="8229600" cy="2514600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Naming Convention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letters, digits, and the underscore character (_)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begin with a letter or underscore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words are not allowed to be a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is case sensitive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is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same as number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DD0F40E7-34AB-4183-9A93-E5FACFDEF6A6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228600" y="3048000"/>
            <a:ext cx="8001000" cy="3581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just">
              <a:spcBef>
                <a:spcPct val="20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in Visual C#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Addition: +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Subtraction: -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Multiplication: *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Division: /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Modulus: %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Increment: ++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Decrement: --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Outline</a:t>
            </a:r>
            <a:endParaRPr lang="en-US" smtClean="0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609600"/>
            <a:ext cx="8229600" cy="586740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5000" rIns="90000" bIns="45000"/>
          <a:lstStyle/>
          <a:p>
            <a:pPr marL="342900" indent="-34163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1.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163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What's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driven programming?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84480" hangingPunct="1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basic.Net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284480" hangingPunct="1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163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2008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163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Your First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3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163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2. Conditional Statements</a:t>
            </a:r>
            <a:endParaRPr lang="en-US" sz="3200" dirty="0" smtClean="0"/>
          </a:p>
          <a:p>
            <a:pPr marL="342900" indent="-34163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3.</a:t>
            </a:r>
            <a:r>
              <a:rPr lang="en-US" sz="3200" dirty="0" smtClean="0"/>
              <a:t> Loops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E597CA73-CB13-4468-BC00-468A044B2712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34290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Scope and lifetime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variable may exist and be visible for an entire project, for only one form, for only one procedure. The visibility of a variable is referred to as its scope </a:t>
            </a:r>
            <a:endParaRPr lang="en-US" dirty="0" smtClean="0"/>
          </a:p>
          <a:p>
            <a:pPr lvl="1"/>
            <a:r>
              <a:rPr lang="en-US" dirty="0" smtClean="0"/>
              <a:t>Local variables</a:t>
            </a:r>
            <a:endParaRPr lang="en-US" dirty="0" smtClean="0"/>
          </a:p>
          <a:p>
            <a:pPr lvl="1"/>
            <a:r>
              <a:rPr lang="en-US" dirty="0" smtClean="0"/>
              <a:t>global variables</a:t>
            </a:r>
            <a:endParaRPr lang="en-US" dirty="0" smtClean="0"/>
          </a:p>
          <a:p>
            <a:r>
              <a:rPr lang="en-US" dirty="0" smtClean="0"/>
              <a:t>The lifetime of a variable is the period of time that variable exists.</a:t>
            </a:r>
            <a:endParaRPr lang="en-US" dirty="0" smtClean="0"/>
          </a:p>
          <a:p>
            <a:pPr lvl="1"/>
            <a:r>
              <a:rPr lang="en-US" dirty="0" smtClean="0"/>
              <a:t>The life time of a local variable is normally one execution of the procedure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l"/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6248400" cy="5638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Types Size (in bits) Range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sbyte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8 	-128 to 127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8 	0 to 255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16 	-32768 to 32767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16	 0 to 65535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32 	147,483,648 to         				2,147,483,647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32 	0 to 4294967295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64 	-9223372036854775808 to 9223372036854775807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64 	0 to 18446744073709551615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16 	0 to 65535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8               true, false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 and </a:t>
            </a:r>
            <a:r>
              <a:rPr lang="en-US" dirty="0" err="1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 ,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types include </a:t>
            </a:r>
            <a:r>
              <a:rPr lang="en-US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types, </a:t>
            </a:r>
            <a:r>
              <a:rPr lang="en-US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types, </a:t>
            </a:r>
            <a:r>
              <a:rPr lang="en-US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delegate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types, and array types Pointer types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685801"/>
          <a:ext cx="2667000" cy="5570132"/>
        </p:xfrm>
        <a:graphic>
          <a:graphicData uri="http://schemas.openxmlformats.org/drawingml/2006/table">
            <a:tbl>
              <a:tblPr/>
              <a:tblGrid>
                <a:gridCol w="1219200"/>
                <a:gridCol w="1447800"/>
              </a:tblGrid>
              <a:tr h="6921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anose="02020603050405020304"/>
                          <a:ea typeface="Times New Roman" panose="02020603050405020304"/>
                        </a:rPr>
                        <a:t>Data Type </a:t>
                      </a:r>
                      <a:endParaRPr lang="en-US" sz="24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 panose="02020603050405020304"/>
                          <a:ea typeface="Times New Roman" panose="02020603050405020304"/>
                        </a:rPr>
                        <a:t>Size</a:t>
                      </a:r>
                      <a:endParaRPr lang="en-US" sz="2400" b="1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latin typeface="Times New Roman" panose="02020603050405020304"/>
                          <a:ea typeface="Times New Roman" panose="02020603050405020304"/>
                        </a:rPr>
                        <a:t>(</a:t>
                      </a:r>
                      <a:r>
                        <a:rPr lang="en-US" sz="2400" b="1" dirty="0">
                          <a:latin typeface="Times New Roman" panose="02020603050405020304"/>
                          <a:ea typeface="Times New Roman" panose="02020603050405020304"/>
                        </a:rPr>
                        <a:t>bytes)</a:t>
                      </a:r>
                      <a:endParaRPr lang="en-US" sz="24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anose="02020603050405020304"/>
                          <a:ea typeface="Times New Roman" panose="02020603050405020304"/>
                        </a:rPr>
                        <a:t>Byte</a:t>
                      </a:r>
                      <a:endParaRPr lang="en-US"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anose="02020603050405020304"/>
                          <a:ea typeface="Times New Roman" panose="02020603050405020304"/>
                        </a:rPr>
                        <a:t>Short</a:t>
                      </a:r>
                      <a:endParaRPr lang="en-US"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lang="en-US"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anose="02020603050405020304"/>
                          <a:ea typeface="Times New Roman" panose="02020603050405020304"/>
                        </a:rPr>
                        <a:t>Integer</a:t>
                      </a:r>
                      <a:endParaRPr lang="en-US"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lang="en-US"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anose="02020603050405020304"/>
                          <a:ea typeface="Times New Roman" panose="02020603050405020304"/>
                        </a:rPr>
                        <a:t>Long</a:t>
                      </a:r>
                      <a:endParaRPr lang="en-US"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anose="02020603050405020304"/>
                          <a:ea typeface="Times New Roman" panose="02020603050405020304"/>
                        </a:rPr>
                        <a:t>8</a:t>
                      </a:r>
                      <a:endParaRPr lang="en-US"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/>
                          <a:ea typeface="Times New Roman" panose="02020603050405020304"/>
                        </a:rPr>
                        <a:t>Single</a:t>
                      </a:r>
                      <a:endParaRPr lang="en-US" sz="24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lang="en-US"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anose="02020603050405020304"/>
                          <a:ea typeface="Times New Roman" panose="02020603050405020304"/>
                        </a:rPr>
                        <a:t>Double</a:t>
                      </a:r>
                      <a:endParaRPr lang="en-US"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-Roman"/>
                          <a:ea typeface="Times New Roman" panose="02020603050405020304"/>
                          <a:cs typeface="Times-Roman"/>
                        </a:rPr>
                        <a:t>8</a:t>
                      </a:r>
                      <a:endParaRPr lang="en-US"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0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MacUSADigital-Regular"/>
                          <a:ea typeface="Times New Roman" panose="02020603050405020304"/>
                          <a:cs typeface="MacUSADigital-Regular"/>
                        </a:rPr>
                        <a:t>Char</a:t>
                      </a:r>
                      <a:endParaRPr lang="en-US"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-Roman"/>
                          <a:ea typeface="Times New Roman" panose="02020603050405020304"/>
                          <a:cs typeface="Times-Roman"/>
                        </a:rPr>
                        <a:t>2</a:t>
                      </a:r>
                      <a:endParaRPr lang="en-US"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2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MacUSADigital-Regular"/>
                          <a:ea typeface="Times New Roman" panose="02020603050405020304"/>
                          <a:cs typeface="MacUSADigital-Regular"/>
                        </a:rPr>
                        <a:t>String</a:t>
                      </a:r>
                      <a:endParaRPr lang="en-US"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-Roman"/>
                          <a:ea typeface="Times New Roman" panose="02020603050405020304"/>
                          <a:cs typeface="Times-Roman"/>
                        </a:rPr>
                        <a:t>10 + 2</a:t>
                      </a:r>
                      <a:endParaRPr lang="en-US" sz="2400" dirty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-Roman"/>
                          <a:ea typeface="Times New Roman" panose="02020603050405020304"/>
                          <a:cs typeface="Times-Roman"/>
                        </a:rPr>
                        <a:t>Per character</a:t>
                      </a:r>
                      <a:endParaRPr lang="en-US" sz="24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4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anose="02020603050405020304"/>
                          <a:ea typeface="Times New Roman" panose="02020603050405020304"/>
                        </a:rPr>
                        <a:t>Boolean</a:t>
                      </a:r>
                      <a:endParaRPr lang="en-US" sz="24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lang="en-US" sz="24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956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anose="02020603050405020304"/>
                          <a:ea typeface="Times New Roman" panose="02020603050405020304"/>
                        </a:rPr>
                        <a:t>Date</a:t>
                      </a:r>
                      <a:endParaRPr lang="en-US" sz="24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latin typeface="Times New Roman" panose="02020603050405020304"/>
                          <a:ea typeface="Times New Roman" panose="02020603050405020304"/>
                        </a:rPr>
                        <a:t>8</a:t>
                      </a:r>
                      <a:endParaRPr lang="en-US" sz="24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l"/>
            <a:r>
              <a:rPr lang="en-US" dirty="0" smtClean="0"/>
              <a:t>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should be considered to determine data type of variables?  What is the preferred data type of variables that is intended to hold the following data?</a:t>
            </a:r>
            <a:endParaRPr lang="en-US" dirty="0" smtClean="0"/>
          </a:p>
          <a:p>
            <a:pPr lvl="1"/>
            <a:r>
              <a:rPr lang="en-US" dirty="0" smtClean="0"/>
              <a:t>Age</a:t>
            </a:r>
            <a:endParaRPr lang="en-US" dirty="0" smtClean="0"/>
          </a:p>
          <a:p>
            <a:pPr lvl="1"/>
            <a:r>
              <a:rPr lang="en-US" dirty="0" smtClean="0"/>
              <a:t>Average grade point</a:t>
            </a:r>
            <a:endParaRPr lang="en-US" dirty="0" smtClean="0"/>
          </a:p>
          <a:p>
            <a:pPr lvl="1"/>
            <a:r>
              <a:rPr lang="en-US" dirty="0" smtClean="0"/>
              <a:t>Salary</a:t>
            </a:r>
            <a:endParaRPr lang="en-US" dirty="0" smtClean="0"/>
          </a:p>
          <a:p>
            <a:pPr lvl="1"/>
            <a:r>
              <a:rPr lang="en-US" dirty="0" smtClean="0"/>
              <a:t>Population</a:t>
            </a:r>
            <a:endParaRPr lang="en-US" dirty="0" smtClean="0"/>
          </a:p>
          <a:p>
            <a:pPr lvl="1"/>
            <a:r>
              <a:rPr lang="en-US" dirty="0" smtClean="0"/>
              <a:t>Department</a:t>
            </a:r>
            <a:endParaRPr lang="en-US" dirty="0" smtClean="0"/>
          </a:p>
          <a:p>
            <a:pPr lvl="1"/>
            <a:r>
              <a:rPr lang="en-US" dirty="0" smtClean="0"/>
              <a:t>Passed</a:t>
            </a:r>
            <a:endParaRPr lang="en-US" dirty="0" smtClean="0"/>
          </a:p>
          <a:p>
            <a:pPr lvl="1"/>
            <a:r>
              <a:rPr lang="en-US" dirty="0" smtClean="0"/>
              <a:t>Promoted</a:t>
            </a:r>
            <a:endParaRPr lang="en-US" dirty="0" smtClean="0"/>
          </a:p>
          <a:p>
            <a:pPr lvl="1"/>
            <a:r>
              <a:rPr lang="en-US" dirty="0" smtClean="0"/>
              <a:t>Avogadro number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611B5-F570-4BE7-BB86-7B4E69B0D0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Write a visual basic program which takes two numbers as input and computes their sum and average of the two numbers.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28800" y="2590800"/>
            <a:ext cx="4495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800" dirty="0" smtClean="0"/>
              <a:t>Example…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62484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sym typeface="Wingdings" panose="05000000000000000000" pitchFamily="2" charset="2"/>
              </a:rPr>
              <a:t>D</a:t>
            </a:r>
            <a:r>
              <a:rPr lang="en-US" sz="2600" dirty="0" smtClean="0">
                <a:sym typeface="Wingdings" panose="05000000000000000000" pitchFamily="2" charset="2"/>
              </a:rPr>
              <a:t>ouble click on </a:t>
            </a:r>
            <a:r>
              <a:rPr lang="en-US" sz="2600" b="1" dirty="0" smtClean="0">
                <a:sym typeface="Wingdings" panose="05000000000000000000" pitchFamily="2" charset="2"/>
              </a:rPr>
              <a:t>compute</a:t>
            </a:r>
            <a:r>
              <a:rPr lang="en-US" sz="2600" dirty="0" smtClean="0">
                <a:sym typeface="Wingdings" panose="05000000000000000000" pitchFamily="2" charset="2"/>
              </a:rPr>
              <a:t> button and write the following code</a:t>
            </a:r>
            <a:endParaRPr lang="en-US" sz="2600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int</a:t>
            </a:r>
            <a:r>
              <a:rPr lang="en-US" sz="2600" dirty="0" smtClean="0"/>
              <a:t> num1,num2;</a:t>
            </a:r>
            <a:endParaRPr lang="pt-BR" sz="2600" dirty="0"/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dirty="0" smtClean="0"/>
              <a:t>	num1 </a:t>
            </a:r>
            <a:r>
              <a:rPr lang="en-US" sz="2600" dirty="0"/>
              <a:t>= </a:t>
            </a:r>
            <a:r>
              <a:rPr lang="en-US" sz="2600" dirty="0" smtClean="0"/>
              <a:t>Convert.ToInt16(</a:t>
            </a:r>
            <a:r>
              <a:rPr lang="en-US" sz="2600" dirty="0" err="1" smtClean="0"/>
              <a:t>firstTextBox.Text</a:t>
            </a:r>
            <a:r>
              <a:rPr lang="en-US" sz="2600" dirty="0" smtClean="0"/>
              <a:t>) ;</a:t>
            </a:r>
            <a:endParaRPr lang="en-US" sz="2600" dirty="0"/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dirty="0" smtClean="0"/>
              <a:t>	num2 </a:t>
            </a:r>
            <a:r>
              <a:rPr lang="en-US" sz="2600" dirty="0"/>
              <a:t>= </a:t>
            </a:r>
            <a:r>
              <a:rPr lang="en-US" sz="2600" dirty="0" smtClean="0"/>
              <a:t>Convert.ToInt16 (</a:t>
            </a:r>
            <a:r>
              <a:rPr lang="en-US" sz="2600" dirty="0" err="1" smtClean="0"/>
              <a:t>secondTextBox.Text</a:t>
            </a:r>
            <a:r>
              <a:rPr lang="en-US" sz="2600" dirty="0" smtClean="0"/>
              <a:t>);</a:t>
            </a:r>
            <a:endParaRPr lang="en-US" sz="2600" dirty="0"/>
          </a:p>
          <a:p>
            <a:pPr>
              <a:buNone/>
            </a:pPr>
            <a:r>
              <a:rPr lang="en-US" sz="2600" dirty="0" smtClean="0"/>
              <a:t>        	sum </a:t>
            </a:r>
            <a:r>
              <a:rPr lang="en-US" sz="2600" dirty="0"/>
              <a:t>= num1 + </a:t>
            </a:r>
            <a:r>
              <a:rPr lang="en-US" sz="2600" dirty="0" smtClean="0"/>
              <a:t>num2;</a:t>
            </a:r>
            <a:endParaRPr lang="en-US" sz="2600" dirty="0"/>
          </a:p>
          <a:p>
            <a:pPr>
              <a:buNone/>
            </a:pPr>
            <a:r>
              <a:rPr lang="en-US" sz="2600" dirty="0"/>
              <a:t>       </a:t>
            </a:r>
            <a:r>
              <a:rPr lang="en-US" sz="2600" dirty="0" smtClean="0"/>
              <a:t>	average </a:t>
            </a:r>
            <a:r>
              <a:rPr lang="en-US" sz="2600" dirty="0"/>
              <a:t>= sum / </a:t>
            </a:r>
            <a:r>
              <a:rPr lang="en-US" sz="2600" dirty="0" smtClean="0"/>
              <a:t>2;</a:t>
            </a:r>
            <a:endParaRPr lang="en-US" sz="2600" dirty="0"/>
          </a:p>
          <a:p>
            <a:pPr>
              <a:buNone/>
            </a:pPr>
            <a:r>
              <a:rPr lang="en-US" sz="2600" dirty="0" smtClean="0"/>
              <a:t>       	</a:t>
            </a:r>
            <a:r>
              <a:rPr lang="en-US" sz="2600" dirty="0" err="1" smtClean="0"/>
              <a:t>sumTextBox.Text</a:t>
            </a:r>
            <a:r>
              <a:rPr lang="en-US" sz="2600" dirty="0" smtClean="0"/>
              <a:t> </a:t>
            </a:r>
            <a:r>
              <a:rPr lang="en-US" sz="2600" dirty="0"/>
              <a:t>= </a:t>
            </a:r>
            <a:r>
              <a:rPr lang="en-US" sz="2600" dirty="0" smtClean="0"/>
              <a:t>sum;</a:t>
            </a:r>
            <a:endParaRPr lang="en-US" sz="2600" dirty="0"/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averageTextBbox.Text</a:t>
            </a:r>
            <a:r>
              <a:rPr lang="en-US" sz="2600" dirty="0" smtClean="0"/>
              <a:t> </a:t>
            </a:r>
            <a:r>
              <a:rPr lang="en-US" sz="2600" dirty="0"/>
              <a:t>= </a:t>
            </a:r>
            <a:r>
              <a:rPr lang="en-US" sz="2600" dirty="0" smtClean="0"/>
              <a:t>average;</a:t>
            </a:r>
            <a:endParaRPr lang="en-US" sz="2600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Double click on </a:t>
            </a:r>
            <a:r>
              <a:rPr lang="en-US" b="1" dirty="0" smtClean="0">
                <a:sym typeface="Wingdings" panose="05000000000000000000" pitchFamily="2" charset="2"/>
              </a:rPr>
              <a:t>Clear </a:t>
            </a:r>
            <a:r>
              <a:rPr lang="en-US" dirty="0" smtClean="0">
                <a:sym typeface="Wingdings" panose="05000000000000000000" pitchFamily="2" charset="2"/>
              </a:rPr>
              <a:t> button and write the following code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firstTextBox.Clear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	</a:t>
            </a:r>
            <a:r>
              <a:rPr lang="en-US" dirty="0" err="1" smtClean="0"/>
              <a:t>secondTextBox.Clear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	</a:t>
            </a:r>
            <a:r>
              <a:rPr lang="en-US" dirty="0" err="1" smtClean="0"/>
              <a:t>sumTextBox.Clear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	</a:t>
            </a:r>
            <a:r>
              <a:rPr lang="en-US" dirty="0" err="1" smtClean="0"/>
              <a:t>averageTextBox.Clear</a:t>
            </a:r>
            <a:r>
              <a:rPr lang="en-US" dirty="0" smtClean="0"/>
              <a:t>();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Another option to clear a content of a text box is </a:t>
            </a:r>
            <a:endParaRPr lang="en-US" dirty="0" smtClean="0"/>
          </a:p>
          <a:p>
            <a:pPr lvl="1"/>
            <a:r>
              <a:rPr lang="en-US" dirty="0" err="1" smtClean="0"/>
              <a:t>firstTextBox.Text</a:t>
            </a:r>
            <a:r>
              <a:rPr lang="en-US" dirty="0" smtClean="0"/>
              <a:t> = ““;</a:t>
            </a:r>
            <a:endParaRPr lang="en-US" dirty="0" smtClean="0"/>
          </a:p>
          <a:p>
            <a:pPr lvl="1"/>
            <a:r>
              <a:rPr lang="en-US" dirty="0" err="1" smtClean="0"/>
              <a:t>secondTextBox</a:t>
            </a:r>
            <a:r>
              <a:rPr lang="en-US" dirty="0" smtClean="0"/>
              <a:t> = “”</a:t>
            </a:r>
            <a:endParaRPr lang="en-US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Conditional statements evaluates a condition and produces a true or a false Boolean value in order to control the flow of code.</a:t>
            </a:r>
            <a:endParaRPr lang="en-US" dirty="0" smtClean="0"/>
          </a:p>
          <a:p>
            <a:r>
              <a:rPr lang="en-US" dirty="0" err="1" smtClean="0"/>
              <a:t>VB.Net</a:t>
            </a:r>
            <a:r>
              <a:rPr lang="en-US" dirty="0" smtClean="0"/>
              <a:t> has the following conditional statements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single selection statement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double selection statement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selection statement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multiple selection statement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lvl="1"/>
            <a:r>
              <a:rPr lang="en-US" sz="3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single selection statement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105400"/>
          </a:xfrm>
        </p:spPr>
        <p:txBody>
          <a:bodyPr>
            <a:normAutofit/>
          </a:bodyPr>
          <a:lstStyle/>
          <a:p>
            <a:r>
              <a:rPr lang="en-US" dirty="0"/>
              <a:t>The simplest control statement—and one that is common to almost every </a:t>
            </a:r>
            <a:r>
              <a:rPr lang="en-US" dirty="0" smtClean="0"/>
              <a:t>programming language—is </a:t>
            </a:r>
            <a:r>
              <a:rPr lang="en-US" dirty="0"/>
              <a:t>the If statement.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statement has several different formats but </a:t>
            </a:r>
            <a:r>
              <a:rPr lang="en-US" dirty="0" smtClean="0"/>
              <a:t>basically it looks </a:t>
            </a:r>
            <a:r>
              <a:rPr lang="en-US" dirty="0"/>
              <a:t>like this: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Basic Syntax: </a:t>
            </a:r>
            <a:r>
              <a:rPr lang="en-US" sz="2400" i="1" dirty="0" smtClean="0"/>
              <a:t>if (</a:t>
            </a:r>
            <a:r>
              <a:rPr lang="en-US" sz="2400" i="1" dirty="0" err="1" smtClean="0"/>
              <a:t>boolean</a:t>
            </a:r>
            <a:r>
              <a:rPr lang="en-US" sz="2400" i="1" dirty="0" smtClean="0"/>
              <a:t> expression) { statements }</a:t>
            </a:r>
            <a:r>
              <a:rPr lang="en-US" sz="2400" dirty="0" smtClean="0"/>
              <a:t>  </a:t>
            </a:r>
            <a:endParaRPr lang="en-US" sz="2400" dirty="0" smtClean="0"/>
          </a:p>
          <a:p>
            <a:r>
              <a:rPr lang="en-US" dirty="0" smtClean="0"/>
              <a:t>The </a:t>
            </a:r>
            <a:r>
              <a:rPr lang="en-US" dirty="0"/>
              <a:t>&lt;condition&gt; is the key part of this </a:t>
            </a:r>
            <a:r>
              <a:rPr lang="en-US" dirty="0" smtClean="0"/>
              <a:t>statement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determines whether or not the </a:t>
            </a:r>
            <a:r>
              <a:rPr lang="en-US" dirty="0" smtClean="0"/>
              <a:t>inner block </a:t>
            </a:r>
            <a:r>
              <a:rPr lang="en-US" dirty="0"/>
              <a:t>of code is executed.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3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double selection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if…else </a:t>
            </a:r>
            <a:r>
              <a:rPr lang="en-US" dirty="0" smtClean="0"/>
              <a:t>selection structure allows the programmer to specify that a different action (or sequence of actions) be performed when the condition is false.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Syntax:</a:t>
            </a:r>
            <a:endParaRPr lang="en-US" b="1" dirty="0" smtClean="0"/>
          </a:p>
          <a:p>
            <a:pPr marL="1200150" lvl="3" indent="-342900">
              <a:buNone/>
            </a:pPr>
            <a:r>
              <a:rPr lang="en-US" b="1" i="1" dirty="0" smtClean="0"/>
              <a:t>if</a:t>
            </a:r>
            <a:r>
              <a:rPr lang="en-US" i="1" dirty="0" smtClean="0"/>
              <a:t> &lt;condition&gt; </a:t>
            </a:r>
            <a:br>
              <a:rPr lang="en-US" i="1" dirty="0" smtClean="0"/>
            </a:br>
            <a:r>
              <a:rPr lang="en-US" i="1" dirty="0" smtClean="0"/>
              <a:t>          statements</a:t>
            </a:r>
            <a:endParaRPr lang="en-US" i="1" dirty="0" smtClean="0"/>
          </a:p>
          <a:p>
            <a:pPr marL="1200150" lvl="3" indent="-342900">
              <a:buNone/>
            </a:pPr>
            <a:r>
              <a:rPr lang="en-US" i="1" dirty="0" smtClean="0"/>
              <a:t>e</a:t>
            </a:r>
            <a:r>
              <a:rPr lang="en-US" b="1" i="1" dirty="0" smtClean="0"/>
              <a:t>lse</a:t>
            </a:r>
            <a:endParaRPr lang="en-US" b="1" i="1" dirty="0" smtClean="0"/>
          </a:p>
          <a:p>
            <a:pPr marL="1200150" lvl="3" indent="-342900">
              <a:buNone/>
            </a:pPr>
            <a:r>
              <a:rPr lang="en-US" i="1" dirty="0" smtClean="0"/>
              <a:t>          else statement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E.g.</a:t>
            </a:r>
            <a:endParaRPr lang="en-US" dirty="0" smtClean="0"/>
          </a:p>
          <a:p>
            <a:pPr>
              <a:buNone/>
            </a:pPr>
            <a:r>
              <a:rPr lang="en-US" i="1" dirty="0" smtClean="0"/>
              <a:t>		if  mark&gt;60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		</a:t>
            </a:r>
            <a:r>
              <a:rPr lang="en-US" i="1" dirty="0" err="1" smtClean="0"/>
              <a:t>MessageBox.Show</a:t>
            </a:r>
            <a:r>
              <a:rPr lang="en-US" i="1" dirty="0" smtClean="0"/>
              <a:t>(“Excellent”);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	Else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		 </a:t>
            </a:r>
            <a:r>
              <a:rPr lang="en-US" i="1" dirty="0" err="1" smtClean="0"/>
              <a:t>MessageBox.Show</a:t>
            </a:r>
            <a:r>
              <a:rPr lang="en-US" i="1" dirty="0" smtClean="0"/>
              <a:t>(“good”);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pPr lvl="1"/>
            <a:r>
              <a:rPr lang="en-US" sz="3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36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selection statement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Generally, If…Then…Else </a:t>
            </a:r>
            <a:r>
              <a:rPr lang="en-US" dirty="0" smtClean="0"/>
              <a:t>Conditional Statement has the following structure</a:t>
            </a:r>
            <a:endParaRPr lang="en-US" b="1" dirty="0" smtClean="0"/>
          </a:p>
          <a:p>
            <a:pPr lvl="2">
              <a:buNone/>
            </a:pPr>
            <a:r>
              <a:rPr lang="en-US" b="1" i="1" dirty="0" smtClean="0"/>
              <a:t>if</a:t>
            </a:r>
            <a:r>
              <a:rPr lang="en-US" i="1" dirty="0" smtClean="0"/>
              <a:t> &lt;condition&gt; {</a:t>
            </a:r>
            <a:br>
              <a:rPr lang="en-US" i="1" dirty="0" smtClean="0"/>
            </a:br>
            <a:r>
              <a:rPr lang="en-US" i="1" dirty="0" smtClean="0"/>
              <a:t>          statements</a:t>
            </a:r>
            <a:endParaRPr lang="en-US" i="1" dirty="0" smtClean="0"/>
          </a:p>
          <a:p>
            <a:pPr lvl="2">
              <a:buNone/>
            </a:pPr>
            <a:r>
              <a:rPr lang="en-US" i="1" dirty="0" smtClean="0"/>
              <a:t>}</a:t>
            </a:r>
            <a:br>
              <a:rPr lang="en-US" i="1" dirty="0" smtClean="0"/>
            </a:br>
            <a:r>
              <a:rPr lang="en-US" i="1" dirty="0" smtClean="0"/>
              <a:t>e</a:t>
            </a:r>
            <a:r>
              <a:rPr lang="en-US" b="1" i="1" dirty="0" smtClean="0"/>
              <a:t>lse if</a:t>
            </a:r>
            <a:r>
              <a:rPr lang="en-US" i="1" dirty="0" smtClean="0"/>
              <a:t> &lt;condition&gt; {</a:t>
            </a:r>
            <a:br>
              <a:rPr lang="en-US" i="1" dirty="0" smtClean="0"/>
            </a:br>
            <a:r>
              <a:rPr lang="en-US" i="1" dirty="0" smtClean="0"/>
              <a:t>          </a:t>
            </a:r>
            <a:r>
              <a:rPr lang="en-US" i="1" dirty="0" err="1" smtClean="0"/>
              <a:t>elseif_statements</a:t>
            </a:r>
            <a:r>
              <a:rPr lang="en-US" i="1" dirty="0" smtClean="0"/>
              <a:t> </a:t>
            </a:r>
            <a:endParaRPr lang="en-US" i="1" dirty="0" smtClean="0"/>
          </a:p>
          <a:p>
            <a:pPr lvl="2">
              <a:buNone/>
            </a:pPr>
            <a:r>
              <a:rPr lang="en-US" i="1" dirty="0" smtClean="0"/>
              <a:t>}</a:t>
            </a:r>
            <a:br>
              <a:rPr lang="en-US" i="1" dirty="0" smtClean="0"/>
            </a:br>
            <a:r>
              <a:rPr lang="en-US" i="1" dirty="0" smtClean="0"/>
              <a:t> </a:t>
            </a:r>
            <a:r>
              <a:rPr lang="en-US" b="1" i="1" dirty="0" smtClean="0"/>
              <a:t>else{</a:t>
            </a:r>
            <a:br>
              <a:rPr lang="en-US" i="1" dirty="0" smtClean="0"/>
            </a:br>
            <a:r>
              <a:rPr lang="en-US" i="1" dirty="0" smtClean="0"/>
              <a:t>          </a:t>
            </a:r>
            <a:r>
              <a:rPr lang="en-US" i="1" dirty="0" err="1" smtClean="0"/>
              <a:t>else_statements</a:t>
            </a:r>
            <a:endParaRPr lang="en-US" i="1" dirty="0" smtClean="0"/>
          </a:p>
          <a:p>
            <a:pPr lvl="2">
              <a:buNone/>
            </a:pPr>
            <a:r>
              <a:rPr lang="en-US" i="1" dirty="0" smtClean="0"/>
              <a:t>}</a:t>
            </a:r>
            <a:br>
              <a:rPr lang="en-US" i="1" dirty="0" smtClean="0"/>
            </a:b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application takes two numbers and returns larger number</a:t>
            </a:r>
            <a:endParaRPr lang="en-US" dirty="0" smtClean="0"/>
          </a:p>
          <a:p>
            <a:pPr lvl="2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firstnum</a:t>
            </a:r>
            <a:r>
              <a:rPr lang="en-US" dirty="0" smtClean="0"/>
              <a:t>; </a:t>
            </a:r>
            <a:endParaRPr lang="en-US" dirty="0" smtClean="0"/>
          </a:p>
          <a:p>
            <a:pPr lvl="2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secondnum</a:t>
            </a:r>
            <a:r>
              <a:rPr lang="en-US" dirty="0" smtClean="0"/>
              <a:t>;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 </a:t>
            </a:r>
            <a:r>
              <a:rPr lang="en-US" dirty="0" err="1" smtClean="0"/>
              <a:t>firstnum</a:t>
            </a:r>
            <a:r>
              <a:rPr lang="en-US" dirty="0" smtClean="0"/>
              <a:t> = Convert.toInt32(txtInput1.Text)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 </a:t>
            </a:r>
            <a:r>
              <a:rPr lang="en-US" dirty="0" err="1" smtClean="0"/>
              <a:t>secondnum</a:t>
            </a:r>
            <a:r>
              <a:rPr lang="en-US" dirty="0" smtClean="0"/>
              <a:t> = Convert.toInt32(ttxtInput2.Text)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 if </a:t>
            </a:r>
            <a:r>
              <a:rPr lang="en-US" dirty="0" err="1" smtClean="0"/>
              <a:t>firstnum</a:t>
            </a:r>
            <a:r>
              <a:rPr lang="en-US" dirty="0" smtClean="0"/>
              <a:t> &gt; </a:t>
            </a:r>
            <a:r>
              <a:rPr lang="en-US" dirty="0" err="1" smtClean="0"/>
              <a:t>secondnum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MessageBox.Show</a:t>
            </a:r>
            <a:r>
              <a:rPr lang="en-US" dirty="0" smtClean="0"/>
              <a:t>(" X is greater than Y ")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  else if </a:t>
            </a:r>
            <a:r>
              <a:rPr lang="en-US" dirty="0" err="1" smtClean="0"/>
              <a:t>firstnum</a:t>
            </a:r>
            <a:r>
              <a:rPr lang="en-US" dirty="0" smtClean="0"/>
              <a:t> &lt; </a:t>
            </a:r>
            <a:r>
              <a:rPr lang="en-US" dirty="0" err="1" smtClean="0"/>
              <a:t>secondnum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("X is less than Y")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 else 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 X is equal to Y")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86400" y="1600200"/>
            <a:ext cx="32004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smtClean="0"/>
              <a:t>What is event driven programming?</a:t>
            </a:r>
            <a:endParaRPr lang="en-US" sz="4000" smtClean="0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5000" rIns="90000" bIns="45000"/>
          <a:lstStyle/>
          <a:p>
            <a:pPr marL="342900" indent="-341630" hangingPunct="1">
              <a:lnSpc>
                <a:spcPct val="100000"/>
              </a:lnSpc>
              <a:spcBef>
                <a:spcPts val="640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Before Defining event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driven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programming, we must first know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what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events are?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00100" lvl="1" indent="-341630">
              <a:spcBef>
                <a:spcPts val="640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Events are the actions that are performed by the user during the application usage.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1630" hangingPunct="1">
              <a:lnSpc>
                <a:spcPct val="100000"/>
              </a:lnSpc>
              <a:spcBef>
                <a:spcPts val="640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Examples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indent="-284480" hangingPunct="1">
              <a:lnSpc>
                <a:spcPct val="100000"/>
              </a:lnSpc>
              <a:spcBef>
                <a:spcPts val="565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Clicking a mouse button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indent="-284480" hangingPunct="1">
              <a:lnSpc>
                <a:spcPct val="100000"/>
              </a:lnSpc>
              <a:spcBef>
                <a:spcPts val="565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moving the mouse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indent="-284480" hangingPunct="1">
              <a:lnSpc>
                <a:spcPct val="100000"/>
              </a:lnSpc>
              <a:spcBef>
                <a:spcPts val="565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Pressing a Key down/up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indent="-284480" hangingPunct="1">
              <a:lnSpc>
                <a:spcPct val="100000"/>
              </a:lnSpc>
              <a:spcBef>
                <a:spcPts val="565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Encountering  messages from other programs or thread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463E724D-7152-46B0-8E0A-2B7BF2C866CD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524000" y="6569075"/>
            <a:ext cx="44958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Write visual basic . Net windows application that takes result of a student out of 100 and assigns letter grade to the input value based on the following scale.</a:t>
            </a:r>
            <a:endParaRPr lang="en-US" dirty="0" smtClean="0"/>
          </a:p>
          <a:p>
            <a:pPr marL="742950" lvl="2" indent="-342900"/>
            <a:r>
              <a:rPr lang="en-US" dirty="0" smtClean="0"/>
              <a:t>100&gt;X&gt;90-----------------&gt;A</a:t>
            </a:r>
            <a:endParaRPr lang="en-US" dirty="0" smtClean="0"/>
          </a:p>
          <a:p>
            <a:pPr marL="742950" lvl="2" indent="-342900"/>
            <a:r>
              <a:rPr lang="en-US" dirty="0" smtClean="0"/>
              <a:t>90&gt;X&gt;70-------------------&gt;B</a:t>
            </a:r>
            <a:endParaRPr lang="en-US" dirty="0" smtClean="0"/>
          </a:p>
          <a:p>
            <a:pPr marL="742950" lvl="2" indent="-342900"/>
            <a:r>
              <a:rPr lang="en-US" dirty="0" smtClean="0"/>
              <a:t>70&gt;X&gt;50-------------------&gt;C</a:t>
            </a:r>
            <a:endParaRPr lang="en-US" dirty="0" smtClean="0"/>
          </a:p>
          <a:p>
            <a:pPr marL="742950" lvl="2" indent="-342900"/>
            <a:r>
              <a:rPr lang="en-US" dirty="0" smtClean="0"/>
              <a:t>50&gt;X&gt;40-------------------&gt;D</a:t>
            </a:r>
            <a:endParaRPr lang="en-US" dirty="0" smtClean="0"/>
          </a:p>
          <a:p>
            <a:pPr marL="742950" lvl="2" indent="-342900"/>
            <a:r>
              <a:rPr lang="en-US" dirty="0" smtClean="0"/>
              <a:t>40&gt;X&gt;0---------------------&gt;F</a:t>
            </a:r>
            <a:endParaRPr lang="en-US" dirty="0" smtClean="0"/>
          </a:p>
          <a:p>
            <a:pPr marL="742950" lvl="2" indent="-342900"/>
            <a:r>
              <a:rPr lang="en-US" dirty="0" smtClean="0"/>
              <a:t>&gt;100 and &lt;0--------------&gt;Invalid Input</a:t>
            </a:r>
            <a:endParaRPr lang="en-US" dirty="0" smtClean="0"/>
          </a:p>
          <a:p>
            <a:pPr marL="742950" lvl="2" indent="-3429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multiple selection statement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marL="571500" indent="-571500"/>
            <a:r>
              <a:rPr lang="en-GB" sz="3600" dirty="0" smtClean="0"/>
              <a:t>The switch statement </a:t>
            </a:r>
            <a:r>
              <a:rPr lang="en-GB" sz="2800" dirty="0" smtClean="0"/>
              <a:t>Replaces multiple if .. else statements</a:t>
            </a:r>
            <a:endParaRPr lang="en-GB" sz="2800" dirty="0" smtClean="0"/>
          </a:p>
          <a:p>
            <a:pPr marL="571500" indent="-571500"/>
            <a:r>
              <a:rPr lang="en-GB" sz="2800" dirty="0" smtClean="0"/>
              <a:t>Syntax:</a:t>
            </a:r>
            <a:endParaRPr lang="en-GB" sz="2800" dirty="0" smtClean="0"/>
          </a:p>
          <a:p>
            <a:pPr marL="571500" indent="-571500">
              <a:buNone/>
            </a:pPr>
            <a:r>
              <a:rPr lang="en-GB" sz="2800" dirty="0" smtClean="0">
                <a:solidFill>
                  <a:srgbClr val="3333FF"/>
                </a:solidFill>
              </a:rPr>
              <a:t>switch  ( expression ){ </a:t>
            </a:r>
            <a:endParaRPr lang="en-GB" sz="2800" dirty="0" smtClean="0">
              <a:solidFill>
                <a:srgbClr val="3333FF"/>
              </a:solidFill>
            </a:endParaRPr>
          </a:p>
          <a:p>
            <a:pPr marL="571500" indent="-571500">
              <a:buNone/>
            </a:pPr>
            <a:r>
              <a:rPr lang="en-GB" sz="2800" dirty="0" smtClean="0">
                <a:solidFill>
                  <a:srgbClr val="3333FF"/>
                </a:solidFill>
              </a:rPr>
              <a:t>  case value1 statement; break; </a:t>
            </a:r>
            <a:endParaRPr lang="en-GB" sz="2800" dirty="0" smtClean="0">
              <a:solidFill>
                <a:srgbClr val="3333FF"/>
              </a:solidFill>
            </a:endParaRPr>
          </a:p>
          <a:p>
            <a:pPr marL="571500" indent="-571500">
              <a:buNone/>
            </a:pPr>
            <a:r>
              <a:rPr lang="en-GB" sz="2800" dirty="0" smtClean="0">
                <a:solidFill>
                  <a:srgbClr val="3333FF"/>
                </a:solidFill>
              </a:rPr>
              <a:t>  case value2 statement; break;</a:t>
            </a:r>
            <a:endParaRPr lang="en-GB" sz="2800" dirty="0" smtClean="0">
              <a:solidFill>
                <a:srgbClr val="3333FF"/>
              </a:solidFill>
            </a:endParaRPr>
          </a:p>
          <a:p>
            <a:pPr marL="571500" indent="-571500">
              <a:buNone/>
            </a:pPr>
            <a:r>
              <a:rPr lang="en-GB" sz="2800" dirty="0" smtClean="0">
                <a:solidFill>
                  <a:srgbClr val="3333FF"/>
                </a:solidFill>
              </a:rPr>
              <a:t>  // etc.</a:t>
            </a:r>
            <a:endParaRPr lang="en-GB" sz="2800" dirty="0" smtClean="0">
              <a:solidFill>
                <a:srgbClr val="3333FF"/>
              </a:solidFill>
            </a:endParaRPr>
          </a:p>
          <a:p>
            <a:pPr marL="571500" indent="-571500">
              <a:buNone/>
            </a:pPr>
            <a:r>
              <a:rPr lang="en-GB" sz="2800" dirty="0" smtClean="0">
                <a:solidFill>
                  <a:srgbClr val="3333FF"/>
                </a:solidFill>
              </a:rPr>
              <a:t>  default statement; </a:t>
            </a:r>
            <a:endParaRPr lang="en-GB" sz="2800" dirty="0" smtClean="0">
              <a:solidFill>
                <a:srgbClr val="3333FF"/>
              </a:solidFill>
            </a:endParaRPr>
          </a:p>
          <a:p>
            <a:pPr marL="571500" indent="-571500">
              <a:buNone/>
            </a:pPr>
            <a:r>
              <a:rPr lang="en-GB" sz="2800" dirty="0" smtClean="0">
                <a:solidFill>
                  <a:srgbClr val="3333FF"/>
                </a:solidFill>
              </a:rPr>
              <a:t>}</a:t>
            </a:r>
            <a:endParaRPr lang="en-GB" sz="2800" dirty="0" smtClean="0">
              <a:solidFill>
                <a:srgbClr val="3333FF"/>
              </a:solidFill>
            </a:endParaRPr>
          </a:p>
          <a:p>
            <a:pPr lvl="2">
              <a:buNone/>
            </a:pPr>
            <a:br>
              <a:rPr lang="en-US" sz="3200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20000"/>
              </a:lnSpc>
              <a:buNone/>
            </a:pPr>
            <a:r>
              <a:rPr lang="en-US" sz="3200" i="1" dirty="0" smtClean="0">
                <a:solidFill>
                  <a:srgbClr val="0000CC"/>
                </a:solidFill>
              </a:rPr>
              <a:t>switch ( age ) {</a:t>
            </a:r>
            <a:endParaRPr lang="en-US" sz="3200" i="1" dirty="0" smtClean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3200" i="1" dirty="0" smtClean="0">
                <a:solidFill>
                  <a:srgbClr val="0000CC"/>
                </a:solidFill>
              </a:rPr>
              <a:t>  case 13 : textBox1.Text = "you are a teenager"; break ;</a:t>
            </a:r>
            <a:endParaRPr lang="en-US" sz="3200" i="1" dirty="0" smtClean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3200" i="1" dirty="0" smtClean="0">
                <a:solidFill>
                  <a:srgbClr val="0000CC"/>
                </a:solidFill>
              </a:rPr>
              <a:t>  case 18 : textBox1.Text = "you can vote"; break ;</a:t>
            </a:r>
            <a:endParaRPr lang="en-US" sz="3200" i="1" dirty="0" smtClean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3200" i="1" dirty="0" smtClean="0">
                <a:solidFill>
                  <a:srgbClr val="0000CC"/>
                </a:solidFill>
              </a:rPr>
              <a:t>  case 21 : textBox1.Text = "congratulations"; break ;</a:t>
            </a:r>
            <a:endParaRPr lang="en-US" sz="3200" i="1" dirty="0" smtClean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3200" i="1" dirty="0" smtClean="0">
                <a:solidFill>
                  <a:srgbClr val="0000CC"/>
                </a:solidFill>
              </a:rPr>
              <a:t>  default :  textBox1.Text = "You are not 13, 18 or 21.";</a:t>
            </a:r>
            <a:endParaRPr lang="en-US" sz="3200" i="1" dirty="0" smtClean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3200" i="1" dirty="0" smtClean="0">
                <a:solidFill>
                  <a:srgbClr val="0000CC"/>
                </a:solidFill>
              </a:rPr>
              <a:t>    break ;</a:t>
            </a:r>
            <a:endParaRPr lang="en-US" sz="3200" i="1" dirty="0" smtClean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sz="3200" i="1" dirty="0" smtClean="0">
                <a:solidFill>
                  <a:srgbClr val="0000CC"/>
                </a:solidFill>
              </a:rPr>
              <a:t>}</a:t>
            </a:r>
            <a:endParaRPr lang="en-GB" sz="2800" dirty="0" smtClean="0"/>
          </a:p>
          <a:p>
            <a:pPr>
              <a:lnSpc>
                <a:spcPct val="120000"/>
              </a:lnSpc>
            </a:pPr>
            <a:r>
              <a:rPr lang="en-GB" sz="2800" dirty="0" smtClean="0"/>
              <a:t>Note the break statement – it must be there</a:t>
            </a:r>
            <a:endParaRPr lang="en-GB" sz="2800" dirty="0" smtClean="0"/>
          </a:p>
          <a:p>
            <a:pPr>
              <a:lnSpc>
                <a:spcPct val="120000"/>
              </a:lnSpc>
            </a:pPr>
            <a:r>
              <a:rPr lang="en-GB" sz="2800" dirty="0" smtClean="0"/>
              <a:t>you can only continue to the next statement if it is empty</a:t>
            </a:r>
            <a:endParaRPr lang="en-GB" sz="2800" dirty="0" smtClean="0"/>
          </a:p>
          <a:p>
            <a:pPr lvl="1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00CC"/>
                </a:solidFill>
              </a:rPr>
              <a:t>  case 1 :</a:t>
            </a:r>
            <a:endParaRPr lang="en-US" dirty="0" smtClean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0000CC"/>
                </a:solidFill>
              </a:rPr>
              <a:t>  case 2 : textBox1.Text = "executed for case 1 or 2"; 	break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3352800" cy="4343400"/>
          </a:xfrm>
        </p:spPr>
        <p:txBody>
          <a:bodyPr>
            <a:noAutofit/>
          </a:bodyPr>
          <a:lstStyle/>
          <a:p>
            <a:r>
              <a:rPr lang="en-US" dirty="0" smtClean="0"/>
              <a:t>Develop vb.net  application that solves quadratic equation. The user interface of the application should look like the one on the right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33800" y="1295400"/>
            <a:ext cx="5029200" cy="527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C# Loops</a:t>
            </a:r>
            <a:endParaRPr lang="en-US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Loops</a:t>
            </a:r>
            <a:endParaRPr lang="en-US" sz="4000" dirty="0" smtClean="0"/>
          </a:p>
          <a:p>
            <a:pPr lvl="1" eaLnBrk="1" hangingPunct="1"/>
            <a:r>
              <a:rPr lang="en-US" sz="3600" dirty="0" smtClean="0"/>
              <a:t>for loop</a:t>
            </a:r>
            <a:endParaRPr lang="en-US" sz="3600" dirty="0" smtClean="0"/>
          </a:p>
          <a:p>
            <a:pPr lvl="1" eaLnBrk="1" hangingPunct="1"/>
            <a:r>
              <a:rPr lang="en-US" sz="3600" dirty="0" err="1" smtClean="0"/>
              <a:t>foreach</a:t>
            </a:r>
            <a:r>
              <a:rPr lang="en-US" sz="3600" dirty="0" smtClean="0"/>
              <a:t> loop</a:t>
            </a:r>
            <a:endParaRPr lang="en-US" sz="3600" dirty="0" smtClean="0"/>
          </a:p>
          <a:p>
            <a:pPr lvl="1" eaLnBrk="1" hangingPunct="1"/>
            <a:r>
              <a:rPr lang="en-US" sz="3600" dirty="0" smtClean="0"/>
              <a:t>Do loop</a:t>
            </a:r>
            <a:endParaRPr lang="en-US" sz="3600" dirty="0" smtClean="0"/>
          </a:p>
          <a:p>
            <a:pPr lvl="1" eaLnBrk="1" hangingPunct="1"/>
            <a:r>
              <a:rPr lang="en-US" sz="3600" dirty="0" smtClean="0"/>
              <a:t>break and continue statements</a:t>
            </a:r>
            <a:endParaRPr lang="en-US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7CAE-EC00-40F4-B6DD-62B402754181}" type="slidenum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loop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Used when you know the details of the loop</a:t>
            </a:r>
            <a:endParaRPr lang="en-GB" dirty="0" smtClean="0"/>
          </a:p>
          <a:p>
            <a:pPr lvl="1" eaLnBrk="1" hangingPunct="1">
              <a:lnSpc>
                <a:spcPct val="90000"/>
              </a:lnSpc>
            </a:pPr>
            <a:r>
              <a:rPr lang="en-GB" dirty="0" smtClean="0"/>
              <a:t>the start, increment and end values</a:t>
            </a:r>
            <a:endParaRPr lang="en-GB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i="1" dirty="0" smtClean="0">
                <a:solidFill>
                  <a:srgbClr val="3333FF"/>
                </a:solidFill>
              </a:rPr>
              <a:t>for (variable = </a:t>
            </a:r>
            <a:r>
              <a:rPr lang="en-GB" i="1" dirty="0" err="1" smtClean="0">
                <a:solidFill>
                  <a:srgbClr val="3333FF"/>
                </a:solidFill>
              </a:rPr>
              <a:t>start_expr</a:t>
            </a:r>
            <a:r>
              <a:rPr lang="en-GB" i="1" dirty="0" smtClean="0">
                <a:solidFill>
                  <a:srgbClr val="3333FF"/>
                </a:solidFill>
              </a:rPr>
              <a:t>; </a:t>
            </a:r>
            <a:r>
              <a:rPr lang="en-GB" i="1" dirty="0" err="1" smtClean="0">
                <a:solidFill>
                  <a:srgbClr val="3333FF"/>
                </a:solidFill>
              </a:rPr>
              <a:t>end_expr;incr_expr</a:t>
            </a:r>
            <a:r>
              <a:rPr lang="en-GB" i="1" dirty="0" smtClean="0">
                <a:solidFill>
                  <a:srgbClr val="3333FF"/>
                </a:solidFill>
              </a:rPr>
              <a:t>)  {</a:t>
            </a:r>
            <a:endParaRPr lang="en-GB" i="1" dirty="0" smtClean="0">
              <a:solidFill>
                <a:srgbClr val="3333FF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i="1" dirty="0" smtClean="0">
                <a:solidFill>
                  <a:srgbClr val="3333FF"/>
                </a:solidFill>
              </a:rPr>
              <a:t>  		statement(s);</a:t>
            </a:r>
            <a:endParaRPr lang="en-GB" i="1" dirty="0" smtClean="0">
              <a:solidFill>
                <a:srgbClr val="3333FF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i="1" dirty="0" smtClean="0">
                <a:solidFill>
                  <a:srgbClr val="3333FF"/>
                </a:solidFill>
              </a:rPr>
              <a:t>  }</a:t>
            </a:r>
            <a:endParaRPr lang="en-GB" i="1" dirty="0" smtClean="0">
              <a:solidFill>
                <a:srgbClr val="3333FF"/>
              </a:solidFill>
            </a:endParaRPr>
          </a:p>
          <a:p>
            <a:pPr marL="571500" indent="-571500" eaLnBrk="1" hangingPunct="1">
              <a:lnSpc>
                <a:spcPct val="80000"/>
              </a:lnSpc>
              <a:buNone/>
            </a:pPr>
            <a:r>
              <a:rPr lang="en-US" sz="2800" dirty="0" smtClean="0"/>
              <a:t>Example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971550" lvl="1" indent="-57150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CC"/>
                </a:solidFill>
              </a:rPr>
              <a:t>for (</a:t>
            </a:r>
            <a:r>
              <a:rPr lang="en-US" dirty="0" err="1" smtClean="0">
                <a:solidFill>
                  <a:srgbClr val="0000CC"/>
                </a:solidFill>
              </a:rPr>
              <a:t>int</a:t>
            </a:r>
            <a:r>
              <a:rPr lang="en-US" dirty="0" smtClean="0">
                <a:solidFill>
                  <a:srgbClr val="0000CC"/>
                </a:solidFill>
              </a:rPr>
              <a:t> count = 1; count &lt;= 10; count++){</a:t>
            </a:r>
            <a:endParaRPr lang="en-US" dirty="0" smtClean="0">
              <a:solidFill>
                <a:srgbClr val="0000CC"/>
              </a:solidFill>
            </a:endParaRPr>
          </a:p>
          <a:p>
            <a:pPr marL="971550" lvl="1" indent="-57150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CC"/>
                </a:solidFill>
              </a:rPr>
              <a:t>  listBox1.Items.Add(count +" times 2 is "+count*2);</a:t>
            </a:r>
            <a:endParaRPr lang="en-US" dirty="0" smtClean="0">
              <a:solidFill>
                <a:srgbClr val="0000CC"/>
              </a:solidFill>
            </a:endParaRPr>
          </a:p>
          <a:p>
            <a:pPr marL="971550" lvl="1" indent="-571500" eaLnBrk="1" hangingPunct="1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CC"/>
                </a:solidFill>
              </a:rPr>
              <a:t>} 	</a:t>
            </a:r>
            <a:r>
              <a:rPr lang="en-US" sz="1600" dirty="0" smtClean="0">
                <a:solidFill>
                  <a:srgbClr val="0000CC"/>
                </a:solidFill>
              </a:rPr>
              <a:t>// end of for loop</a:t>
            </a:r>
            <a:endParaRPr lang="en-GB" sz="1600" dirty="0" smtClean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8C615-01FA-4417-8CAB-700E5B000B13}" type="slidenum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Example</a:t>
            </a:r>
            <a:endParaRPr lang="en-US" sz="3200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3429001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sz="2800" dirty="0" smtClean="0"/>
              <a:t>The following code adds lists in the list box shown below</a:t>
            </a:r>
            <a:endParaRPr lang="en-US" sz="2800" dirty="0" smtClean="0"/>
          </a:p>
          <a:p>
            <a:pPr marL="633730" lvl="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endParaRPr lang="en-US" dirty="0" smtClean="0"/>
          </a:p>
          <a:p>
            <a:pPr marL="692150" lvl="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&lt;10;i++)</a:t>
            </a:r>
            <a:endParaRPr lang="en-US" sz="2600" dirty="0" smtClean="0"/>
          </a:p>
          <a:p>
            <a:pPr marL="468630" lvl="2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600" dirty="0" smtClean="0"/>
              <a:t>		</a:t>
            </a:r>
            <a:r>
              <a:rPr lang="en-US" sz="2000" dirty="0" err="1" smtClean="0"/>
              <a:t>firstData.Items.Add</a:t>
            </a:r>
            <a:r>
              <a:rPr lang="en-US" sz="2000" dirty="0" smtClean="0"/>
              <a:t>("I’m item " + </a:t>
            </a:r>
            <a:r>
              <a:rPr lang="en-US" sz="2000" dirty="0" err="1" smtClean="0"/>
              <a:t>i.ToString</a:t>
            </a:r>
            <a:r>
              <a:rPr lang="en-US" sz="2000" dirty="0" smtClean="0"/>
              <a:t> + " in the list!");</a:t>
            </a:r>
            <a:endParaRPr lang="en-US" dirty="0" smtClean="0"/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57400" y="3009900"/>
            <a:ext cx="36576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ABD95-EC54-4056-BA4D-A50294355C16}" type="slidenum">
              <a:rPr lang="en-US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 variation of the For loop, the </a:t>
            </a:r>
            <a:r>
              <a:rPr lang="en-US" dirty="0" err="1" smtClean="0"/>
              <a:t>foreach</a:t>
            </a:r>
            <a:r>
              <a:rPr lang="en-US" dirty="0" smtClean="0"/>
              <a:t> loop scans through a set of related item from the first item until the last.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 smtClean="0"/>
              <a:t>E.g</a:t>
            </a:r>
            <a:r>
              <a:rPr lang="en-US" dirty="0" smtClean="0"/>
              <a:t> : Arrays and collection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Syntax: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	</a:t>
            </a:r>
            <a:r>
              <a:rPr lang="en-US" sz="2900" b="1" dirty="0" err="1" smtClean="0"/>
              <a:t>foreach</a:t>
            </a:r>
            <a:r>
              <a:rPr lang="en-US" sz="2900" b="1" dirty="0" smtClean="0"/>
              <a:t>(</a:t>
            </a:r>
            <a:r>
              <a:rPr lang="en-US" sz="2900" b="1" dirty="0" err="1" smtClean="0"/>
              <a:t>var</a:t>
            </a:r>
            <a:r>
              <a:rPr lang="en-US" sz="2900" b="1" dirty="0" smtClean="0"/>
              <a:t> type </a:t>
            </a:r>
            <a:r>
              <a:rPr lang="en-US" sz="2900" dirty="0" err="1" smtClean="0"/>
              <a:t>Var</a:t>
            </a:r>
            <a:r>
              <a:rPr lang="en-US" sz="2900" dirty="0" smtClean="0"/>
              <a:t> </a:t>
            </a:r>
            <a:r>
              <a:rPr lang="en-US" sz="2900" b="1" dirty="0" smtClean="0"/>
              <a:t>In</a:t>
            </a:r>
            <a:r>
              <a:rPr lang="en-US" sz="2900" dirty="0" smtClean="0"/>
              <a:t> Array or Collection ){</a:t>
            </a:r>
            <a:endParaRPr lang="en-US" sz="29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900" dirty="0" smtClean="0"/>
              <a:t>			statements to be repeated ;</a:t>
            </a:r>
            <a:endParaRPr lang="en-US" sz="29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900" dirty="0" smtClean="0"/>
              <a:t>		}</a:t>
            </a:r>
            <a:endParaRPr lang="en-US" sz="2900" dirty="0" smtClean="0"/>
          </a:p>
          <a:p>
            <a:r>
              <a:rPr lang="en-US" dirty="0" smtClean="0"/>
              <a:t>E.g.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string[] </a:t>
            </a:r>
            <a:r>
              <a:rPr lang="en-US" i="1" dirty="0" err="1" smtClean="0"/>
              <a:t>arr</a:t>
            </a:r>
            <a:r>
              <a:rPr lang="en-US" i="1" dirty="0" smtClean="0"/>
              <a:t> = new string[4]{"</a:t>
            </a:r>
            <a:r>
              <a:rPr lang="en-US" i="1" dirty="0" err="1" smtClean="0"/>
              <a:t>one”,"two”,"three”,"four</a:t>
            </a:r>
            <a:r>
              <a:rPr lang="en-US" i="1" dirty="0" smtClean="0"/>
              <a:t>”};</a:t>
            </a:r>
            <a:endParaRPr lang="en-US" i="1" dirty="0" smtClean="0"/>
          </a:p>
          <a:p>
            <a:pPr lvl="1">
              <a:buNone/>
            </a:pPr>
            <a:r>
              <a:rPr lang="en-US" i="1" dirty="0" smtClean="0"/>
              <a:t>// Loop over strings</a:t>
            </a:r>
            <a:endParaRPr lang="en-US" i="1" dirty="0" smtClean="0"/>
          </a:p>
          <a:p>
            <a:pPr lvl="2">
              <a:buNone/>
            </a:pPr>
            <a:r>
              <a:rPr lang="en-US" i="1" dirty="0" smtClean="0"/>
              <a:t> </a:t>
            </a:r>
            <a:r>
              <a:rPr lang="en-US" i="1" u="sng" dirty="0" err="1" smtClean="0"/>
              <a:t>foreach</a:t>
            </a:r>
            <a:r>
              <a:rPr lang="en-US" i="1" dirty="0" smtClean="0"/>
              <a:t> (string s in </a:t>
            </a:r>
            <a:r>
              <a:rPr lang="en-US" i="1" dirty="0" err="1" smtClean="0"/>
              <a:t>arr</a:t>
            </a:r>
            <a:r>
              <a:rPr lang="en-US" i="1" dirty="0" smtClean="0"/>
              <a:t>) { </a:t>
            </a:r>
            <a:endParaRPr lang="en-US" i="1" dirty="0" smtClean="0"/>
          </a:p>
          <a:p>
            <a:pPr lvl="2">
              <a:buNone/>
            </a:pPr>
            <a:r>
              <a:rPr lang="en-US" i="1" dirty="0" smtClean="0"/>
              <a:t>	</a:t>
            </a:r>
            <a:r>
              <a:rPr lang="en-US" sz="3200" i="1" dirty="0" smtClean="0"/>
              <a:t>		</a:t>
            </a:r>
            <a:r>
              <a:rPr lang="en-US" i="1" dirty="0" err="1" smtClean="0"/>
              <a:t>firstData.Items.Add</a:t>
            </a:r>
            <a:r>
              <a:rPr lang="en-US" i="1" dirty="0" smtClean="0"/>
              <a:t>(s);</a:t>
            </a:r>
            <a:endParaRPr lang="en-US" i="1" dirty="0" smtClean="0"/>
          </a:p>
          <a:p>
            <a:pPr lvl="2">
              <a:buNone/>
            </a:pPr>
            <a:r>
              <a:rPr lang="en-US" i="1" dirty="0" smtClean="0"/>
              <a:t>}</a:t>
            </a:r>
            <a:endParaRPr lang="en-US" sz="25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0689F2-8885-4109-92DF-0866E5F13D10}" type="slidenum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3200400"/>
          </a:xfrm>
        </p:spPr>
        <p:txBody>
          <a:bodyPr rtlCol="0">
            <a:normAutofit lnSpcReduction="10000"/>
          </a:bodyPr>
          <a:lstStyle/>
          <a:p>
            <a:pPr marL="571500" indent="-571500" eaLnBrk="1" hangingPunct="1">
              <a:lnSpc>
                <a:spcPct val="80000"/>
              </a:lnSpc>
              <a:buNone/>
            </a:pPr>
            <a:r>
              <a:rPr lang="en-GB" sz="2400" dirty="0" smtClean="0"/>
              <a:t>The while loop</a:t>
            </a:r>
            <a:endParaRPr lang="en-GB" sz="2400" dirty="0" smtClean="0"/>
          </a:p>
          <a:p>
            <a:pPr marL="571500" indent="-571500" eaLnBrk="1" hangingPunct="1">
              <a:lnSpc>
                <a:spcPct val="80000"/>
              </a:lnSpc>
            </a:pPr>
            <a:r>
              <a:rPr lang="en-GB" sz="2400" dirty="0" smtClean="0"/>
              <a:t>Used to change counter by different amount or</a:t>
            </a:r>
            <a:endParaRPr lang="en-GB" sz="2400" dirty="0" smtClean="0"/>
          </a:p>
          <a:p>
            <a:pPr marL="571500" indent="-571500" eaLnBrk="1" hangingPunct="1">
              <a:lnSpc>
                <a:spcPct val="80000"/>
              </a:lnSpc>
            </a:pPr>
            <a:r>
              <a:rPr lang="en-GB" sz="2400" dirty="0" smtClean="0"/>
              <a:t>test within the loop</a:t>
            </a:r>
            <a:endParaRPr lang="en-GB" sz="2400" dirty="0" smtClean="0"/>
          </a:p>
          <a:p>
            <a:pPr marL="571500" indent="-571500" eaLnBrk="1" hangingPunct="1">
              <a:lnSpc>
                <a:spcPct val="80000"/>
              </a:lnSpc>
              <a:buNone/>
            </a:pPr>
            <a:r>
              <a:rPr lang="en-GB" sz="2400" dirty="0" smtClean="0"/>
              <a:t>Syntax:</a:t>
            </a:r>
            <a:endParaRPr lang="en-GB" sz="2400" dirty="0" smtClean="0"/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solidFill>
                  <a:srgbClr val="3333FF"/>
                </a:solidFill>
              </a:rPr>
              <a:t>while (expression) {</a:t>
            </a:r>
            <a:endParaRPr lang="en-GB" sz="2400" dirty="0" smtClean="0">
              <a:solidFill>
                <a:srgbClr val="3333FF"/>
              </a:solidFill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solidFill>
                  <a:srgbClr val="3333FF"/>
                </a:solidFill>
              </a:rPr>
              <a:t>    statement(s)</a:t>
            </a:r>
            <a:endParaRPr lang="en-GB" sz="2400" dirty="0" smtClean="0">
              <a:solidFill>
                <a:srgbClr val="3333FF"/>
              </a:solidFill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solidFill>
                  <a:srgbClr val="3333FF"/>
                </a:solidFill>
              </a:rPr>
              <a:t>}</a:t>
            </a:r>
            <a:endParaRPr lang="en-GB" sz="2400" dirty="0" smtClean="0">
              <a:solidFill>
                <a:srgbClr val="3333FF"/>
              </a:solidFill>
            </a:endParaRPr>
          </a:p>
          <a:p>
            <a:pPr marL="571500" indent="-571500" eaLnBrk="1" hangingPunct="1">
              <a:lnSpc>
                <a:spcPct val="80000"/>
              </a:lnSpc>
            </a:pPr>
            <a:r>
              <a:rPr lang="en-GB" sz="2100" dirty="0" smtClean="0"/>
              <a:t>The statement(s) are executed while expression is true.</a:t>
            </a:r>
            <a:endParaRPr lang="en-GB" sz="2100" dirty="0" smtClean="0"/>
          </a:p>
          <a:p>
            <a:pPr marL="571500" indent="-571500" eaLnBrk="1" hangingPunct="1">
              <a:lnSpc>
                <a:spcPct val="80000"/>
              </a:lnSpc>
            </a:pPr>
            <a:r>
              <a:rPr lang="en-GB" sz="2100" dirty="0" smtClean="0"/>
              <a:t>Expression is evaluated at the beginning of the loop.</a:t>
            </a:r>
            <a:endParaRPr lang="en-GB" sz="21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89416-882D-4041-AF54-E61FE227B077}" type="slidenum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  <p:sp>
        <p:nvSpPr>
          <p:cNvPr id="7" name="Content Placeholder 2"/>
          <p:cNvSpPr txBox="1"/>
          <p:nvPr/>
        </p:nvSpPr>
        <p:spPr bwMode="auto">
          <a:xfrm>
            <a:off x="457200" y="3352800"/>
            <a:ext cx="7620000" cy="3810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do-while loop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 to while loop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Expression is evaluated at the end of the loop.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Syntax: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do{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statement(s)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(expression);	// Note semicolon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statement(s) are executed at least once.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</a:pPr>
            <a:r>
              <a:rPr lang="en-GB" dirty="0" smtClean="0"/>
              <a:t>The do-while loop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638800"/>
          </a:xfrm>
        </p:spPr>
        <p:txBody>
          <a:bodyPr rtlCol="0">
            <a:normAutofit/>
          </a:bodyPr>
          <a:lstStyle/>
          <a:p>
            <a:pPr marL="571500" indent="-571500" eaLnBrk="1" hangingPunct="1">
              <a:lnSpc>
                <a:spcPct val="80000"/>
              </a:lnSpc>
              <a:buNone/>
            </a:pPr>
            <a:r>
              <a:rPr lang="en-GB" sz="2800" dirty="0" smtClean="0"/>
              <a:t>The do-while loop</a:t>
            </a:r>
            <a:endParaRPr lang="en-GB" sz="2800" dirty="0" smtClean="0"/>
          </a:p>
          <a:p>
            <a:pPr marL="571500" indent="-571500" eaLnBrk="1" hangingPunct="1">
              <a:lnSpc>
                <a:spcPct val="80000"/>
              </a:lnSpc>
            </a:pPr>
            <a:r>
              <a:rPr lang="en-GB" sz="2400" dirty="0" smtClean="0"/>
              <a:t>Similar to while loop</a:t>
            </a:r>
            <a:endParaRPr lang="en-GB" sz="2400" dirty="0" smtClean="0"/>
          </a:p>
          <a:p>
            <a:pPr marL="571500" indent="-571500" eaLnBrk="1" hangingPunct="1">
              <a:lnSpc>
                <a:spcPct val="80000"/>
              </a:lnSpc>
            </a:pPr>
            <a:r>
              <a:rPr lang="en-GB" sz="2400" dirty="0" smtClean="0"/>
              <a:t>Expression is evaluated at the end of the loop.</a:t>
            </a:r>
            <a:endParaRPr lang="en-GB" sz="2400" dirty="0" smtClean="0"/>
          </a:p>
          <a:p>
            <a:pPr marL="571500" indent="-571500" eaLnBrk="1" hangingPunct="1">
              <a:lnSpc>
                <a:spcPct val="80000"/>
              </a:lnSpc>
            </a:pPr>
            <a:r>
              <a:rPr lang="en-GB" sz="2400" dirty="0" smtClean="0"/>
              <a:t>Format:</a:t>
            </a:r>
            <a:endParaRPr lang="en-GB" sz="2400" dirty="0" smtClean="0"/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solidFill>
                  <a:srgbClr val="3333FF"/>
                </a:solidFill>
              </a:rPr>
              <a:t>do </a:t>
            </a:r>
            <a:endParaRPr lang="en-GB" sz="2400" dirty="0" smtClean="0">
              <a:solidFill>
                <a:srgbClr val="3333FF"/>
              </a:solidFill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solidFill>
                  <a:srgbClr val="3333FF"/>
                </a:solidFill>
              </a:rPr>
              <a:t>{</a:t>
            </a:r>
            <a:endParaRPr lang="en-GB" sz="2400" dirty="0" smtClean="0">
              <a:solidFill>
                <a:srgbClr val="3333FF"/>
              </a:solidFill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solidFill>
                  <a:srgbClr val="3333FF"/>
                </a:solidFill>
              </a:rPr>
              <a:t>    statement(s)</a:t>
            </a:r>
            <a:endParaRPr lang="en-GB" sz="2400" dirty="0" smtClean="0">
              <a:solidFill>
                <a:srgbClr val="3333FF"/>
              </a:solidFill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solidFill>
                  <a:srgbClr val="3333FF"/>
                </a:solidFill>
              </a:rPr>
              <a:t>} </a:t>
            </a:r>
            <a:endParaRPr lang="en-GB" sz="2400" dirty="0" smtClean="0">
              <a:solidFill>
                <a:srgbClr val="3333FF"/>
              </a:solidFill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2400" dirty="0" smtClean="0">
                <a:solidFill>
                  <a:srgbClr val="3333FF"/>
                </a:solidFill>
              </a:rPr>
              <a:t>while (expression);	// Note semicolon</a:t>
            </a:r>
            <a:endParaRPr lang="en-GB" sz="2400" dirty="0" smtClean="0">
              <a:solidFill>
                <a:srgbClr val="3333FF"/>
              </a:solidFill>
            </a:endParaRPr>
          </a:p>
          <a:p>
            <a:pPr marL="571500" indent="-571500" eaLnBrk="1" hangingPunct="1">
              <a:lnSpc>
                <a:spcPct val="80000"/>
              </a:lnSpc>
            </a:pPr>
            <a:endParaRPr lang="en-GB" sz="2400" dirty="0" smtClean="0"/>
          </a:p>
          <a:p>
            <a:pPr marL="571500" indent="-571500" eaLnBrk="1" hangingPunct="1">
              <a:lnSpc>
                <a:spcPct val="80000"/>
              </a:lnSpc>
            </a:pPr>
            <a:r>
              <a:rPr lang="en-GB" sz="2400" dirty="0" smtClean="0"/>
              <a:t>The statement(s) are executed at least once.</a:t>
            </a:r>
            <a:endParaRPr lang="en-GB" sz="2400" dirty="0" smtClean="0"/>
          </a:p>
          <a:p>
            <a:pPr marL="571500" indent="-571500" eaLnBrk="1" hangingPunct="1">
              <a:lnSpc>
                <a:spcPct val="80000"/>
              </a:lnSpc>
            </a:pPr>
            <a:endParaRPr lang="en-GB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B83DE-B20F-4C98-8F0C-C51C4904240D}" type="slidenum">
              <a:rPr lang="en-US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smtClean="0"/>
              <a:t>Event driver programming…?</a:t>
            </a:r>
            <a:endParaRPr lang="en-US" sz="4000" smtClean="0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8229600" cy="5211763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5000" rIns="90000" bIns="45000"/>
          <a:lstStyle/>
          <a:p>
            <a:pPr marL="342900" indent="-341630" hangingPunct="1">
              <a:lnSpc>
                <a:spcPct val="100000"/>
              </a:lnSpc>
              <a:spcBef>
                <a:spcPts val="640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Event driver programming (which is also called event-based programming ) is any programming language, which uses these events to run a specific portion of the program.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1630" hangingPunct="1">
              <a:lnSpc>
                <a:spcPct val="100000"/>
              </a:lnSpc>
              <a:spcBef>
                <a:spcPts val="640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 pitchFamily="34" charset="0"/>
              </a:rPr>
              <a:t>Other definitions</a:t>
            </a:r>
            <a:endParaRPr lang="en-US" sz="2400" i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indent="-284480" hangingPunct="1">
              <a:lnSpc>
                <a:spcPct val="100000"/>
              </a:lnSpc>
              <a:spcBef>
                <a:spcPts val="565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It is a programming paradigm in which the flow of the program is determined by events.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 indent="-284480" hangingPunct="1">
              <a:lnSpc>
                <a:spcPct val="100000"/>
              </a:lnSpc>
              <a:spcBef>
                <a:spcPts val="565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Event-driven programming is an application architecture technique in which the application has a main loop which is clearly divided down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into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two sections: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indent="-227330" hangingPunct="1">
              <a:lnSpc>
                <a:spcPct val="100000"/>
              </a:lnSpc>
              <a:spcBef>
                <a:spcPts val="49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the first is event selection (or event detection), and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indent="-227330" hangingPunct="1">
              <a:lnSpc>
                <a:spcPct val="100000"/>
              </a:lnSpc>
              <a:spcBef>
                <a:spcPts val="490"/>
              </a:spcBef>
              <a:spcAft>
                <a:spcPts val="600"/>
              </a:spcAft>
              <a:buSzPct val="7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the second is event handling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031DAEC2-8023-4C5B-928E-7B41D2570A1D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break statement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382000" cy="5334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break statement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break statement exits the loop that contains the statement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Continue statement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Allow us to go to the next iteration with out executing codes after continue statement but inside a loop.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168E01-7D37-478B-B249-C841EA2D87DE}" type="slidenum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63563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smtClean="0"/>
              <a:t>What is .NET framework</a:t>
            </a:r>
            <a:endParaRPr lang="en-US" sz="4000" smtClean="0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8229600" cy="5059363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5000" rIns="90000" bIns="45000"/>
          <a:lstStyle/>
          <a:p>
            <a:pPr marL="342900" indent="-341630" hangingPunct="1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The MS .NET Framework is a software framework  that can be installed on computers running Ms windows operating systems.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1630" hangingPunct="1">
              <a:lnSpc>
                <a:spcPct val="100000"/>
              </a:lnSpc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The .NET Framework provides an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unprecedented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platform for building Windows, web, and mobile applications with one or more languages.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3F97DFF6-DC9A-47FF-8285-D121633E6324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838200" y="6356350"/>
            <a:ext cx="51816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Event-driven Programming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19050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3563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000" smtClean="0"/>
              <a:t>Visual Studio </a:t>
            </a:r>
            <a:endParaRPr lang="en-US" sz="400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8534400" cy="5791200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5000" rIns="90000" bIns="45000"/>
          <a:lstStyle/>
          <a:p>
            <a:pPr marL="342900" indent="-34163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Visual Studio .NET is Microsoft’s Integrated Development Environment (IDE) for creating, running and debugging programs (also called applications) written in a variety of .NET programming languages.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163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This IDE is a powerful and sophisticated tool for creating business critical and mission-critical applications.  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163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Prior to beginning Visual Basic .NET installation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 you should make some preliminary checks first.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indent="-284480">
              <a:spcBef>
                <a:spcPts val="60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You must verify that you meet the system requirements for installation. (free hard disk space, RAM size and etc)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indent="-284480">
              <a:spcBef>
                <a:spcPts val="600"/>
              </a:spcBef>
              <a:spcAft>
                <a:spcPts val="600"/>
              </a:spcAft>
              <a:buSzPct val="45000"/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Platform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</a:tabLst>
            </a:pPr>
            <a:fld id="{B35736AB-8284-453C-8C09-ACFC12B1DBC4}" type="slidenum"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</a:fld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057400" y="6356350"/>
            <a:ext cx="3962400" cy="36512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smtClean="0"/>
              <a:t> </a:t>
            </a:r>
            <a:endParaRPr lang="en-US" sz="180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en-US" smtClean="0"/>
              <a:t> </a:t>
            </a:r>
            <a:endParaRPr lang="en-US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76200"/>
            <a:ext cx="7772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2A12C2C2-325E-41FB-BD4C-856FA3112EDB}" type="slidenum">
              <a:rPr lang="en-US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553200" y="6356350"/>
            <a:ext cx="2132013" cy="363538"/>
          </a:xfrm>
        </p:spPr>
        <p:txBody>
          <a:bodyPr/>
          <a:lstStyle/>
          <a:p>
            <a:pPr>
              <a:tabLst>
                <a:tab pos="723900" algn="l"/>
                <a:tab pos="1447800" algn="l"/>
              </a:tabLs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C# programming</a:t>
            </a:r>
            <a:endParaRPr lang="en-US" dirty="0"/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611B5-F570-4BE7-BB86-7B4E69B0D0F9}" type="slidenum">
              <a:rPr lang="en-US" smtClean="0"/>
            </a:fld>
            <a:endParaRPr lang="en-US"/>
          </a:p>
        </p:txBody>
      </p:sp>
      <p:sp>
        <p:nvSpPr>
          <p:cNvPr id="7" name="Footer Placeholder 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286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Forms and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ighlight>
                  <a:srgbClr val="FFFF00"/>
                </a:highlight>
              </a:rPr>
              <a:t>Forms</a:t>
            </a:r>
            <a:r>
              <a:rPr lang="en-US" dirty="0" smtClean="0"/>
              <a:t> and </a:t>
            </a:r>
            <a:r>
              <a:rPr lang="en-US" dirty="0" smtClean="0">
                <a:highlight>
                  <a:srgbClr val="FFFF00"/>
                </a:highlight>
              </a:rPr>
              <a:t>Controls</a:t>
            </a:r>
            <a:r>
              <a:rPr lang="en-US" dirty="0" smtClean="0"/>
              <a:t> are referred to as </a:t>
            </a:r>
            <a:r>
              <a:rPr lang="en-US" b="1" dirty="0" smtClean="0"/>
              <a:t>OBJECTS</a:t>
            </a:r>
            <a:endParaRPr lang="en-US" b="1" dirty="0" smtClean="0"/>
          </a:p>
          <a:p>
            <a:r>
              <a:rPr lang="en-US" dirty="0" smtClean="0"/>
              <a:t>Controls are </a:t>
            </a:r>
            <a:r>
              <a:rPr lang="en-US" altLang="zh-CN" dirty="0" smtClean="0">
                <a:highlight>
                  <a:srgbClr val="FFFF00"/>
                </a:highlight>
                <a:ea typeface="SimSun" panose="02010600030101010101" pitchFamily="2" charset="-122"/>
              </a:rPr>
              <a:t>user interface </a:t>
            </a:r>
            <a:r>
              <a:rPr lang="en-US" dirty="0" smtClean="0">
                <a:highlight>
                  <a:srgbClr val="FFFF00"/>
                </a:highlight>
              </a:rPr>
              <a:t>elements </a:t>
            </a:r>
            <a:r>
              <a:rPr lang="en-US" dirty="0" smtClean="0"/>
              <a:t>(text boxes, commands) in the Form</a:t>
            </a:r>
            <a:endParaRPr lang="en-US" dirty="0" smtClean="0"/>
          </a:p>
          <a:p>
            <a:r>
              <a:rPr lang="en-US" dirty="0" smtClean="0"/>
              <a:t>Form</a:t>
            </a:r>
            <a:endParaRPr lang="en-US" dirty="0" smtClean="0"/>
          </a:p>
          <a:p>
            <a:pPr lvl="1"/>
            <a:r>
              <a:rPr lang="en-US" dirty="0" smtClean="0"/>
              <a:t>You create a form that is your graphical user interface</a:t>
            </a:r>
            <a:endParaRPr lang="en-US" dirty="0" smtClean="0"/>
          </a:p>
          <a:p>
            <a:pPr lvl="1"/>
            <a:r>
              <a:rPr lang="en-US" dirty="0" smtClean="0"/>
              <a:t>Has </a:t>
            </a:r>
            <a:r>
              <a:rPr lang="en-US" b="1" dirty="0" smtClean="0"/>
              <a:t>Main</a:t>
            </a:r>
            <a:r>
              <a:rPr lang="en-US" dirty="0" smtClean="0"/>
              <a:t> method</a:t>
            </a:r>
            <a:endParaRPr lang="en-US" dirty="0" smtClean="0"/>
          </a:p>
          <a:p>
            <a:pPr lvl="1"/>
            <a:r>
              <a:rPr lang="en-US" dirty="0" smtClean="0"/>
              <a:t>Has places to input values</a:t>
            </a:r>
            <a:endParaRPr lang="en-US" dirty="0" smtClean="0"/>
          </a:p>
          <a:p>
            <a:pPr lvl="1"/>
            <a:r>
              <a:rPr lang="en-US" dirty="0" smtClean="0"/>
              <a:t>Has buttons to click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dirty="0" smtClean="0">
                <a:ea typeface="SimSun" panose="02010600030101010101" pitchFamily="2" charset="-122"/>
              </a:rPr>
              <a:t>Has other user interface elements, e.g. Menu, scroll bar…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2611B5-F570-4BE7-BB86-7B4E69B0D0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11350</Words>
  <Application>WPS Presentation</Application>
  <PresentationFormat>On-screen Show (4:3)</PresentationFormat>
  <Paragraphs>550</Paragraphs>
  <Slides>40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Times New Roman</vt:lpstr>
      <vt:lpstr>Times-Roman</vt:lpstr>
      <vt:lpstr>MacUSADigital-Regular</vt:lpstr>
      <vt:lpstr>Segoe Print</vt:lpstr>
      <vt:lpstr>Office Theme</vt:lpstr>
      <vt:lpstr>Event Driven Programming</vt:lpstr>
      <vt:lpstr>Outline</vt:lpstr>
      <vt:lpstr>What is event driven programming?</vt:lpstr>
      <vt:lpstr>Event driver programming…?</vt:lpstr>
      <vt:lpstr>What is .NET framework</vt:lpstr>
      <vt:lpstr>Visual Studio </vt:lpstr>
      <vt:lpstr> </vt:lpstr>
      <vt:lpstr>C# programming</vt:lpstr>
      <vt:lpstr>Forms and Controls</vt:lpstr>
      <vt:lpstr>Objects in C#</vt:lpstr>
      <vt:lpstr>Object: Dog</vt:lpstr>
      <vt:lpstr>Common Form Controls (Objects)</vt:lpstr>
      <vt:lpstr>Common Control Properties</vt:lpstr>
      <vt:lpstr>Common Events</vt:lpstr>
      <vt:lpstr>Lecture 2</vt:lpstr>
      <vt:lpstr>Variable and Conditional Statements</vt:lpstr>
      <vt:lpstr>Variables</vt:lpstr>
      <vt:lpstr>Variable Initialization</vt:lpstr>
      <vt:lpstr>PowerPoint 演示文稿</vt:lpstr>
      <vt:lpstr>Scope and lifetime of variables</vt:lpstr>
      <vt:lpstr>Data Types</vt:lpstr>
      <vt:lpstr>Question </vt:lpstr>
      <vt:lpstr>Example</vt:lpstr>
      <vt:lpstr>Example…</vt:lpstr>
      <vt:lpstr>Conditional Statements</vt:lpstr>
      <vt:lpstr>if – single selection statement</vt:lpstr>
      <vt:lpstr>if … else – double selection statement</vt:lpstr>
      <vt:lpstr>if … else if multiple selection statement</vt:lpstr>
      <vt:lpstr>Example1</vt:lpstr>
      <vt:lpstr>Example2</vt:lpstr>
      <vt:lpstr>switch – multiple selection statement</vt:lpstr>
      <vt:lpstr>PowerPoint 演示文稿</vt:lpstr>
      <vt:lpstr>Exercise</vt:lpstr>
      <vt:lpstr>C# Loops</vt:lpstr>
      <vt:lpstr>For loop</vt:lpstr>
      <vt:lpstr>Example</vt:lpstr>
      <vt:lpstr>foreach Loop</vt:lpstr>
      <vt:lpstr>PowerPoint 演示文稿</vt:lpstr>
      <vt:lpstr>The do-while loop</vt:lpstr>
      <vt:lpstr>break statement</vt:lpstr>
    </vt:vector>
  </TitlesOfParts>
  <Company>UPM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esubalew alemneh</dc:creator>
  <cp:lastModifiedBy>debak</cp:lastModifiedBy>
  <cp:revision>128</cp:revision>
  <dcterms:created xsi:type="dcterms:W3CDTF">2010-03-09T11:09:00Z</dcterms:created>
  <dcterms:modified xsi:type="dcterms:W3CDTF">2024-11-09T08:35:20Z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6882C3CC6F664A1AA553F19641E6297D_12</vt:lpwstr>
  </property>
  <property fmtid="{D5CDD505-2E9C-101B-9397-08002B2CF9AE}" pid="3" name="KSOProductBuildVer">
    <vt:lpwstr>1033-12.2.0.18607</vt:lpwstr>
  </property>
</Properties>
</file>