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2" d="100"/>
          <a:sy n="82" d="100"/>
        </p:scale>
        <p:origin x="72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4E162A-B8CB-4A0F-B6AB-F3700252566F}"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311056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E162A-B8CB-4A0F-B6AB-F3700252566F}"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131672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E162A-B8CB-4A0F-B6AB-F3700252566F}"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C150D-51E3-42C6-82F9-ADF6AF72E40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9021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E162A-B8CB-4A0F-B6AB-F3700252566F}"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2314880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E162A-B8CB-4A0F-B6AB-F3700252566F}"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C150D-51E3-42C6-82F9-ADF6AF72E4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0214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E162A-B8CB-4A0F-B6AB-F3700252566F}"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4164748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E162A-B8CB-4A0F-B6AB-F3700252566F}"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2993201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E162A-B8CB-4A0F-B6AB-F3700252566F}"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406349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E162A-B8CB-4A0F-B6AB-F3700252566F}"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389170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E162A-B8CB-4A0F-B6AB-F3700252566F}"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396295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E162A-B8CB-4A0F-B6AB-F3700252566F}"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8820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E162A-B8CB-4A0F-B6AB-F3700252566F}"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337676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E162A-B8CB-4A0F-B6AB-F3700252566F}" type="datetimeFigureOut">
              <a:rPr lang="en-IN" smtClean="0"/>
              <a:t>04-07-2024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1481822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162A-B8CB-4A0F-B6AB-F3700252566F}" type="datetimeFigureOut">
              <a:rPr lang="en-IN" smtClean="0"/>
              <a:t>04-07-2024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314273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E162A-B8CB-4A0F-B6AB-F3700252566F}"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111891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E162A-B8CB-4A0F-B6AB-F3700252566F}"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5C150D-51E3-42C6-82F9-ADF6AF72E40F}" type="slidenum">
              <a:rPr lang="en-IN" smtClean="0"/>
              <a:t>‹#›</a:t>
            </a:fld>
            <a:endParaRPr lang="en-IN"/>
          </a:p>
        </p:txBody>
      </p:sp>
    </p:spTree>
    <p:extLst>
      <p:ext uri="{BB962C8B-B14F-4D97-AF65-F5344CB8AC3E}">
        <p14:creationId xmlns:p14="http://schemas.microsoft.com/office/powerpoint/2010/main" val="30452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4E162A-B8CB-4A0F-B6AB-F3700252566F}" type="datetimeFigureOut">
              <a:rPr lang="en-IN" smtClean="0"/>
              <a:t>04-07-2024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5C150D-51E3-42C6-82F9-ADF6AF72E40F}" type="slidenum">
              <a:rPr lang="en-IN" smtClean="0"/>
              <a:t>‹#›</a:t>
            </a:fld>
            <a:endParaRPr lang="en-IN"/>
          </a:p>
        </p:txBody>
      </p:sp>
    </p:spTree>
    <p:extLst>
      <p:ext uri="{BB962C8B-B14F-4D97-AF65-F5344CB8AC3E}">
        <p14:creationId xmlns:p14="http://schemas.microsoft.com/office/powerpoint/2010/main" val="53294690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6CBC-D4DA-AA74-C2BA-849FD97D95AF}"/>
              </a:ext>
            </a:extLst>
          </p:cNvPr>
          <p:cNvSpPr>
            <a:spLocks noGrp="1"/>
          </p:cNvSpPr>
          <p:nvPr>
            <p:ph type="ctrTitle"/>
          </p:nvPr>
        </p:nvSpPr>
        <p:spPr>
          <a:xfrm>
            <a:off x="1726163" y="2425958"/>
            <a:ext cx="7547840" cy="1624877"/>
          </a:xfrm>
        </p:spPr>
        <p:txBody>
          <a:bodyPr/>
          <a:lstStyle/>
          <a:p>
            <a:pPr algn="ctr"/>
            <a:r>
              <a:rPr lang="en-US" b="1" dirty="0">
                <a:latin typeface="Arial Black" panose="020B0A04020102020204" pitchFamily="34" charset="0"/>
              </a:rPr>
              <a:t>SONG ANALYSIS With Power BI</a:t>
            </a:r>
            <a:endParaRPr lang="en-IN" b="1" dirty="0">
              <a:latin typeface="Arial Black" panose="020B0A04020102020204" pitchFamily="34" charset="0"/>
            </a:endParaRPr>
          </a:p>
        </p:txBody>
      </p:sp>
    </p:spTree>
    <p:extLst>
      <p:ext uri="{BB962C8B-B14F-4D97-AF65-F5344CB8AC3E}">
        <p14:creationId xmlns:p14="http://schemas.microsoft.com/office/powerpoint/2010/main" val="341680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EEE8-996B-C49A-078E-87F51A2C495C}"/>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User Engagement Insights</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B906E36-44DD-8E53-7DBD-E0917A6D9B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7" y="1610081"/>
            <a:ext cx="7651095" cy="4217837"/>
          </a:xfrm>
        </p:spPr>
      </p:pic>
    </p:spTree>
    <p:extLst>
      <p:ext uri="{BB962C8B-B14F-4D97-AF65-F5344CB8AC3E}">
        <p14:creationId xmlns:p14="http://schemas.microsoft.com/office/powerpoint/2010/main" val="269900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CCCE-D3C8-039B-A253-6C5B4E99356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7E20F3-0BE9-9E37-001A-2F8DBBAAB7ED}"/>
              </a:ext>
            </a:extLst>
          </p:cNvPr>
          <p:cNvSpPr>
            <a:spLocks noGrp="1"/>
          </p:cNvSpPr>
          <p:nvPr>
            <p:ph idx="1"/>
          </p:nvPr>
        </p:nvSpPr>
        <p:spPr>
          <a:xfrm>
            <a:off x="811762" y="1782147"/>
            <a:ext cx="8462239" cy="4259215"/>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project provides us  with hands-on experience in leveraging Power BI for meaningful analysis in the dynamic domain of YouTube songs, contributing insights to optimize content strategy and engagement. By using this course, we can enhance our skills. By using Power bi, we can plot and represent the data very easily. We can show data in various forms like- Bar charts, Line chart, Slicers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61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50C5-50F8-0696-0F48-DF70555D9466}"/>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Topics Covered</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C6C8C3-02E8-E0BA-1EA7-5966A9978C4D}"/>
              </a:ext>
            </a:extLst>
          </p:cNvPr>
          <p:cNvSpPr>
            <a:spLocks noGrp="1"/>
          </p:cNvSpPr>
          <p:nvPr>
            <p:ph idx="1"/>
          </p:nvPr>
        </p:nvSpPr>
        <p:spPr/>
        <p:txBody>
          <a:bodyPr>
            <a:normAutofit/>
          </a:bodyPr>
          <a:lstStyle/>
          <a:p>
            <a:pPr algn="just"/>
            <a:r>
              <a:rPr lang="en-US" sz="2400" dirty="0"/>
              <a:t>Introduction</a:t>
            </a:r>
          </a:p>
          <a:p>
            <a:pPr algn="just"/>
            <a:r>
              <a:rPr lang="en-US" sz="2400" dirty="0"/>
              <a:t>Project Overview</a:t>
            </a:r>
          </a:p>
          <a:p>
            <a:pPr algn="just"/>
            <a:r>
              <a:rPr lang="en-US" sz="2400" dirty="0"/>
              <a:t>Data Sets</a:t>
            </a:r>
          </a:p>
          <a:p>
            <a:pPr algn="just"/>
            <a:r>
              <a:rPr lang="en-US" sz="2400" dirty="0"/>
              <a:t>Tasks</a:t>
            </a:r>
          </a:p>
          <a:p>
            <a:pPr algn="just"/>
            <a:r>
              <a:rPr lang="en-US" sz="2400" dirty="0"/>
              <a:t>Conclusion</a:t>
            </a:r>
            <a:endParaRPr lang="en-IN" sz="2400" dirty="0"/>
          </a:p>
        </p:txBody>
      </p:sp>
      <p:pic>
        <p:nvPicPr>
          <p:cNvPr id="11" name="Picture 10">
            <a:extLst>
              <a:ext uri="{FF2B5EF4-FFF2-40B4-BE49-F238E27FC236}">
                <a16:creationId xmlns:a16="http://schemas.microsoft.com/office/drawing/2014/main" id="{E1F3045D-D1EB-3B66-677C-00481AA81782}"/>
              </a:ext>
            </a:extLst>
          </p:cNvPr>
          <p:cNvPicPr>
            <a:picLocks noChangeAspect="1"/>
          </p:cNvPicPr>
          <p:nvPr/>
        </p:nvPicPr>
        <p:blipFill>
          <a:blip r:embed="rId2"/>
          <a:stretch>
            <a:fillRect/>
          </a:stretch>
        </p:blipFill>
        <p:spPr>
          <a:xfrm>
            <a:off x="5944942" y="2309880"/>
            <a:ext cx="3403705" cy="3395132"/>
          </a:xfrm>
          <a:prstGeom prst="rect">
            <a:avLst/>
          </a:prstGeom>
        </p:spPr>
      </p:pic>
    </p:spTree>
    <p:extLst>
      <p:ext uri="{BB962C8B-B14F-4D97-AF65-F5344CB8AC3E}">
        <p14:creationId xmlns:p14="http://schemas.microsoft.com/office/powerpoint/2010/main" val="340843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6D59-DBCE-04E5-C85E-C0059980FC7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89F443-19A8-3D53-1209-CAB66772FCD9}"/>
              </a:ext>
            </a:extLst>
          </p:cNvPr>
          <p:cNvSpPr>
            <a:spLocks noGrp="1"/>
          </p:cNvSpPr>
          <p:nvPr>
            <p:ph idx="1"/>
          </p:nvPr>
        </p:nvSpPr>
        <p:spPr>
          <a:xfrm>
            <a:off x="830424" y="1642189"/>
            <a:ext cx="8443578" cy="4399174"/>
          </a:xfrm>
        </p:spPr>
        <p:txBody>
          <a:bodyPr>
            <a:normAutofit/>
          </a:bodyPr>
          <a:lstStyle/>
          <a:p>
            <a:pPr marL="0" indent="0" algn="just">
              <a:buNone/>
            </a:pPr>
            <a:r>
              <a:rPr lang="en-US" sz="2000" dirty="0"/>
              <a:t>In an era where music shapes cultural trends and consumer behaviors, understanding the metrics behind YouTube song performances is crucial. Using Power BI, we delve into the data to uncover compelling insights. From viewer engagement trends to geographical reach and demographic preferences, this analysis offers a comprehensive view of how songs resonate in the digital landscape. By visualizing data through interactive dashboards and robust analytics, we aim to uncover patterns that illuminate the factors driving popularity and audience engagement on one of the world’s largest video platforms.</a:t>
            </a:r>
            <a:endParaRPr lang="en-IN" sz="2000" dirty="0"/>
          </a:p>
        </p:txBody>
      </p:sp>
    </p:spTree>
    <p:extLst>
      <p:ext uri="{BB962C8B-B14F-4D97-AF65-F5344CB8AC3E}">
        <p14:creationId xmlns:p14="http://schemas.microsoft.com/office/powerpoint/2010/main" val="360608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0AB8-6D80-8E0E-B7C5-14F0B581CD6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Project Overview</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5DA104-353D-F0EE-0190-0AEBC14CF253}"/>
              </a:ext>
            </a:extLst>
          </p:cNvPr>
          <p:cNvSpPr>
            <a:spLocks noGrp="1"/>
          </p:cNvSpPr>
          <p:nvPr>
            <p:ph idx="1"/>
          </p:nvPr>
        </p:nvSpPr>
        <p:spPr>
          <a:xfrm>
            <a:off x="677334" y="1744825"/>
            <a:ext cx="8596668" cy="42965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internship project aims to conduct a comprehensive analysis of YouTube songs data using Power BI. 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79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3A7F-25FA-57E9-1B0B-CBC21BF5C96B}"/>
              </a:ext>
            </a:extLst>
          </p:cNvPr>
          <p:cNvSpPr>
            <a:spLocks noGrp="1"/>
          </p:cNvSpPr>
          <p:nvPr>
            <p:ph type="title"/>
          </p:nvPr>
        </p:nvSpPr>
        <p:spPr>
          <a:xfrm>
            <a:off x="677334" y="419878"/>
            <a:ext cx="7962814" cy="867746"/>
          </a:xfrm>
        </p:spPr>
        <p:txBody>
          <a:bodyPr>
            <a:normAutofit/>
          </a:bodyPr>
          <a:lstStyle/>
          <a:p>
            <a:r>
              <a:rPr lang="en-US" sz="4000" b="1" dirty="0">
                <a:latin typeface="Times New Roman" panose="02020603050405020304" pitchFamily="18" charset="0"/>
                <a:cs typeface="Times New Roman" panose="02020603050405020304" pitchFamily="18" charset="0"/>
              </a:rPr>
              <a:t>Data Sets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F9587A-3EB7-A1EC-D47D-53D1D870A91E}"/>
              </a:ext>
            </a:extLst>
          </p:cNvPr>
          <p:cNvSpPr>
            <a:spLocks noGrp="1"/>
          </p:cNvSpPr>
          <p:nvPr>
            <p:ph idx="1"/>
          </p:nvPr>
        </p:nvSpPr>
        <p:spPr>
          <a:xfrm>
            <a:off x="677333" y="1203649"/>
            <a:ext cx="8690601" cy="5234473"/>
          </a:xfrm>
        </p:spPr>
        <p:txBody>
          <a:bodyPr>
            <a:normAutofit fontScale="92500" lnSpcReduction="20000"/>
          </a:bodyPr>
          <a:lstStyle/>
          <a:p>
            <a:pPr algn="just"/>
            <a:r>
              <a:rPr lang="en-US" sz="2000" dirty="0" err="1">
                <a:latin typeface="Times New Roman" panose="02020603050405020304" pitchFamily="18" charset="0"/>
                <a:cs typeface="Times New Roman" panose="02020603050405020304" pitchFamily="18" charset="0"/>
              </a:rPr>
              <a:t>video_id</a:t>
            </a:r>
            <a:r>
              <a:rPr lang="en-US" sz="2000" dirty="0">
                <a:latin typeface="Times New Roman" panose="02020603050405020304" pitchFamily="18" charset="0"/>
                <a:cs typeface="Times New Roman" panose="02020603050405020304" pitchFamily="18" charset="0"/>
              </a:rPr>
              <a:t>: Unique identifier for each YouTube video.</a:t>
            </a:r>
          </a:p>
          <a:p>
            <a:pPr algn="just"/>
            <a:r>
              <a:rPr lang="en-US" sz="2000" dirty="0">
                <a:latin typeface="Times New Roman" panose="02020603050405020304" pitchFamily="18" charset="0"/>
                <a:cs typeface="Times New Roman" panose="02020603050405020304" pitchFamily="18" charset="0"/>
              </a:rPr>
              <a:t> channel Title: Title of the YouTube channel publishing the song.</a:t>
            </a:r>
          </a:p>
          <a:p>
            <a:pPr algn="just"/>
            <a:r>
              <a:rPr lang="en-US" sz="2000" dirty="0">
                <a:latin typeface="Times New Roman" panose="02020603050405020304" pitchFamily="18" charset="0"/>
                <a:cs typeface="Times New Roman" panose="02020603050405020304" pitchFamily="18" charset="0"/>
              </a:rPr>
              <a:t> title: Title of the YouTube song video.</a:t>
            </a:r>
          </a:p>
          <a:p>
            <a:pPr algn="just"/>
            <a:r>
              <a:rPr lang="en-US" sz="2000" dirty="0">
                <a:latin typeface="Times New Roman" panose="02020603050405020304" pitchFamily="18" charset="0"/>
                <a:cs typeface="Times New Roman" panose="02020603050405020304" pitchFamily="18" charset="0"/>
              </a:rPr>
              <a:t> description: Description provided for the YouTube song video.</a:t>
            </a:r>
          </a:p>
          <a:p>
            <a:pPr algn="just"/>
            <a:r>
              <a:rPr lang="en-US" sz="2000" dirty="0">
                <a:latin typeface="Times New Roman" panose="02020603050405020304" pitchFamily="18" charset="0"/>
                <a:cs typeface="Times New Roman" panose="02020603050405020304" pitchFamily="18" charset="0"/>
              </a:rPr>
              <a:t> tags: Tags associated with the YouTube song video.</a:t>
            </a:r>
          </a:p>
          <a:p>
            <a:pPr algn="just"/>
            <a:r>
              <a:rPr lang="en-US" sz="2000" dirty="0">
                <a:latin typeface="Times New Roman" panose="02020603050405020304" pitchFamily="18" charset="0"/>
                <a:cs typeface="Times New Roman" panose="02020603050405020304" pitchFamily="18" charset="0"/>
              </a:rPr>
              <a:t> published At: Date and time when the YouTube song video was published.</a:t>
            </a:r>
          </a:p>
          <a:p>
            <a:pPr algn="just"/>
            <a:r>
              <a:rPr lang="en-US" sz="2000" dirty="0">
                <a:latin typeface="Times New Roman" panose="02020603050405020304" pitchFamily="18" charset="0"/>
                <a:cs typeface="Times New Roman" panose="02020603050405020304" pitchFamily="18" charset="0"/>
              </a:rPr>
              <a:t> view Count: Number of views received by the YouTube song video.</a:t>
            </a:r>
          </a:p>
          <a:p>
            <a:pPr algn="just"/>
            <a:r>
              <a:rPr lang="en-US" sz="2000" dirty="0">
                <a:latin typeface="Times New Roman" panose="02020603050405020304" pitchFamily="18" charset="0"/>
                <a:cs typeface="Times New Roman" panose="02020603050405020304" pitchFamily="18" charset="0"/>
              </a:rPr>
              <a:t> like Count: Number of likes received by the YouTube song video.</a:t>
            </a:r>
          </a:p>
          <a:p>
            <a:pPr algn="just"/>
            <a:r>
              <a:rPr lang="en-US" sz="2000" dirty="0">
                <a:latin typeface="Times New Roman" panose="02020603050405020304" pitchFamily="18" charset="0"/>
                <a:cs typeface="Times New Roman" panose="02020603050405020304" pitchFamily="18" charset="0"/>
              </a:rPr>
              <a:t> favorite Count: Number of times the YouTube song video has been marked as a    				favorite.</a:t>
            </a:r>
          </a:p>
          <a:p>
            <a:pPr algn="just"/>
            <a:r>
              <a:rPr lang="en-US" sz="2000" dirty="0">
                <a:latin typeface="Times New Roman" panose="02020603050405020304" pitchFamily="18" charset="0"/>
                <a:cs typeface="Times New Roman" panose="02020603050405020304" pitchFamily="18" charset="0"/>
              </a:rPr>
              <a:t>Comment Count: Number of comments posted on the YouTube song video.</a:t>
            </a:r>
          </a:p>
          <a:p>
            <a:pPr algn="just"/>
            <a:r>
              <a:rPr lang="en-US" sz="2000" dirty="0">
                <a:latin typeface="Times New Roman" panose="02020603050405020304" pitchFamily="18" charset="0"/>
                <a:cs typeface="Times New Roman" panose="02020603050405020304" pitchFamily="18" charset="0"/>
              </a:rPr>
              <a:t>duration: Duration of the YouTube song video.</a:t>
            </a:r>
          </a:p>
          <a:p>
            <a:pPr algn="just"/>
            <a:r>
              <a:rPr lang="en-US" sz="2000" dirty="0">
                <a:latin typeface="Times New Roman" panose="02020603050405020304" pitchFamily="18" charset="0"/>
                <a:cs typeface="Times New Roman" panose="02020603050405020304" pitchFamily="18" charset="0"/>
              </a:rPr>
              <a:t> definition: Video definition or quality (e.g., HD, SD).</a:t>
            </a:r>
          </a:p>
          <a:p>
            <a:pPr algn="just"/>
            <a:r>
              <a:rPr lang="en-US" sz="2000" dirty="0">
                <a:latin typeface="Times New Roman" panose="02020603050405020304" pitchFamily="18" charset="0"/>
                <a:cs typeface="Times New Roman" panose="02020603050405020304" pitchFamily="18" charset="0"/>
              </a:rPr>
              <a:t> caption: Availability of captions for the YouTube song video.</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08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D619-A4C6-E5ED-CCA8-26723E24BB70}"/>
              </a:ext>
            </a:extLst>
          </p:cNvPr>
          <p:cNvSpPr>
            <a:spLocks noGrp="1"/>
          </p:cNvSpPr>
          <p:nvPr>
            <p:ph type="title"/>
          </p:nvPr>
        </p:nvSpPr>
        <p:spPr>
          <a:xfrm>
            <a:off x="671804" y="466532"/>
            <a:ext cx="8033657" cy="793102"/>
          </a:xfrm>
        </p:spPr>
        <p:txBody>
          <a:bodyPr>
            <a:normAutofit/>
          </a:bodyPr>
          <a:lstStyle/>
          <a:p>
            <a:r>
              <a:rPr lang="en-US" sz="4000" b="1" dirty="0">
                <a:latin typeface="Times New Roman" panose="02020603050405020304" pitchFamily="18" charset="0"/>
                <a:cs typeface="Times New Roman" panose="02020603050405020304" pitchFamily="18" charset="0"/>
              </a:rPr>
              <a:t>Tasks</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9BFD50C-9290-547E-CB7C-C47566BEC4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079" y="1416298"/>
            <a:ext cx="8313574" cy="4777691"/>
          </a:xfrm>
        </p:spPr>
      </p:pic>
    </p:spTree>
    <p:extLst>
      <p:ext uri="{BB962C8B-B14F-4D97-AF65-F5344CB8AC3E}">
        <p14:creationId xmlns:p14="http://schemas.microsoft.com/office/powerpoint/2010/main" val="317192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C168-174F-277D-D952-44C60F308171}"/>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Data Cleaning and Preparation</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9ACEA9-1C53-3881-5208-714ECC20A1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5456" y="2160588"/>
            <a:ext cx="2557858" cy="4067186"/>
          </a:xfrm>
        </p:spPr>
      </p:pic>
    </p:spTree>
    <p:extLst>
      <p:ext uri="{BB962C8B-B14F-4D97-AF65-F5344CB8AC3E}">
        <p14:creationId xmlns:p14="http://schemas.microsoft.com/office/powerpoint/2010/main" val="384112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DCC5-991E-436B-9F64-E4A57965373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Content And Channel Analysis</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CA5EE42-13E7-0398-86BD-9B5317FAC4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5662" y="2048621"/>
            <a:ext cx="7467749" cy="4102084"/>
          </a:xfrm>
        </p:spPr>
      </p:pic>
    </p:spTree>
    <p:extLst>
      <p:ext uri="{BB962C8B-B14F-4D97-AF65-F5344CB8AC3E}">
        <p14:creationId xmlns:p14="http://schemas.microsoft.com/office/powerpoint/2010/main" val="350074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A09A-CF50-0CE2-0883-272BF777CB1D}"/>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Temporal Trends</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1428020-EC87-E78F-4C15-8A87F07894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309" y="1930400"/>
            <a:ext cx="7227804" cy="3966547"/>
          </a:xfrm>
        </p:spPr>
      </p:pic>
    </p:spTree>
    <p:extLst>
      <p:ext uri="{BB962C8B-B14F-4D97-AF65-F5344CB8AC3E}">
        <p14:creationId xmlns:p14="http://schemas.microsoft.com/office/powerpoint/2010/main" val="12127246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496</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Times New Roman</vt:lpstr>
      <vt:lpstr>Trebuchet MS</vt:lpstr>
      <vt:lpstr>Wingdings 3</vt:lpstr>
      <vt:lpstr>Facet</vt:lpstr>
      <vt:lpstr>SONG ANALYSIS With Power BI</vt:lpstr>
      <vt:lpstr>Topics Covered</vt:lpstr>
      <vt:lpstr>Introduction</vt:lpstr>
      <vt:lpstr>Project Overview</vt:lpstr>
      <vt:lpstr>Data Sets</vt:lpstr>
      <vt:lpstr>Tasks</vt:lpstr>
      <vt:lpstr>Data Cleaning and Preparation</vt:lpstr>
      <vt:lpstr>Content And Channel Analysis</vt:lpstr>
      <vt:lpstr>Temporal Trends</vt:lpstr>
      <vt:lpstr>User Engagement 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kct teja</dc:creator>
  <cp:lastModifiedBy>kct teja</cp:lastModifiedBy>
  <cp:revision>1</cp:revision>
  <dcterms:created xsi:type="dcterms:W3CDTF">2024-07-04T14:11:31Z</dcterms:created>
  <dcterms:modified xsi:type="dcterms:W3CDTF">2024-07-04T14:46:32Z</dcterms:modified>
</cp:coreProperties>
</file>