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9" r:id="rId4"/>
    <p:sldId id="260" r:id="rId5"/>
    <p:sldId id="261" r:id="rId6"/>
    <p:sldId id="263" r:id="rId7"/>
    <p:sldId id="265" r:id="rId8"/>
    <p:sldId id="266" r:id="rId9"/>
    <p:sldId id="264" r:id="rId10"/>
    <p:sldId id="262" r:id="rId11"/>
  </p:sldIdLst>
  <p:sldSz cx="12192000" cy="6858000"/>
  <p:notesSz cx="6858000" cy="9144000"/>
  <p:embeddedFontLst>
    <p:embeddedFont>
      <p:font typeface="Amasis MT Pro Light" panose="02040304050005020304" pitchFamily="18" charset="0"/>
      <p:regular r:id="rId13"/>
      <p:italic r:id="rId14"/>
    </p:embeddedFont>
    <p:embeddedFont>
      <p:font typeface="Amasis MT Pro Medium" panose="02040604050005020304" pitchFamily="18" charset="0"/>
      <p:regular r:id="rId15"/>
      <p:italic r:id="rId16"/>
    </p:embeddedFont>
    <p:embeddedFont>
      <p:font typeface="Aparajita" panose="02020603050405020304" pitchFamily="18" charset="0"/>
      <p:regular r:id="rId17"/>
      <p:bold r:id="rId18"/>
      <p:italic r:id="rId19"/>
      <p:boldItalic r:id="rId20"/>
    </p:embeddedFont>
    <p:embeddedFont>
      <p:font typeface="Aptos Serif" panose="02020604070405020304" pitchFamily="18" charset="0"/>
      <p:regular r:id="rId21"/>
      <p:bold r:id="rId22"/>
      <p:italic r:id="rId23"/>
      <p:boldItalic r:id="rId24"/>
    </p:embeddedFont>
    <p:embeddedFont>
      <p:font typeface="Calibri" panose="020F050202020403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838088-1D52-4AEC-BE62-A6FE97F9F176}" v="403" dt="2023-08-20T14:51:42.5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4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9698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9"/>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9"/>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9"/>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2" name="Google Shape;22;p9"/>
          <p:cNvGrpSpPr/>
          <p:nvPr/>
        </p:nvGrpSpPr>
        <p:grpSpPr>
          <a:xfrm>
            <a:off x="8264427" y="-3419"/>
            <a:ext cx="3927573" cy="3165022"/>
            <a:chOff x="9857014" y="13834"/>
            <a:chExt cx="2334986" cy="1881641"/>
          </a:xfrm>
        </p:grpSpPr>
        <p:sp>
          <p:nvSpPr>
            <p:cNvPr id="23" name="Google Shape;23;p9"/>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9"/>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9"/>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9"/>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07"/>
        <p:cNvGrpSpPr/>
        <p:nvPr/>
      </p:nvGrpSpPr>
      <p:grpSpPr>
        <a:xfrm>
          <a:off x="0" y="0"/>
          <a:ext cx="0" cy="0"/>
          <a:chOff x="0" y="0"/>
          <a:chExt cx="0" cy="0"/>
        </a:xfrm>
      </p:grpSpPr>
      <p:sp>
        <p:nvSpPr>
          <p:cNvPr id="108" name="Google Shape;108;p18"/>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18"/>
          <p:cNvSpPr txBox="1">
            <a:spLocks noGrp="1"/>
          </p:cNvSpPr>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8"/>
          <p:cNvSpPr>
            <a:spLocks noGrp="1"/>
          </p:cNvSpPr>
          <p:nvPr>
            <p:ph type="pic" idx="2"/>
          </p:nvPr>
        </p:nvSpPr>
        <p:spPr>
          <a:xfrm>
            <a:off x="750429" y="2227758"/>
            <a:ext cx="1200374" cy="1201242"/>
          </a:xfrm>
          <a:prstGeom prst="rect">
            <a:avLst/>
          </a:prstGeom>
          <a:noFill/>
          <a:ln>
            <a:noFill/>
          </a:ln>
        </p:spPr>
      </p:sp>
      <p:sp>
        <p:nvSpPr>
          <p:cNvPr id="111" name="Google Shape;111;p18"/>
          <p:cNvSpPr txBox="1">
            <a:spLocks noGrp="1"/>
          </p:cNvSpPr>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8"/>
          <p:cNvSpPr txBox="1">
            <a:spLocks noGrp="1"/>
          </p:cNvSpPr>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8"/>
          <p:cNvSpPr>
            <a:spLocks noGrp="1"/>
          </p:cNvSpPr>
          <p:nvPr>
            <p:ph type="pic" idx="4"/>
          </p:nvPr>
        </p:nvSpPr>
        <p:spPr>
          <a:xfrm>
            <a:off x="5495813" y="2227758"/>
            <a:ext cx="1200374" cy="1201242"/>
          </a:xfrm>
          <a:prstGeom prst="rect">
            <a:avLst/>
          </a:prstGeom>
          <a:noFill/>
          <a:ln>
            <a:noFill/>
          </a:ln>
        </p:spPr>
      </p:sp>
      <p:sp>
        <p:nvSpPr>
          <p:cNvPr id="114" name="Google Shape;114;p18"/>
          <p:cNvSpPr txBox="1">
            <a:spLocks noGrp="1"/>
          </p:cNvSpPr>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8"/>
          <p:cNvSpPr txBox="1">
            <a:spLocks noGrp="1"/>
          </p:cNvSpPr>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8"/>
          <p:cNvSpPr>
            <a:spLocks noGrp="1"/>
          </p:cNvSpPr>
          <p:nvPr>
            <p:ph type="pic" idx="7"/>
          </p:nvPr>
        </p:nvSpPr>
        <p:spPr>
          <a:xfrm>
            <a:off x="750429" y="4254273"/>
            <a:ext cx="1200374" cy="1201242"/>
          </a:xfrm>
          <a:prstGeom prst="rect">
            <a:avLst/>
          </a:prstGeom>
          <a:noFill/>
          <a:ln>
            <a:noFill/>
          </a:ln>
        </p:spPr>
      </p:sp>
      <p:sp>
        <p:nvSpPr>
          <p:cNvPr id="117" name="Google Shape;117;p18"/>
          <p:cNvSpPr txBox="1">
            <a:spLocks noGrp="1"/>
          </p:cNvSpPr>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8"/>
          <p:cNvSpPr txBox="1">
            <a:spLocks noGrp="1"/>
          </p:cNvSpPr>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8"/>
          <p:cNvSpPr>
            <a:spLocks noGrp="1"/>
          </p:cNvSpPr>
          <p:nvPr>
            <p:ph type="pic" idx="13"/>
          </p:nvPr>
        </p:nvSpPr>
        <p:spPr>
          <a:xfrm>
            <a:off x="5495813" y="4254273"/>
            <a:ext cx="1200374" cy="1201242"/>
          </a:xfrm>
          <a:prstGeom prst="rect">
            <a:avLst/>
          </a:prstGeom>
          <a:noFill/>
          <a:ln>
            <a:noFill/>
          </a:ln>
        </p:spPr>
      </p:sp>
      <p:sp>
        <p:nvSpPr>
          <p:cNvPr id="120" name="Google Shape;120;p18"/>
          <p:cNvSpPr txBox="1">
            <a:spLocks noGrp="1"/>
          </p:cNvSpPr>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8"/>
          <p:cNvSpPr txBox="1">
            <a:spLocks noGrp="1"/>
          </p:cNvSpPr>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8"/>
          <p:cNvSpPr txBox="1">
            <a:spLocks noGrp="1"/>
          </p:cNvSpPr>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8"/>
          <p:cNvSpPr txBox="1">
            <a:spLocks noGrp="1"/>
          </p:cNvSpPr>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8"/>
          <p:cNvSpPr txBox="1">
            <a:spLocks noGrp="1"/>
          </p:cNvSpPr>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18"/>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18"/>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18"/>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 name="Google Shape;128;p18"/>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8"/>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18"/>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18"/>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9"/>
          <p:cNvSpPr>
            <a:spLocks noGrp="1"/>
          </p:cNvSpPr>
          <p:nvPr>
            <p:ph type="pic" idx="2"/>
          </p:nvPr>
        </p:nvSpPr>
        <p:spPr>
          <a:xfrm>
            <a:off x="750429" y="2068734"/>
            <a:ext cx="904987" cy="905641"/>
          </a:xfrm>
          <a:prstGeom prst="rect">
            <a:avLst/>
          </a:prstGeom>
          <a:noFill/>
          <a:ln>
            <a:noFill/>
          </a:ln>
        </p:spPr>
      </p:sp>
      <p:sp>
        <p:nvSpPr>
          <p:cNvPr id="135" name="Google Shape;135;p19"/>
          <p:cNvSpPr txBox="1">
            <a:spLocks noGrp="1"/>
          </p:cNvSpPr>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9"/>
          <p:cNvSpPr txBox="1">
            <a:spLocks noGrp="1"/>
          </p:cNvSpPr>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9"/>
          <p:cNvSpPr>
            <a:spLocks noGrp="1"/>
          </p:cNvSpPr>
          <p:nvPr>
            <p:ph type="pic" idx="4"/>
          </p:nvPr>
        </p:nvSpPr>
        <p:spPr>
          <a:xfrm>
            <a:off x="3549397" y="2068734"/>
            <a:ext cx="904987" cy="905641"/>
          </a:xfrm>
          <a:prstGeom prst="rect">
            <a:avLst/>
          </a:prstGeom>
          <a:noFill/>
          <a:ln>
            <a:noFill/>
          </a:ln>
        </p:spPr>
      </p:sp>
      <p:sp>
        <p:nvSpPr>
          <p:cNvPr id="138" name="Google Shape;138;p19"/>
          <p:cNvSpPr txBox="1">
            <a:spLocks noGrp="1"/>
          </p:cNvSpPr>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9"/>
          <p:cNvSpPr txBox="1">
            <a:spLocks noGrp="1"/>
          </p:cNvSpPr>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9"/>
          <p:cNvSpPr>
            <a:spLocks noGrp="1"/>
          </p:cNvSpPr>
          <p:nvPr>
            <p:ph type="pic" idx="7"/>
          </p:nvPr>
        </p:nvSpPr>
        <p:spPr>
          <a:xfrm>
            <a:off x="6348367" y="2068734"/>
            <a:ext cx="904987" cy="905641"/>
          </a:xfrm>
          <a:prstGeom prst="rect">
            <a:avLst/>
          </a:prstGeom>
          <a:noFill/>
          <a:ln>
            <a:noFill/>
          </a:ln>
        </p:spPr>
      </p:sp>
      <p:sp>
        <p:nvSpPr>
          <p:cNvPr id="141" name="Google Shape;141;p19"/>
          <p:cNvSpPr txBox="1">
            <a:spLocks noGrp="1"/>
          </p:cNvSpPr>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9"/>
          <p:cNvSpPr txBox="1">
            <a:spLocks noGrp="1"/>
          </p:cNvSpPr>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9"/>
          <p:cNvSpPr>
            <a:spLocks noGrp="1"/>
          </p:cNvSpPr>
          <p:nvPr>
            <p:ph type="pic" idx="13"/>
          </p:nvPr>
        </p:nvSpPr>
        <p:spPr>
          <a:xfrm>
            <a:off x="9147335" y="2068734"/>
            <a:ext cx="904987" cy="905641"/>
          </a:xfrm>
          <a:prstGeom prst="rect">
            <a:avLst/>
          </a:prstGeom>
          <a:noFill/>
          <a:ln>
            <a:noFill/>
          </a:ln>
        </p:spPr>
      </p:sp>
      <p:sp>
        <p:nvSpPr>
          <p:cNvPr id="144" name="Google Shape;144;p19"/>
          <p:cNvSpPr txBox="1">
            <a:spLocks noGrp="1"/>
          </p:cNvSpPr>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9"/>
          <p:cNvSpPr txBox="1">
            <a:spLocks noGrp="1"/>
          </p:cNvSpPr>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9"/>
          <p:cNvSpPr>
            <a:spLocks noGrp="1"/>
          </p:cNvSpPr>
          <p:nvPr>
            <p:ph type="pic" idx="16"/>
          </p:nvPr>
        </p:nvSpPr>
        <p:spPr>
          <a:xfrm>
            <a:off x="750429" y="4118551"/>
            <a:ext cx="904987" cy="905641"/>
          </a:xfrm>
          <a:prstGeom prst="rect">
            <a:avLst/>
          </a:prstGeom>
          <a:noFill/>
          <a:ln>
            <a:noFill/>
          </a:ln>
        </p:spPr>
      </p:sp>
      <p:sp>
        <p:nvSpPr>
          <p:cNvPr id="147" name="Google Shape;147;p19"/>
          <p:cNvSpPr txBox="1">
            <a:spLocks noGrp="1"/>
          </p:cNvSpPr>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9"/>
          <p:cNvSpPr txBox="1">
            <a:spLocks noGrp="1"/>
          </p:cNvSpPr>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9"/>
          <p:cNvSpPr>
            <a:spLocks noGrp="1"/>
          </p:cNvSpPr>
          <p:nvPr>
            <p:ph type="pic" idx="19"/>
          </p:nvPr>
        </p:nvSpPr>
        <p:spPr>
          <a:xfrm>
            <a:off x="3549397" y="4118551"/>
            <a:ext cx="904987" cy="905641"/>
          </a:xfrm>
          <a:prstGeom prst="rect">
            <a:avLst/>
          </a:prstGeom>
          <a:noFill/>
          <a:ln>
            <a:noFill/>
          </a:ln>
        </p:spPr>
      </p:sp>
      <p:sp>
        <p:nvSpPr>
          <p:cNvPr id="150" name="Google Shape;150;p19"/>
          <p:cNvSpPr txBox="1">
            <a:spLocks noGrp="1"/>
          </p:cNvSpPr>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9"/>
          <p:cNvSpPr txBox="1">
            <a:spLocks noGrp="1"/>
          </p:cNvSpPr>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9"/>
          <p:cNvSpPr>
            <a:spLocks noGrp="1"/>
          </p:cNvSpPr>
          <p:nvPr>
            <p:ph type="pic" idx="22"/>
          </p:nvPr>
        </p:nvSpPr>
        <p:spPr>
          <a:xfrm>
            <a:off x="6348367" y="4118551"/>
            <a:ext cx="904987" cy="905641"/>
          </a:xfrm>
          <a:prstGeom prst="rect">
            <a:avLst/>
          </a:prstGeom>
          <a:noFill/>
          <a:ln>
            <a:noFill/>
          </a:ln>
        </p:spPr>
      </p:sp>
      <p:sp>
        <p:nvSpPr>
          <p:cNvPr id="153" name="Google Shape;153;p19"/>
          <p:cNvSpPr txBox="1">
            <a:spLocks noGrp="1"/>
          </p:cNvSpPr>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19"/>
          <p:cNvSpPr txBox="1">
            <a:spLocks noGrp="1"/>
          </p:cNvSpPr>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9"/>
          <p:cNvSpPr>
            <a:spLocks noGrp="1"/>
          </p:cNvSpPr>
          <p:nvPr>
            <p:ph type="pic" idx="25"/>
          </p:nvPr>
        </p:nvSpPr>
        <p:spPr>
          <a:xfrm>
            <a:off x="9147335" y="4118551"/>
            <a:ext cx="904987" cy="905641"/>
          </a:xfrm>
          <a:prstGeom prst="rect">
            <a:avLst/>
          </a:prstGeom>
          <a:noFill/>
          <a:ln>
            <a:noFill/>
          </a:ln>
        </p:spPr>
      </p:sp>
      <p:sp>
        <p:nvSpPr>
          <p:cNvPr id="156" name="Google Shape;156;p19"/>
          <p:cNvSpPr txBox="1">
            <a:spLocks noGrp="1"/>
          </p:cNvSpPr>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19"/>
          <p:cNvSpPr txBox="1">
            <a:spLocks noGrp="1"/>
          </p:cNvSpPr>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9"/>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9"/>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 name="Shape 161"/>
        <p:cNvGrpSpPr/>
        <p:nvPr/>
      </p:nvGrpSpPr>
      <p:grpSpPr>
        <a:xfrm>
          <a:off x="0" y="0"/>
          <a:ext cx="0" cy="0"/>
          <a:chOff x="0" y="0"/>
          <a:chExt cx="0" cy="0"/>
        </a:xfrm>
      </p:grpSpPr>
      <p:sp>
        <p:nvSpPr>
          <p:cNvPr id="162" name="Google Shape;162;p20"/>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20"/>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2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20"/>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20"/>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0"/>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1"/>
          <p:cNvSpPr txBox="1">
            <a:spLocks noGrp="1"/>
          </p:cNvSpPr>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1"/>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21"/>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21"/>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75" name="Google Shape;175;p21"/>
          <p:cNvGrpSpPr/>
          <p:nvPr/>
        </p:nvGrpSpPr>
        <p:grpSpPr>
          <a:xfrm>
            <a:off x="2587417" y="5590903"/>
            <a:ext cx="1572380" cy="1267097"/>
            <a:chOff x="7413403" y="4976359"/>
            <a:chExt cx="2334986" cy="1881641"/>
          </a:xfrm>
        </p:grpSpPr>
        <p:sp>
          <p:nvSpPr>
            <p:cNvPr id="176" name="Google Shape;176;p2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2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78" name="Google Shape;178;p21"/>
          <p:cNvSpPr txBox="1">
            <a:spLocks noGrp="1"/>
          </p:cNvSpPr>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1"/>
          <p:cNvSpPr txBox="1">
            <a:spLocks noGrp="1"/>
          </p:cNvSpPr>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1"/>
          <p:cNvSpPr txBox="1">
            <a:spLocks noGrp="1"/>
          </p:cNvSpPr>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21"/>
          <p:cNvSpPr txBox="1">
            <a:spLocks noGrp="1"/>
          </p:cNvSpPr>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1"/>
          <p:cNvSpPr txBox="1">
            <a:spLocks noGrp="1"/>
          </p:cNvSpPr>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21"/>
          <p:cNvSpPr txBox="1">
            <a:spLocks noGrp="1"/>
          </p:cNvSpPr>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1" name="Shape 27"/>
        <p:cNvGrpSpPr/>
        <p:nvPr/>
      </p:nvGrpSpPr>
      <p:grpSpPr>
        <a:xfrm>
          <a:off x="0" y="0"/>
          <a:ext cx="0" cy="0"/>
          <a:chOff x="0" y="0"/>
          <a:chExt cx="0" cy="0"/>
        </a:xfrm>
      </p:grpSpPr>
      <p:sp>
        <p:nvSpPr>
          <p:cNvPr id="28" name="Google Shape;28;p10"/>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10"/>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10"/>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10"/>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Title and Content" type="obj">
  <p:cSld name="OBJEC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11"/>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1"/>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3" name="Google Shape;43;p11"/>
          <p:cNvGrpSpPr/>
          <p:nvPr/>
        </p:nvGrpSpPr>
        <p:grpSpPr>
          <a:xfrm>
            <a:off x="8082092" y="5590903"/>
            <a:ext cx="1572380" cy="1267097"/>
            <a:chOff x="7413403" y="4976359"/>
            <a:chExt cx="2334986" cy="1881641"/>
          </a:xfrm>
        </p:grpSpPr>
        <p:sp>
          <p:nvSpPr>
            <p:cNvPr id="44" name="Google Shape;44;p1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1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5" name="Google Shape;55;p12"/>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6" name="Google Shape;56;p12"/>
          <p:cNvGrpSpPr/>
          <p:nvPr/>
        </p:nvGrpSpPr>
        <p:grpSpPr>
          <a:xfrm>
            <a:off x="8264427" y="3685939"/>
            <a:ext cx="3927573" cy="3178856"/>
            <a:chOff x="9857014" y="13834"/>
            <a:chExt cx="2334986" cy="1881641"/>
          </a:xfrm>
        </p:grpSpPr>
        <p:sp>
          <p:nvSpPr>
            <p:cNvPr id="57" name="Google Shape;57;p12"/>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12"/>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9" name="Google Shape;59;p12"/>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 name="Google Shape;60;p12"/>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txBox="1">
            <a:spLocks noGrp="1"/>
          </p:cNvSpPr>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3"/>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13"/>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13"/>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7" name="Google Shape;67;p13"/>
          <p:cNvGrpSpPr/>
          <p:nvPr/>
        </p:nvGrpSpPr>
        <p:grpSpPr>
          <a:xfrm>
            <a:off x="8082092" y="5590903"/>
            <a:ext cx="1572380" cy="1267097"/>
            <a:chOff x="7413403" y="4976359"/>
            <a:chExt cx="2334986" cy="1881641"/>
          </a:xfrm>
        </p:grpSpPr>
        <p:sp>
          <p:nvSpPr>
            <p:cNvPr id="68" name="Google Shape;68;p13"/>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13"/>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70" name="Google Shape;70;p1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73"/>
        <p:cNvGrpSpPr/>
        <p:nvPr/>
      </p:nvGrpSpPr>
      <p:grpSpPr>
        <a:xfrm>
          <a:off x="0" y="0"/>
          <a:ext cx="0" cy="0"/>
          <a:chOff x="0" y="0"/>
          <a:chExt cx="0" cy="0"/>
        </a:xfrm>
      </p:grpSpPr>
      <p:sp>
        <p:nvSpPr>
          <p:cNvPr id="74" name="Google Shape;74;p14"/>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14"/>
          <p:cNvSpPr txBox="1">
            <a:spLocks noGrp="1"/>
          </p:cNvSpPr>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a:buNone/>
              <a:defRPr sz="60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77" name="Google Shape;77;p14"/>
          <p:cNvGrpSpPr/>
          <p:nvPr/>
        </p:nvGrpSpPr>
        <p:grpSpPr>
          <a:xfrm rot="-5400000">
            <a:off x="8286528" y="2207195"/>
            <a:ext cx="3032351" cy="2443610"/>
            <a:chOff x="9857014" y="13834"/>
            <a:chExt cx="2334986" cy="1881641"/>
          </a:xfrm>
        </p:grpSpPr>
        <p:sp>
          <p:nvSpPr>
            <p:cNvPr id="78" name="Google Shape;78;p14"/>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14"/>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0" name="Google Shape;80;p14"/>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14"/>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5"/>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5"/>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15"/>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 name="Google Shape;87;p15"/>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1" name="Shape 90"/>
        <p:cNvGrpSpPr/>
        <p:nvPr/>
      </p:nvGrpSpPr>
      <p:grpSpPr>
        <a:xfrm>
          <a:off x="0" y="0"/>
          <a:ext cx="0" cy="0"/>
          <a:chOff x="0" y="0"/>
          <a:chExt cx="0" cy="0"/>
        </a:xfrm>
      </p:grpSpPr>
      <p:grpSp>
        <p:nvGrpSpPr>
          <p:cNvPr id="91" name="Google Shape;91;p16"/>
          <p:cNvGrpSpPr/>
          <p:nvPr/>
        </p:nvGrpSpPr>
        <p:grpSpPr>
          <a:xfrm rot="-5400000">
            <a:off x="10772262" y="152641"/>
            <a:ext cx="1572380" cy="1267097"/>
            <a:chOff x="7413403" y="4976359"/>
            <a:chExt cx="2334986" cy="1881641"/>
          </a:xfrm>
        </p:grpSpPr>
        <p:sp>
          <p:nvSpPr>
            <p:cNvPr id="92" name="Google Shape;92;p16"/>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 name="Google Shape;93;p16"/>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4" name="Google Shape;94;p16"/>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6"/>
          <p:cNvSpPr txBox="1">
            <a:spLocks noGrp="1"/>
          </p:cNvSpPr>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6"/>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7"/>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7"/>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7"/>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7"/>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a:ea typeface="Arial"/>
                <a:cs typeface="Arial"/>
                <a:sym typeface="Arial"/>
              </a:defRPr>
            </a:lvl1pPr>
            <a:lvl2pPr marL="0" marR="0" lvl="1" indent="0" algn="r" rtl="0">
              <a:spcBef>
                <a:spcPts val="0"/>
              </a:spcBef>
              <a:buNone/>
              <a:defRPr sz="1200" b="0" i="0" u="none" strike="noStrike" cap="none">
                <a:solidFill>
                  <a:schemeClr val="dk2"/>
                </a:solidFill>
                <a:latin typeface="Arial"/>
                <a:ea typeface="Arial"/>
                <a:cs typeface="Arial"/>
                <a:sym typeface="Arial"/>
              </a:defRPr>
            </a:lvl2pPr>
            <a:lvl3pPr marL="0" marR="0" lvl="2" indent="0" algn="r" rtl="0">
              <a:spcBef>
                <a:spcPts val="0"/>
              </a:spcBef>
              <a:buNone/>
              <a:defRPr sz="1200" b="0" i="0" u="none" strike="noStrike" cap="none">
                <a:solidFill>
                  <a:schemeClr val="dk2"/>
                </a:solidFill>
                <a:latin typeface="Arial"/>
                <a:ea typeface="Arial"/>
                <a:cs typeface="Arial"/>
                <a:sym typeface="Arial"/>
              </a:defRPr>
            </a:lvl3pPr>
            <a:lvl4pPr marL="0" marR="0" lvl="3" indent="0" algn="r" rtl="0">
              <a:spcBef>
                <a:spcPts val="0"/>
              </a:spcBef>
              <a:buNone/>
              <a:defRPr sz="1200" b="0" i="0" u="none" strike="noStrike" cap="none">
                <a:solidFill>
                  <a:schemeClr val="dk2"/>
                </a:solidFill>
                <a:latin typeface="Arial"/>
                <a:ea typeface="Arial"/>
                <a:cs typeface="Arial"/>
                <a:sym typeface="Arial"/>
              </a:defRPr>
            </a:lvl4pPr>
            <a:lvl5pPr marL="0" marR="0" lvl="4" indent="0" algn="r" rtl="0">
              <a:spcBef>
                <a:spcPts val="0"/>
              </a:spcBef>
              <a:buNone/>
              <a:defRPr sz="1200" b="0" i="0" u="none" strike="noStrike" cap="none">
                <a:solidFill>
                  <a:schemeClr val="dk2"/>
                </a:solidFill>
                <a:latin typeface="Arial"/>
                <a:ea typeface="Arial"/>
                <a:cs typeface="Arial"/>
                <a:sym typeface="Arial"/>
              </a:defRPr>
            </a:lvl5pPr>
            <a:lvl6pPr marL="0" marR="0" lvl="5" indent="0" algn="r" rtl="0">
              <a:spcBef>
                <a:spcPts val="0"/>
              </a:spcBef>
              <a:buNone/>
              <a:defRPr sz="1200" b="0" i="0" u="none" strike="noStrike" cap="none">
                <a:solidFill>
                  <a:schemeClr val="dk2"/>
                </a:solidFill>
                <a:latin typeface="Arial"/>
                <a:ea typeface="Arial"/>
                <a:cs typeface="Arial"/>
                <a:sym typeface="Arial"/>
              </a:defRPr>
            </a:lvl6pPr>
            <a:lvl7pPr marL="0" marR="0" lvl="6" indent="0" algn="r" rtl="0">
              <a:spcBef>
                <a:spcPts val="0"/>
              </a:spcBef>
              <a:buNone/>
              <a:defRPr sz="1200" b="0" i="0" u="none" strike="noStrike" cap="none">
                <a:solidFill>
                  <a:schemeClr val="dk2"/>
                </a:solidFill>
                <a:latin typeface="Arial"/>
                <a:ea typeface="Arial"/>
                <a:cs typeface="Arial"/>
                <a:sym typeface="Arial"/>
              </a:defRPr>
            </a:lvl7pPr>
            <a:lvl8pPr marL="0" marR="0" lvl="7" indent="0" algn="r" rtl="0">
              <a:spcBef>
                <a:spcPts val="0"/>
              </a:spcBef>
              <a:buNone/>
              <a:defRPr sz="1200" b="0" i="0" u="none" strike="noStrike" cap="none">
                <a:solidFill>
                  <a:schemeClr val="dk2"/>
                </a:solidFill>
                <a:latin typeface="Arial"/>
                <a:ea typeface="Arial"/>
                <a:cs typeface="Arial"/>
                <a:sym typeface="Arial"/>
              </a:defRPr>
            </a:lvl8pPr>
            <a:lvl9pPr marL="0" marR="0" lvl="8" indent="0" algn="r" rtl="0">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hyperlink" Target="https://public.tableau.com/app/profile/ketharaju.chaitanya/viz/Productionineachstate_16925314536040/Productionineachstate?publish=yes" TargetMode="External"/><Relationship Id="rId3" Type="http://schemas.openxmlformats.org/officeDocument/2006/relationships/hyperlink" Target="https://public.tableau.com/app/profile/ketharaju.chaitanya/viz/CropGrownineachstate_16925307637480/Cropgrownineachstate?publish=yes" TargetMode="External"/><Relationship Id="rId7" Type="http://schemas.openxmlformats.org/officeDocument/2006/relationships/hyperlink" Target="https://public.tableau.com/app/profile/ketharaju.chaitanya/viz/StateV_SCrop/StatevsCrop?publish=yes" TargetMode="External"/><Relationship Id="rId2" Type="http://schemas.openxmlformats.org/officeDocument/2006/relationships/hyperlink" Target="https://colab.research.google.com/drive/1RBc9vmpXcsHeHxxveYBu0svbCV59UR8m" TargetMode="External"/><Relationship Id="rId1" Type="http://schemas.openxmlformats.org/officeDocument/2006/relationships/slideLayout" Target="../slideLayouts/slideLayout3.xml"/><Relationship Id="rId6" Type="http://schemas.openxmlformats.org/officeDocument/2006/relationships/hyperlink" Target="https://public.tableau.com/app/profile/ketharaju.chaitanya/viz/SeasonV_SProduction/SeasonvsProduction?publish=yes" TargetMode="External"/><Relationship Id="rId11" Type="http://schemas.openxmlformats.org/officeDocument/2006/relationships/hyperlink" Target="https://public.tableau.com/app/profile/ketharaju.chaitanya/viz/CropV_SProduction/CropvsProduction?publish=yes" TargetMode="External"/><Relationship Id="rId5" Type="http://schemas.openxmlformats.org/officeDocument/2006/relationships/hyperlink" Target="https://public.tableau.com/app/profile/ketharaju.chaitanya/viz/CropV_SProductiondashboard/Dashboard2?publish=yes" TargetMode="External"/><Relationship Id="rId10" Type="http://schemas.openxmlformats.org/officeDocument/2006/relationships/hyperlink" Target="https://public.tableau.com/app/profile/ketharaju.chaitanya/viz/dashboard2_16925318037130/Dashboard3?publish=yes" TargetMode="External"/><Relationship Id="rId4" Type="http://schemas.openxmlformats.org/officeDocument/2006/relationships/hyperlink" Target="https://public.tableau.com/app/profile/ketharaju.chaitanya/viz/State_CropStory/StateCropStory?publish=yes" TargetMode="External"/><Relationship Id="rId9" Type="http://schemas.openxmlformats.org/officeDocument/2006/relationships/hyperlink" Target="https://public.tableau.com/app/profile/ketharaju.chaitanya/viz/Story1_16925315904730/CropProduction?publish=y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1167494" y="1059400"/>
            <a:ext cx="6245912" cy="2387600"/>
          </a:xfrm>
        </p:spPr>
        <p:txBody>
          <a:bodyPr spcFirstLastPara="1" wrap="square" lIns="91425" tIns="45700" rIns="91425" bIns="45700" anchor="b" anchorCtr="0">
            <a:normAutofit/>
          </a:bodyPr>
          <a:lstStyle/>
          <a:p>
            <a:pPr marL="0" lvl="0" indent="0" rtl="0">
              <a:spcBef>
                <a:spcPts val="0"/>
              </a:spcBef>
              <a:spcAft>
                <a:spcPts val="0"/>
              </a:spcAft>
              <a:buClr>
                <a:schemeClr val="dk1"/>
              </a:buClr>
              <a:buSzPts val="5400"/>
              <a:buFont typeface="Arial"/>
              <a:buNone/>
            </a:pPr>
            <a:r>
              <a:rPr lang="en-IN"/>
              <a:t>Crop Production Analysis in India</a:t>
            </a:r>
          </a:p>
        </p:txBody>
      </p:sp>
      <p:sp>
        <p:nvSpPr>
          <p:cNvPr id="197" name="Subtitle 2">
            <a:extLst>
              <a:ext uri="{FF2B5EF4-FFF2-40B4-BE49-F238E27FC236}">
                <a16:creationId xmlns:a16="http://schemas.microsoft.com/office/drawing/2014/main" id="{931F2576-5958-CF86-26A6-489CD28C00FD}"/>
              </a:ext>
            </a:extLst>
          </p:cNvPr>
          <p:cNvSpPr>
            <a:spLocks noGrp="1"/>
          </p:cNvSpPr>
          <p:nvPr>
            <p:ph type="subTitle" idx="1"/>
          </p:nvPr>
        </p:nvSpPr>
        <p:spPr>
          <a:xfrm>
            <a:off x="164318" y="4925160"/>
            <a:ext cx="6245912" cy="1406101"/>
          </a:xfrm>
        </p:spPr>
        <p:txBody>
          <a:bodyPr/>
          <a:lstStyle/>
          <a:p>
            <a:r>
              <a:rPr lang="en-US" b="1" dirty="0">
                <a:latin typeface="Aptos Serif" panose="02020604070405020304" pitchFamily="18" charset="0"/>
                <a:cs typeface="Aptos Serif" panose="02020604070405020304" pitchFamily="18" charset="0"/>
              </a:rPr>
              <a:t>Done by </a:t>
            </a:r>
            <a:r>
              <a:rPr lang="en-US" dirty="0"/>
              <a:t>: </a:t>
            </a:r>
            <a:r>
              <a:rPr lang="en-US" sz="2800" dirty="0">
                <a:latin typeface="Aptos Serif" panose="02020604070405020304" pitchFamily="18" charset="0"/>
                <a:cs typeface="Aptos Serif" panose="02020604070405020304" pitchFamily="18" charset="0"/>
              </a:rPr>
              <a:t>Ketharaju Sree Chaitanya</a:t>
            </a:r>
          </a:p>
          <a:p>
            <a:r>
              <a:rPr lang="en-US" b="1" dirty="0"/>
              <a:t>CRIN 2301979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latin typeface="Amasis MT Pro Medium" panose="02040604050005020304" pitchFamily="18" charset="0"/>
              </a:rPr>
              <a:t>Introduction</a:t>
            </a:r>
            <a:endParaRPr dirty="0">
              <a:latin typeface="Amasis MT Pro Medium" panose="02040604050005020304" pitchFamily="18" charset="0"/>
            </a:endParaRPr>
          </a:p>
        </p:txBody>
      </p:sp>
      <p:sp>
        <p:nvSpPr>
          <p:cNvPr id="197" name="Google Shape;197;p2"/>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lt1"/>
              </a:buClr>
              <a:buSzPts val="1800"/>
              <a:buNone/>
            </a:pPr>
            <a:r>
              <a:rPr lang="en-US" sz="2000" b="1" i="0" dirty="0">
                <a:solidFill>
                  <a:schemeClr val="bg1"/>
                </a:solidFill>
                <a:effectLst/>
                <a:latin typeface="Amasis MT Pro Light" panose="020F0502020204030204" pitchFamily="18" charset="0"/>
              </a:rPr>
              <a:t>Crop production analysis in India involves studying various aspects of agricultural practices, yields, and trends to understand the performance and challenges of crop cultivation in the country. This analysis provides valuable insights into factors affecting crop production, helps policymakers make informed decisions, and assists farmers in optimizing their agricultural practices.</a:t>
            </a:r>
            <a:endParaRPr sz="2000" b="1" dirty="0">
              <a:solidFill>
                <a:schemeClr val="bg1"/>
              </a:solidFill>
              <a:latin typeface="Amasis MT Pro Light" panose="020F0502020204030204" pitchFamily="18" charset="0"/>
            </a:endParaRPr>
          </a:p>
        </p:txBody>
      </p:sp>
      <p:sp>
        <p:nvSpPr>
          <p:cNvPr id="200" name="Google Shape;200;p2"/>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4159868" y="-13101"/>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latin typeface="Amasis MT Pro Medium" panose="020F0502020204030204" pitchFamily="18" charset="0"/>
              </a:rPr>
              <a:t>Main KPIs</a:t>
            </a:r>
            <a:endParaRPr dirty="0">
              <a:latin typeface="Amasis MT Pro Medium" panose="020F0502020204030204" pitchFamily="18" charset="0"/>
            </a:endParaRP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29" name="Google Shape;229;p4"/>
          <p:cNvSpPr txBox="1">
            <a:spLocks noGrp="1"/>
          </p:cNvSpPr>
          <p:nvPr>
            <p:ph type="body" idx="2"/>
          </p:nvPr>
        </p:nvSpPr>
        <p:spPr>
          <a:xfrm rot="-10422101">
            <a:off x="2915919" y="6734434"/>
            <a:ext cx="8766047"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30" name="Google Shape;230;p4"/>
          <p:cNvSpPr txBox="1">
            <a:spLocks noGrp="1"/>
          </p:cNvSpPr>
          <p:nvPr>
            <p:ph type="body" idx="4"/>
          </p:nvPr>
        </p:nvSpPr>
        <p:spPr>
          <a:xfrm flipH="1">
            <a:off x="830742" y="1629148"/>
            <a:ext cx="9207337" cy="266616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ts val="2400"/>
              <a:buNone/>
            </a:pPr>
            <a:r>
              <a:rPr lang="en-IN" dirty="0">
                <a:latin typeface="Aparajita" panose="020B0502040204020203" pitchFamily="18" charset="0"/>
                <a:cs typeface="Aparajita" panose="020B0502040204020203" pitchFamily="18" charset="0"/>
              </a:rPr>
              <a:t>Seasons- Different Seasons of Crops</a:t>
            </a:r>
          </a:p>
          <a:p>
            <a:pPr marL="0" lvl="0" indent="0" algn="l" rtl="0">
              <a:lnSpc>
                <a:spcPct val="90000"/>
              </a:lnSpc>
              <a:spcBef>
                <a:spcPts val="1000"/>
              </a:spcBef>
              <a:spcAft>
                <a:spcPts val="0"/>
              </a:spcAft>
              <a:buClr>
                <a:schemeClr val="dk1"/>
              </a:buClr>
              <a:buSzPts val="2400"/>
              <a:buNone/>
            </a:pPr>
            <a:r>
              <a:rPr lang="en-IN" dirty="0">
                <a:latin typeface="Aparajita" panose="020B0502040204020203" pitchFamily="18" charset="0"/>
                <a:cs typeface="Aparajita" panose="020B0502040204020203" pitchFamily="18" charset="0"/>
              </a:rPr>
              <a:t>States- States in India</a:t>
            </a:r>
          </a:p>
          <a:p>
            <a:pPr marL="0" lvl="0" indent="0" algn="l" rtl="0">
              <a:lnSpc>
                <a:spcPct val="90000"/>
              </a:lnSpc>
              <a:spcBef>
                <a:spcPts val="1000"/>
              </a:spcBef>
              <a:spcAft>
                <a:spcPts val="0"/>
              </a:spcAft>
              <a:buClr>
                <a:schemeClr val="dk1"/>
              </a:buClr>
              <a:buSzPts val="2400"/>
              <a:buNone/>
            </a:pPr>
            <a:r>
              <a:rPr lang="en-IN" dirty="0">
                <a:latin typeface="Aparajita" panose="020B0502040204020203" pitchFamily="18" charset="0"/>
                <a:cs typeface="Aparajita" panose="020B0502040204020203" pitchFamily="18" charset="0"/>
              </a:rPr>
              <a:t>Crops- Different crops grown all over India</a:t>
            </a:r>
          </a:p>
          <a:p>
            <a:pPr marL="0" lvl="0" indent="0" algn="l" rtl="0">
              <a:lnSpc>
                <a:spcPct val="90000"/>
              </a:lnSpc>
              <a:spcBef>
                <a:spcPts val="1000"/>
              </a:spcBef>
              <a:spcAft>
                <a:spcPts val="0"/>
              </a:spcAft>
              <a:buClr>
                <a:schemeClr val="dk1"/>
              </a:buClr>
              <a:buSzPts val="2400"/>
              <a:buNone/>
            </a:pPr>
            <a:endParaRPr lang="en-IN" dirty="0">
              <a:latin typeface="Aparajita" panose="020B0502040204020203" pitchFamily="18" charset="0"/>
              <a:cs typeface="Aparajita" panose="020B0502040204020203" pitchFamily="18" charset="0"/>
            </a:endParaRPr>
          </a:p>
          <a:p>
            <a:pPr marL="0" lvl="0" indent="0" algn="l" rtl="0">
              <a:lnSpc>
                <a:spcPct val="90000"/>
              </a:lnSpc>
              <a:spcBef>
                <a:spcPts val="1000"/>
              </a:spcBef>
              <a:spcAft>
                <a:spcPts val="0"/>
              </a:spcAft>
              <a:buClr>
                <a:schemeClr val="dk1"/>
              </a:buClr>
              <a:buSzPts val="2400"/>
              <a:buNone/>
            </a:pPr>
            <a:r>
              <a:rPr lang="en-IN" dirty="0">
                <a:latin typeface="Aparajita" panose="020B0502040204020203" pitchFamily="18" charset="0"/>
                <a:cs typeface="Aparajita" panose="020B0502040204020203" pitchFamily="18" charset="0"/>
              </a:rPr>
              <a:t>Insights drawn: </a:t>
            </a:r>
          </a:p>
          <a:p>
            <a:pPr marL="0" lvl="0" indent="0" algn="l" rtl="0">
              <a:lnSpc>
                <a:spcPct val="90000"/>
              </a:lnSpc>
              <a:spcBef>
                <a:spcPts val="1000"/>
              </a:spcBef>
              <a:spcAft>
                <a:spcPts val="0"/>
              </a:spcAft>
              <a:buClr>
                <a:schemeClr val="dk1"/>
              </a:buClr>
              <a:buSzPts val="2400"/>
              <a:buNone/>
            </a:pPr>
            <a:r>
              <a:rPr lang="en-IN" dirty="0">
                <a:latin typeface="Aparajita" panose="020B0502040204020203" pitchFamily="18" charset="0"/>
                <a:cs typeface="Aparajita" panose="020B0502040204020203" pitchFamily="18" charset="0"/>
              </a:rPr>
              <a:t>Major crop grown in India are wheat, rice and jowar in the states Madhya Pradesh, Punjab, Maharashtra.</a:t>
            </a:r>
          </a:p>
          <a:p>
            <a:pPr marL="0" lvl="0" indent="0" algn="l" rtl="0">
              <a:lnSpc>
                <a:spcPct val="90000"/>
              </a:lnSpc>
              <a:spcBef>
                <a:spcPts val="1000"/>
              </a:spcBef>
              <a:spcAft>
                <a:spcPts val="0"/>
              </a:spcAft>
              <a:buClr>
                <a:schemeClr val="dk1"/>
              </a:buClr>
              <a:buSzPts val="2400"/>
              <a:buNone/>
            </a:pPr>
            <a:r>
              <a:rPr lang="en-IN" dirty="0">
                <a:latin typeface="Aparajita" panose="020B0502040204020203" pitchFamily="18" charset="0"/>
                <a:cs typeface="Aparajita" panose="020B0502040204020203" pitchFamily="18" charset="0"/>
              </a:rPr>
              <a:t>Highest Crop Production of the country is from Uttar Pradesh.</a:t>
            </a:r>
          </a:p>
          <a:p>
            <a:pPr marL="0" lvl="0" indent="0" algn="l" rtl="0">
              <a:lnSpc>
                <a:spcPct val="90000"/>
              </a:lnSpc>
              <a:spcBef>
                <a:spcPts val="1000"/>
              </a:spcBef>
              <a:spcAft>
                <a:spcPts val="0"/>
              </a:spcAft>
              <a:buClr>
                <a:schemeClr val="dk1"/>
              </a:buClr>
              <a:buSzPts val="24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5"/>
          <p:cNvSpPr txBox="1">
            <a:spLocks noGrp="1"/>
          </p:cNvSpPr>
          <p:nvPr>
            <p:ph type="title"/>
          </p:nvPr>
        </p:nvSpPr>
        <p:spPr>
          <a:xfrm>
            <a:off x="2490265"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latin typeface="Amasis MT Pro Medium" panose="02040604050005020304" pitchFamily="18" charset="0"/>
              </a:rPr>
              <a:t>Mock – up Dashboard</a:t>
            </a:r>
            <a:endParaRPr dirty="0">
              <a:latin typeface="Amasis MT Pro Medium" panose="02040604050005020304" pitchFamily="18" charset="0"/>
            </a:endParaRPr>
          </a:p>
        </p:txBody>
      </p:sp>
      <p:sp>
        <p:nvSpPr>
          <p:cNvPr id="238" name="Google Shape;238;p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3" name="Picture 2">
            <a:extLst>
              <a:ext uri="{FF2B5EF4-FFF2-40B4-BE49-F238E27FC236}">
                <a16:creationId xmlns:a16="http://schemas.microsoft.com/office/drawing/2014/main" id="{1886E0EA-6F46-B065-E87C-B76B8149A2DE}"/>
              </a:ext>
            </a:extLst>
          </p:cNvPr>
          <p:cNvPicPr>
            <a:picLocks noChangeAspect="1"/>
          </p:cNvPicPr>
          <p:nvPr/>
        </p:nvPicPr>
        <p:blipFill>
          <a:blip r:embed="rId3"/>
          <a:stretch>
            <a:fillRect/>
          </a:stretch>
        </p:blipFill>
        <p:spPr>
          <a:xfrm>
            <a:off x="732487" y="1761092"/>
            <a:ext cx="5060118" cy="4595258"/>
          </a:xfrm>
          <a:prstGeom prst="rect">
            <a:avLst/>
          </a:prstGeom>
        </p:spPr>
      </p:pic>
      <p:pic>
        <p:nvPicPr>
          <p:cNvPr id="5" name="Picture 4">
            <a:extLst>
              <a:ext uri="{FF2B5EF4-FFF2-40B4-BE49-F238E27FC236}">
                <a16:creationId xmlns:a16="http://schemas.microsoft.com/office/drawing/2014/main" id="{6CF0A0A3-DC65-9405-C42E-D76B7D9093C1}"/>
              </a:ext>
            </a:extLst>
          </p:cNvPr>
          <p:cNvPicPr>
            <a:picLocks noChangeAspect="1"/>
          </p:cNvPicPr>
          <p:nvPr/>
        </p:nvPicPr>
        <p:blipFill>
          <a:blip r:embed="rId4"/>
          <a:stretch>
            <a:fillRect/>
          </a:stretch>
        </p:blipFill>
        <p:spPr>
          <a:xfrm>
            <a:off x="6514956" y="1684415"/>
            <a:ext cx="3549543" cy="474861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6"/>
          <p:cNvSpPr txBox="1">
            <a:spLocks noGrp="1"/>
          </p:cNvSpPr>
          <p:nvPr>
            <p:ph type="title"/>
          </p:nvPr>
        </p:nvSpPr>
        <p:spPr>
          <a:xfrm>
            <a:off x="3432876" y="226478"/>
            <a:ext cx="4720524" cy="68847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sz="4000" dirty="0">
                <a:latin typeface="Amasis MT Pro Medium" panose="02040604050005020304" pitchFamily="18" charset="0"/>
              </a:rPr>
              <a:t>Crop vs Production</a:t>
            </a:r>
            <a:endParaRPr sz="4000" dirty="0">
              <a:latin typeface="Amasis MT Pro Medium" panose="02040604050005020304" pitchFamily="18" charset="0"/>
            </a:endParaRPr>
          </a:p>
        </p:txBody>
      </p:sp>
      <p:sp>
        <p:nvSpPr>
          <p:cNvPr id="250" name="Google Shape;250;p6"/>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1/1/2023</a:t>
            </a:r>
            <a:endParaRPr/>
          </a:p>
        </p:txBody>
      </p:sp>
      <p:sp>
        <p:nvSpPr>
          <p:cNvPr id="251" name="Google Shape;25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PRESENTATION TITLE</a:t>
            </a:r>
            <a:endParaRPr/>
          </a:p>
        </p:txBody>
      </p:sp>
      <p:sp>
        <p:nvSpPr>
          <p:cNvPr id="252" name="Google Shape;252;p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5" name="Picture 4">
            <a:extLst>
              <a:ext uri="{FF2B5EF4-FFF2-40B4-BE49-F238E27FC236}">
                <a16:creationId xmlns:a16="http://schemas.microsoft.com/office/drawing/2014/main" id="{D3BB1F9B-1478-F3AF-1923-0F0C15D9323A}"/>
              </a:ext>
            </a:extLst>
          </p:cNvPr>
          <p:cNvPicPr>
            <a:picLocks noChangeAspect="1"/>
          </p:cNvPicPr>
          <p:nvPr/>
        </p:nvPicPr>
        <p:blipFill>
          <a:blip r:embed="rId3"/>
          <a:stretch>
            <a:fillRect/>
          </a:stretch>
        </p:blipFill>
        <p:spPr>
          <a:xfrm>
            <a:off x="62217" y="1182822"/>
            <a:ext cx="12026319" cy="54487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6"/>
          <p:cNvSpPr txBox="1">
            <a:spLocks noGrp="1"/>
          </p:cNvSpPr>
          <p:nvPr>
            <p:ph type="title"/>
          </p:nvPr>
        </p:nvSpPr>
        <p:spPr>
          <a:xfrm>
            <a:off x="4330542" y="310219"/>
            <a:ext cx="4720524" cy="68847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IN" sz="4000" dirty="0"/>
              <a:t>State vs Crop</a:t>
            </a:r>
            <a:endParaRPr sz="4000" dirty="0"/>
          </a:p>
        </p:txBody>
      </p:sp>
      <p:sp>
        <p:nvSpPr>
          <p:cNvPr id="252" name="Google Shape;252;p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3" name="Picture 2">
            <a:extLst>
              <a:ext uri="{FF2B5EF4-FFF2-40B4-BE49-F238E27FC236}">
                <a16:creationId xmlns:a16="http://schemas.microsoft.com/office/drawing/2014/main" id="{F208A12B-B760-E930-D116-750A7D2DD168}"/>
              </a:ext>
            </a:extLst>
          </p:cNvPr>
          <p:cNvPicPr>
            <a:picLocks noChangeAspect="1"/>
          </p:cNvPicPr>
          <p:nvPr/>
        </p:nvPicPr>
        <p:blipFill>
          <a:blip r:embed="rId3"/>
          <a:stretch>
            <a:fillRect/>
          </a:stretch>
        </p:blipFill>
        <p:spPr>
          <a:xfrm>
            <a:off x="381000" y="998692"/>
            <a:ext cx="5860288" cy="5540220"/>
          </a:xfrm>
          <a:prstGeom prst="rect">
            <a:avLst/>
          </a:prstGeom>
        </p:spPr>
      </p:pic>
    </p:spTree>
    <p:extLst>
      <p:ext uri="{BB962C8B-B14F-4D97-AF65-F5344CB8AC3E}">
        <p14:creationId xmlns:p14="http://schemas.microsoft.com/office/powerpoint/2010/main" val="1630011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48F4246-4F3C-F7F5-FBD8-A082026737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9" name="Picture 8">
            <a:extLst>
              <a:ext uri="{FF2B5EF4-FFF2-40B4-BE49-F238E27FC236}">
                <a16:creationId xmlns:a16="http://schemas.microsoft.com/office/drawing/2014/main" id="{31DD5E2E-FAC5-008B-C01A-1620C3A4A0A9}"/>
              </a:ext>
            </a:extLst>
          </p:cNvPr>
          <p:cNvPicPr>
            <a:picLocks noChangeAspect="1"/>
          </p:cNvPicPr>
          <p:nvPr/>
        </p:nvPicPr>
        <p:blipFill>
          <a:blip r:embed="rId2"/>
          <a:stretch>
            <a:fillRect/>
          </a:stretch>
        </p:blipFill>
        <p:spPr>
          <a:xfrm>
            <a:off x="1258041" y="492678"/>
            <a:ext cx="8702794" cy="5654530"/>
          </a:xfrm>
          <a:prstGeom prst="rect">
            <a:avLst/>
          </a:prstGeom>
        </p:spPr>
      </p:pic>
    </p:spTree>
    <p:extLst>
      <p:ext uri="{BB962C8B-B14F-4D97-AF65-F5344CB8AC3E}">
        <p14:creationId xmlns:p14="http://schemas.microsoft.com/office/powerpoint/2010/main" val="3465960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9B572D-A4DC-FB04-30F8-D0CE015421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6" name="Text Placeholder 5">
            <a:extLst>
              <a:ext uri="{FF2B5EF4-FFF2-40B4-BE49-F238E27FC236}">
                <a16:creationId xmlns:a16="http://schemas.microsoft.com/office/drawing/2014/main" id="{59388EF2-355B-BEA4-2FE8-8EB28EFCBCCD}"/>
              </a:ext>
            </a:extLst>
          </p:cNvPr>
          <p:cNvSpPr>
            <a:spLocks noGrp="1"/>
          </p:cNvSpPr>
          <p:nvPr>
            <p:ph type="body" idx="3"/>
          </p:nvPr>
        </p:nvSpPr>
        <p:spPr>
          <a:xfrm>
            <a:off x="3564464" y="301176"/>
            <a:ext cx="4718401" cy="622102"/>
          </a:xfrm>
        </p:spPr>
        <p:txBody>
          <a:bodyPr/>
          <a:lstStyle/>
          <a:p>
            <a:r>
              <a:rPr lang="en-IN" sz="3200" dirty="0">
                <a:latin typeface="Amasis MT Pro Medium" panose="02040604050005020304" pitchFamily="18" charset="0"/>
              </a:rPr>
              <a:t>Season vs Production</a:t>
            </a:r>
          </a:p>
        </p:txBody>
      </p:sp>
      <p:pic>
        <p:nvPicPr>
          <p:cNvPr id="9" name="Picture 8">
            <a:extLst>
              <a:ext uri="{FF2B5EF4-FFF2-40B4-BE49-F238E27FC236}">
                <a16:creationId xmlns:a16="http://schemas.microsoft.com/office/drawing/2014/main" id="{C258FB13-BEBD-8A61-804D-76DB3D3240AB}"/>
              </a:ext>
            </a:extLst>
          </p:cNvPr>
          <p:cNvPicPr>
            <a:picLocks noChangeAspect="1"/>
          </p:cNvPicPr>
          <p:nvPr/>
        </p:nvPicPr>
        <p:blipFill>
          <a:blip r:embed="rId2"/>
          <a:stretch>
            <a:fillRect/>
          </a:stretch>
        </p:blipFill>
        <p:spPr>
          <a:xfrm>
            <a:off x="388125" y="983118"/>
            <a:ext cx="5707875" cy="5738357"/>
          </a:xfrm>
          <a:prstGeom prst="rect">
            <a:avLst/>
          </a:prstGeom>
        </p:spPr>
      </p:pic>
    </p:spTree>
    <p:extLst>
      <p:ext uri="{BB962C8B-B14F-4D97-AF65-F5344CB8AC3E}">
        <p14:creationId xmlns:p14="http://schemas.microsoft.com/office/powerpoint/2010/main" val="1609513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BB238-32BD-FEE9-2DE9-CEF3A915484D}"/>
              </a:ext>
            </a:extLst>
          </p:cNvPr>
          <p:cNvSpPr>
            <a:spLocks noGrp="1"/>
          </p:cNvSpPr>
          <p:nvPr>
            <p:ph type="title"/>
          </p:nvPr>
        </p:nvSpPr>
        <p:spPr>
          <a:xfrm>
            <a:off x="1327290" y="136525"/>
            <a:ext cx="9779183" cy="1325563"/>
          </a:xfrm>
        </p:spPr>
        <p:txBody>
          <a:bodyPr/>
          <a:lstStyle/>
          <a:p>
            <a:r>
              <a:rPr lang="en-IN" sz="3200" dirty="0"/>
              <a:t>                             References</a:t>
            </a:r>
          </a:p>
        </p:txBody>
      </p:sp>
      <p:sp>
        <p:nvSpPr>
          <p:cNvPr id="4" name="Slide Number Placeholder 3">
            <a:extLst>
              <a:ext uri="{FF2B5EF4-FFF2-40B4-BE49-F238E27FC236}">
                <a16:creationId xmlns:a16="http://schemas.microsoft.com/office/drawing/2014/main" id="{9E762C0C-B2CC-5FAF-D849-11A5433FE8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6" name="Text Placeholder 5">
            <a:extLst>
              <a:ext uri="{FF2B5EF4-FFF2-40B4-BE49-F238E27FC236}">
                <a16:creationId xmlns:a16="http://schemas.microsoft.com/office/drawing/2014/main" id="{D878F361-DC93-C791-E4F8-7D546F4D03A5}"/>
              </a:ext>
            </a:extLst>
          </p:cNvPr>
          <p:cNvSpPr>
            <a:spLocks noGrp="1"/>
          </p:cNvSpPr>
          <p:nvPr>
            <p:ph type="body" idx="3"/>
          </p:nvPr>
        </p:nvSpPr>
        <p:spPr>
          <a:xfrm>
            <a:off x="191408" y="1602543"/>
            <a:ext cx="10790729" cy="4308398"/>
          </a:xfrm>
        </p:spPr>
        <p:txBody>
          <a:bodyPr/>
          <a:lstStyle/>
          <a:p>
            <a:r>
              <a:rPr lang="en-IN" sz="1800" dirty="0" err="1">
                <a:latin typeface="Aptos Serif" panose="02020604070405020304" pitchFamily="18" charset="0"/>
                <a:cs typeface="Aptos Serif" panose="02020604070405020304" pitchFamily="18" charset="0"/>
              </a:rPr>
              <a:t>Colab</a:t>
            </a:r>
            <a:r>
              <a:rPr lang="en-IN" sz="1800" dirty="0">
                <a:latin typeface="Aptos Serif" panose="02020604070405020304" pitchFamily="18" charset="0"/>
                <a:cs typeface="Aptos Serif" panose="02020604070405020304" pitchFamily="18" charset="0"/>
              </a:rPr>
              <a:t> Notebook Link </a:t>
            </a:r>
            <a:r>
              <a:rPr lang="en-IN" dirty="0"/>
              <a:t>:  </a:t>
            </a:r>
            <a:r>
              <a:rPr lang="en-IN" sz="1200" dirty="0">
                <a:hlinkClick r:id="rId2"/>
              </a:rPr>
              <a:t>https://colab.research.google.com/drive/1RBc9vmpXcsHeHxxveYBu0svbCV59UR8m</a:t>
            </a:r>
            <a:endParaRPr lang="en-IN" sz="1200" dirty="0"/>
          </a:p>
          <a:p>
            <a:r>
              <a:rPr lang="en-IN" sz="1800" dirty="0">
                <a:latin typeface="Aptos Serif" panose="020B0502040204020203" pitchFamily="18" charset="0"/>
                <a:cs typeface="Aptos Serif" panose="020B0502040204020203" pitchFamily="18" charset="0"/>
              </a:rPr>
              <a:t>Tableau links </a:t>
            </a:r>
            <a:r>
              <a:rPr lang="en-IN" dirty="0"/>
              <a:t>: </a:t>
            </a:r>
          </a:p>
          <a:p>
            <a:r>
              <a:rPr lang="en-IN" sz="1200" dirty="0">
                <a:hlinkClick r:id="rId3"/>
              </a:rPr>
              <a:t>https://public.tableau.com/app/profile/ketharaju.chaitanya/viz/CropGrownineachstate_16925307637480/Cropgrownineachstate?publish=yes</a:t>
            </a:r>
            <a:endParaRPr lang="en-IN" sz="1200" dirty="0"/>
          </a:p>
          <a:p>
            <a:r>
              <a:rPr lang="en-IN" sz="1200" dirty="0">
                <a:hlinkClick r:id="rId4"/>
              </a:rPr>
              <a:t>https://public.tableau.com/app/profile/ketharaju.chaitanya/viz/State_CropStory/StateCropStory?publish=yes</a:t>
            </a:r>
            <a:endParaRPr lang="en-IN" sz="1200" dirty="0"/>
          </a:p>
          <a:p>
            <a:r>
              <a:rPr lang="en-IN" sz="1200" dirty="0">
                <a:hlinkClick r:id="rId5"/>
              </a:rPr>
              <a:t>https://public.tableau.com/app/profile/ketharaju.chaitanya/viz/CropV_SProductiondashboard/Dashboard2?publish=yes</a:t>
            </a:r>
            <a:endParaRPr lang="en-IN" sz="1200" dirty="0"/>
          </a:p>
          <a:p>
            <a:r>
              <a:rPr lang="en-IN" sz="1200" dirty="0">
                <a:hlinkClick r:id="rId6"/>
              </a:rPr>
              <a:t>https://public.tableau.com/app/profile/ketharaju.chaitanya/viz/SeasonV_SProduction/SeasonvsProduction?publish=yes</a:t>
            </a:r>
            <a:endParaRPr lang="en-IN" sz="1200" dirty="0"/>
          </a:p>
          <a:p>
            <a:r>
              <a:rPr lang="en-IN" sz="1200" dirty="0">
                <a:hlinkClick r:id="rId7"/>
              </a:rPr>
              <a:t>https://public.tableau.com/app/profile/ketharaju.chaitanya/viz/StateV_SCrop/StatevsCrop?publish=yes</a:t>
            </a:r>
            <a:endParaRPr lang="en-IN" sz="1200" dirty="0"/>
          </a:p>
          <a:p>
            <a:r>
              <a:rPr lang="en-IN" sz="1200" dirty="0">
                <a:hlinkClick r:id="rId8"/>
              </a:rPr>
              <a:t>https://public.tableau.com/app/profile/ketharaju.chaitanya/viz/Productionineachstate_16925314536040/Productionineachstate?publish=yes</a:t>
            </a:r>
            <a:endParaRPr lang="en-IN" sz="1200" dirty="0"/>
          </a:p>
          <a:p>
            <a:r>
              <a:rPr lang="en-IN" sz="1200" dirty="0">
                <a:hlinkClick r:id="rId9"/>
              </a:rPr>
              <a:t>https://public.tableau.com/app/profile/ketharaju.chaitanya/viz/Story1_16925315904730/CropProduction?publish=yes</a:t>
            </a:r>
            <a:endParaRPr lang="en-IN" sz="1200" dirty="0"/>
          </a:p>
          <a:p>
            <a:r>
              <a:rPr lang="en-IN" sz="1200" dirty="0">
                <a:hlinkClick r:id="rId10"/>
              </a:rPr>
              <a:t>https://public.tableau.com/app/profile/ketharaju.chaitanya/viz/dashboard2_16925318037130/Dashboard3?publish=yes</a:t>
            </a:r>
            <a:endParaRPr lang="en-IN" sz="1200" dirty="0"/>
          </a:p>
          <a:p>
            <a:r>
              <a:rPr lang="en-IN" sz="1200" dirty="0">
                <a:hlinkClick r:id="rId11"/>
              </a:rPr>
              <a:t>https://public.tableau.com/app/profile/ketharaju.chaitanya/viz/CropV_SProduction/CropvsProduction?publish=yes</a:t>
            </a:r>
            <a:endParaRPr lang="en-IN" sz="1200" dirty="0"/>
          </a:p>
          <a:p>
            <a:endParaRPr lang="en-IN" sz="1200" dirty="0"/>
          </a:p>
          <a:p>
            <a:endParaRPr lang="en-IN" dirty="0"/>
          </a:p>
          <a:p>
            <a:endParaRPr lang="en-IN" dirty="0"/>
          </a:p>
        </p:txBody>
      </p:sp>
    </p:spTree>
    <p:extLst>
      <p:ext uri="{BB962C8B-B14F-4D97-AF65-F5344CB8AC3E}">
        <p14:creationId xmlns:p14="http://schemas.microsoft.com/office/powerpoint/2010/main" val="156631635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412</Words>
  <Application>Microsoft Office PowerPoint</Application>
  <PresentationFormat>Widescreen</PresentationFormat>
  <Paragraphs>43</Paragraphs>
  <Slides>10</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Amasis MT Pro Medium</vt:lpstr>
      <vt:lpstr>Aptos Serif</vt:lpstr>
      <vt:lpstr>Amasis MT Pro Light</vt:lpstr>
      <vt:lpstr>Aparajita</vt:lpstr>
      <vt:lpstr>Office Theme</vt:lpstr>
      <vt:lpstr>Crop Production Analysis in India</vt:lpstr>
      <vt:lpstr>Introduction</vt:lpstr>
      <vt:lpstr>Main KPIs</vt:lpstr>
      <vt:lpstr>Mock – up Dashboard</vt:lpstr>
      <vt:lpstr>Crop vs Production</vt:lpstr>
      <vt:lpstr>State vs Crop</vt:lpstr>
      <vt:lpstr>PowerPoint Presentation</vt:lpstr>
      <vt:lpstr>PowerPoint Presentation</vt:lpstr>
      <vt:lpstr>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Production Analysis in India</dc:title>
  <dc:creator>NAVEEN SRINIVASAN</dc:creator>
  <cp:lastModifiedBy>SREE CHAITANYA KETHARAJU</cp:lastModifiedBy>
  <cp:revision>2</cp:revision>
  <dcterms:created xsi:type="dcterms:W3CDTF">2022-12-29T06:36:15Z</dcterms:created>
  <dcterms:modified xsi:type="dcterms:W3CDTF">2023-08-20T17:14:57Z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