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</p:sldIdLst>
  <p:sldSz cx="12192000" cy="6858000"/>
  <p:notesSz cx="6858000" cy="9144000"/>
  <p:embeddedFontLst>
    <p:embeddedFont>
      <p:font typeface="Aptos Serif" panose="02020604070405020304" pitchFamily="18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38088-1D52-4AEC-BE62-A6FE97F9F176}" v="403" dt="2023-08-20T14:51:42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etharaju.chaitanya/viz/EntertainerStory1_16925424865840/Story1?publish=yes" TargetMode="External"/><Relationship Id="rId2" Type="http://schemas.openxmlformats.org/officeDocument/2006/relationships/hyperlink" Target="https://colab.research.google.com/drive/10WZUNC8N0XZ12w1LXKjr6QCW2xcPBmWG?usp=shari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tableau.com/app/profile/ketharaju.chaitanya/viz/EntertainerStory2_16925427367780/Story2?publish=yes" TargetMode="External"/><Relationship Id="rId5" Type="http://schemas.openxmlformats.org/officeDocument/2006/relationships/hyperlink" Target="https://public.tableau.com/app/profile/ketharaju.chaitanya/viz/EntertainerStory3_16925426877640/Story3?publish=yes" TargetMode="External"/><Relationship Id="rId4" Type="http://schemas.openxmlformats.org/officeDocument/2006/relationships/hyperlink" Target="https://public.tableau.com/app/profile/ketharaju.chaitanya/viz/DashBoardEntertainmentAnalytics_16925426296030/Dashboard1?publish=y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dirty="0"/>
              <a:t>Entertainer Data Analytics</a:t>
            </a:r>
            <a:endParaRPr lang="en-IN"/>
          </a:p>
        </p:txBody>
      </p:sp>
      <p:sp>
        <p:nvSpPr>
          <p:cNvPr id="195" name="Subtitle 2">
            <a:extLst>
              <a:ext uri="{FF2B5EF4-FFF2-40B4-BE49-F238E27FC236}">
                <a16:creationId xmlns:a16="http://schemas.microsoft.com/office/drawing/2014/main" id="{6AEC599E-4FA7-5BA7-6F26-DAF7DC654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10" y="4964070"/>
            <a:ext cx="6245912" cy="1669059"/>
          </a:xfrm>
        </p:spPr>
        <p:txBody>
          <a:bodyPr/>
          <a:lstStyle/>
          <a:p>
            <a:r>
              <a:rPr lang="en-US" b="1" dirty="0">
                <a:latin typeface="Aptos Serif" panose="02020604070405020304" pitchFamily="18" charset="0"/>
                <a:cs typeface="Aptos Serif" panose="02020604070405020304" pitchFamily="18" charset="0"/>
              </a:rPr>
              <a:t>Done by </a:t>
            </a:r>
            <a:r>
              <a:rPr lang="en-US" dirty="0"/>
              <a:t>: </a:t>
            </a:r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Ketharaju Sree Chaitanya</a:t>
            </a:r>
          </a:p>
          <a:p>
            <a:r>
              <a:rPr lang="en-US" b="1" dirty="0"/>
              <a:t>CRIN 2301979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3626606" y="23008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Normal life can be stressful, and people need to relax. Being entertained by others is a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wonderful way to take some time out of life. It can reduce stress and make life's issues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easier to face. The media and entertainment industry consists of film, television, radio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and print. These segments include movies, TV shows, radio shows, news, music,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newspapers, magazines, and books. The entertainment industry is a group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sub-industries devoted to entertainment. The entertainment industry is used to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describe the mass media companies that control the distribution and manufacture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mass media entertainment.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                   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Main KPIs</a:t>
            </a:r>
            <a:endParaRPr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Aptos Serif" panose="02020604070405020304" pitchFamily="18" charset="0"/>
                <a:cs typeface="Aptos Serif" panose="02020604070405020304" pitchFamily="18" charset="0"/>
              </a:rPr>
              <a:t>Gender: Male and Female Entertainers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Aptos Serif" panose="02020604070405020304" pitchFamily="18" charset="0"/>
                <a:cs typeface="Aptos Serif" panose="02020604070405020304" pitchFamily="18" charset="0"/>
              </a:rPr>
              <a:t>Birth Year: Year in which Entertainers born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Year of Last Major Work : Entertainers Retirement 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u="sng" dirty="0">
                <a:latin typeface="Aptos Serif" panose="02020604070405020304" pitchFamily="18" charset="0"/>
                <a:cs typeface="Aptos Serif" panose="02020604070405020304" pitchFamily="18" charset="0"/>
              </a:rPr>
              <a:t>Insights drawn: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Aptos Serif" panose="02020604070405020304" pitchFamily="18" charset="0"/>
                <a:cs typeface="Aptos Serif" panose="02020604070405020304" pitchFamily="18" charset="0"/>
              </a:rPr>
              <a:t>Most of the entertainers were male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Aptos Serif" panose="02020604070405020304" pitchFamily="18" charset="0"/>
                <a:cs typeface="Aptos Serif" panose="02020604070405020304" pitchFamily="18" charset="0"/>
              </a:rPr>
              <a:t>And most of the entertainers were born in the decade 1900-1910.</a:t>
            </a:r>
            <a:endParaRPr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2828580" y="-301841"/>
            <a:ext cx="6901346" cy="124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000" dirty="0"/>
              <a:t>Mock – up Dashboard</a:t>
            </a:r>
            <a:endParaRPr sz="4000"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23B56-1365-541A-C066-92C13055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53" y="876096"/>
            <a:ext cx="5464013" cy="5768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3005656" y="411733"/>
            <a:ext cx="4720524" cy="68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000" dirty="0"/>
              <a:t>My Design</a:t>
            </a:r>
            <a:endParaRPr sz="4000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5B473-B353-1411-408E-B7BD1991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00" y="237936"/>
            <a:ext cx="2674852" cy="61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BE82B-0A60-9B11-B8A2-9AA8BF90E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4" y="4725529"/>
            <a:ext cx="7780694" cy="1630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2906C-D153-FAA5-7D95-CF594F7D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26" y="1578820"/>
            <a:ext cx="7026249" cy="23928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B238-32BD-FEE9-2DE9-CEF3A915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62C0C-B2CC-5FAF-D849-11A5433FE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78F361-DC93-C791-E4F8-7D546F4D03A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-52118" y="1885039"/>
            <a:ext cx="12296236" cy="4471311"/>
          </a:xfrm>
        </p:spPr>
        <p:txBody>
          <a:bodyPr/>
          <a:lstStyle/>
          <a:p>
            <a:r>
              <a:rPr lang="en-IN" sz="1600" dirty="0" err="1"/>
              <a:t>Colab</a:t>
            </a:r>
            <a:r>
              <a:rPr lang="en-IN" sz="1600" dirty="0"/>
              <a:t> Notebook link </a:t>
            </a:r>
            <a:r>
              <a:rPr lang="en-IN" sz="1800" dirty="0"/>
              <a:t>: </a:t>
            </a:r>
            <a:r>
              <a:rPr lang="en-IN" sz="1200" dirty="0"/>
              <a:t> </a:t>
            </a:r>
            <a:r>
              <a:rPr lang="en-US" sz="1400" dirty="0">
                <a:hlinkClick r:id="rId2"/>
              </a:rPr>
              <a:t>CRIN 2301979_Entertainment Analytics Project - </a:t>
            </a:r>
            <a:r>
              <a:rPr lang="en-US" sz="1400" dirty="0" err="1">
                <a:hlinkClick r:id="rId2"/>
              </a:rPr>
              <a:t>Colaboratory</a:t>
            </a:r>
            <a:r>
              <a:rPr lang="en-US" sz="1400" dirty="0">
                <a:hlinkClick r:id="rId2"/>
              </a:rPr>
              <a:t> (google.com)</a:t>
            </a:r>
            <a:endParaRPr lang="en-US" sz="140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800" dirty="0">
                <a:latin typeface="Aptos Serif" panose="02020604070405020304" pitchFamily="18" charset="0"/>
                <a:cs typeface="Aptos Serif" panose="02020604070405020304" pitchFamily="18" charset="0"/>
              </a:rPr>
              <a:t>Tableau Links </a:t>
            </a:r>
            <a:r>
              <a:rPr lang="en-US" sz="1800" dirty="0"/>
              <a:t>:</a:t>
            </a:r>
            <a:r>
              <a:rPr lang="en-US" sz="1050" dirty="0"/>
              <a:t> </a:t>
            </a:r>
          </a:p>
          <a:p>
            <a:endParaRPr lang="en-US" sz="105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 dirty="0">
                <a:hlinkClick r:id="rId3"/>
              </a:rPr>
              <a:t>https://public.tableau.com/app/profile/ketharaju.chaitanya/viz/EntertainerStory1_16925424865840/Story1?publish=yes</a:t>
            </a:r>
            <a:endParaRPr lang="en-IN" sz="1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 dirty="0">
                <a:hlinkClick r:id="rId4"/>
              </a:rPr>
              <a:t>https://public.tableau.com/app/profile/ketharaju.chaitanya/viz/DashBoardEntertainmentAnalytics_16925426296030/Dashboard1?publish=yes</a:t>
            </a:r>
            <a:endParaRPr lang="en-IN" sz="1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 dirty="0">
                <a:hlinkClick r:id="rId5"/>
              </a:rPr>
              <a:t>https://public.tableau.com/app/profile/ketharaju.chaitanya/viz/EntertainerStory3_16925426877640/Story3?publish=yes</a:t>
            </a:r>
            <a:endParaRPr lang="en-IN" sz="1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 dirty="0">
                <a:hlinkClick r:id="rId6"/>
              </a:rPr>
              <a:t>https://public.tableau.com/app/profile/ketharaju.chaitanya/viz/EntertainerStory2_16925427367780/Story2?publish=yes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6631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308</Words>
  <Application>Microsoft Office PowerPoint</Application>
  <PresentationFormat>Widescreen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Aptos Serif</vt:lpstr>
      <vt:lpstr>Office Theme</vt:lpstr>
      <vt:lpstr>Entertainer Data Analytics</vt:lpstr>
      <vt:lpstr>Introduction</vt:lpstr>
      <vt:lpstr>                    Main KPIs</vt:lpstr>
      <vt:lpstr>Mock – up Dashboard</vt:lpstr>
      <vt:lpstr>My Design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</dc:title>
  <dc:creator>NAVEEN SRINIVASAN</dc:creator>
  <cp:lastModifiedBy>SREE CHAITANYA KETHARAJU</cp:lastModifiedBy>
  <cp:revision>3</cp:revision>
  <dcterms:created xsi:type="dcterms:W3CDTF">2022-12-29T06:36:15Z</dcterms:created>
  <dcterms:modified xsi:type="dcterms:W3CDTF">2023-08-20T17:32:35Z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