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60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7943D-EAC4-41CC-9071-664BFCA72B79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E292-43CB-40A3-85C7-7F41B9629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8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2E292-43CB-40A3-85C7-7F41B9629CA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3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72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1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2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9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2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7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7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5482-8612-4612-AB94-F36CF5846ACF}" type="datetimeFigureOut">
              <a:rPr lang="en-IN" smtClean="0"/>
              <a:t>08-01-2018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42A2-E9DA-42CD-A524-F9295CD3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6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3429000"/>
            <a:ext cx="5328592" cy="19442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Magnetic Disk 6"/>
          <p:cNvSpPr/>
          <p:nvPr/>
        </p:nvSpPr>
        <p:spPr>
          <a:xfrm>
            <a:off x="755576" y="5683656"/>
            <a:ext cx="5400600" cy="9857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55576" y="1097288"/>
            <a:ext cx="5328592" cy="201622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755575" y="2744180"/>
            <a:ext cx="30963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 Browser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1920" y="2744180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 Mobile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51920" y="1097288"/>
            <a:ext cx="0" cy="204368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119675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3573016"/>
            <a:ext cx="144016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6073551"/>
            <a:ext cx="165618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ource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72" y="1700819"/>
            <a:ext cx="1362519" cy="7875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44" y="1567014"/>
            <a:ext cx="1406860" cy="10551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78" y="1377510"/>
            <a:ext cx="1240268" cy="12402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" y="4143360"/>
            <a:ext cx="2010815" cy="1085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31684"/>
            <a:ext cx="1325508" cy="13255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95" y="6059560"/>
            <a:ext cx="1536834" cy="537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31029" y="1040200"/>
            <a:ext cx="461665" cy="555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14" y="3933056"/>
            <a:ext cx="2885382" cy="1340592"/>
          </a:xfrm>
          <a:prstGeom prst="rect">
            <a:avLst/>
          </a:prstGeom>
        </p:spPr>
      </p:pic>
      <p:sp>
        <p:nvSpPr>
          <p:cNvPr id="1024" name="TextBox 1023"/>
          <p:cNvSpPr txBox="1"/>
          <p:nvPr/>
        </p:nvSpPr>
        <p:spPr>
          <a:xfrm>
            <a:off x="7226364" y="1040200"/>
            <a:ext cx="461665" cy="555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Down Arrow 1024"/>
          <p:cNvSpPr/>
          <p:nvPr/>
        </p:nvSpPr>
        <p:spPr>
          <a:xfrm>
            <a:off x="3419872" y="2996952"/>
            <a:ext cx="360040" cy="57606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9" name="Up Arrow 1028"/>
          <p:cNvSpPr/>
          <p:nvPr/>
        </p:nvSpPr>
        <p:spPr>
          <a:xfrm>
            <a:off x="3995934" y="2955168"/>
            <a:ext cx="360042" cy="606186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Down Arrow 37"/>
          <p:cNvSpPr/>
          <p:nvPr/>
        </p:nvSpPr>
        <p:spPr>
          <a:xfrm>
            <a:off x="3491880" y="5229200"/>
            <a:ext cx="360040" cy="57606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0" name="TextBox 1029"/>
          <p:cNvSpPr txBox="1"/>
          <p:nvPr/>
        </p:nvSpPr>
        <p:spPr>
          <a:xfrm>
            <a:off x="143508" y="20582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  <a:endParaRPr lang="en-IN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Down Arrow 31"/>
          <p:cNvSpPr/>
          <p:nvPr/>
        </p:nvSpPr>
        <p:spPr>
          <a:xfrm flipV="1">
            <a:off x="4065717" y="5229200"/>
            <a:ext cx="362267" cy="57606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5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Smile</dc:creator>
  <cp:lastModifiedBy>kethareswaran .v</cp:lastModifiedBy>
  <cp:revision>7</cp:revision>
  <dcterms:created xsi:type="dcterms:W3CDTF">2018-01-08T16:21:04Z</dcterms:created>
  <dcterms:modified xsi:type="dcterms:W3CDTF">2018-01-08T17:34:54Z</dcterms:modified>
</cp:coreProperties>
</file>