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9" r:id="rId5"/>
    <p:sldId id="280" r:id="rId6"/>
    <p:sldId id="281" r:id="rId7"/>
    <p:sldId id="261" r:id="rId8"/>
    <p:sldId id="263" r:id="rId9"/>
    <p:sldId id="264" r:id="rId10"/>
    <p:sldId id="274" r:id="rId11"/>
    <p:sldId id="275" r:id="rId12"/>
    <p:sldId id="276" r:id="rId13"/>
    <p:sldId id="277" r:id="rId14"/>
    <p:sldId id="278" r:id="rId15"/>
    <p:sldId id="271" r:id="rId16"/>
    <p:sldId id="273" r:id="rId17"/>
    <p:sldId id="258" r:id="rId18"/>
    <p:sldId id="260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4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1500" b="0">
                <a:latin typeface="Calibri" pitchFamily="34" charset="0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5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4" y="228602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2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69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6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9" y="1362077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9" y="3924302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96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6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latin typeface="Calibri" pitchFamily="34" charset="0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69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>
            <a:lvl1pPr>
              <a:defRPr sz="2100">
                <a:latin typeface="Calibri" pitchFamily="34" charset="0"/>
              </a:defRPr>
            </a:lvl1pPr>
            <a:lvl2pPr>
              <a:defRPr sz="1800">
                <a:latin typeface="Calibri" pitchFamily="34" charset="0"/>
              </a:defRPr>
            </a:lvl2pPr>
            <a:lvl3pPr>
              <a:defRPr sz="1500">
                <a:latin typeface="Calibri" pitchFamily="34" charset="0"/>
              </a:defRPr>
            </a:lvl3pPr>
            <a:lvl4pPr>
              <a:defRPr sz="1350">
                <a:latin typeface="Calibri" pitchFamily="34" charset="0"/>
              </a:defRPr>
            </a:lvl4pPr>
            <a:lvl5pPr>
              <a:defRPr sz="1350">
                <a:latin typeface="Calibri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362075"/>
            <a:ext cx="3871912" cy="4972050"/>
          </a:xfrm>
        </p:spPr>
        <p:txBody>
          <a:bodyPr/>
          <a:lstStyle>
            <a:lvl1pPr>
              <a:defRPr sz="2100">
                <a:latin typeface="Calibri" pitchFamily="34" charset="0"/>
              </a:defRPr>
            </a:lvl1pPr>
            <a:lvl2pPr>
              <a:defRPr sz="1800">
                <a:latin typeface="Calibri" pitchFamily="34" charset="0"/>
              </a:defRPr>
            </a:lvl2pPr>
            <a:lvl3pPr>
              <a:defRPr sz="1500">
                <a:latin typeface="Calibri" pitchFamily="34" charset="0"/>
              </a:defRPr>
            </a:lvl3pPr>
            <a:lvl4pPr>
              <a:defRPr sz="1350">
                <a:latin typeface="Calibri" pitchFamily="34" charset="0"/>
              </a:defRPr>
            </a:lvl4pPr>
            <a:lvl5pPr>
              <a:defRPr sz="1350">
                <a:latin typeface="Calibri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>
                <a:latin typeface="Calibri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>
                <a:latin typeface="Calibri" pitchFamily="34" charset="0"/>
              </a:defRPr>
            </a:lvl1pPr>
            <a:lvl2pPr>
              <a:defRPr sz="1500">
                <a:latin typeface="Calibri" pitchFamily="34" charset="0"/>
              </a:defRPr>
            </a:lvl2pPr>
            <a:lvl3pPr>
              <a:defRPr sz="135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200">
                <a:latin typeface="Calibri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>
                <a:latin typeface="Calibri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>
                <a:latin typeface="Calibri" pitchFamily="34" charset="0"/>
              </a:defRPr>
            </a:lvl1pPr>
            <a:lvl2pPr>
              <a:defRPr sz="1500">
                <a:latin typeface="Calibri" pitchFamily="34" charset="0"/>
              </a:defRPr>
            </a:lvl2pPr>
            <a:lvl3pPr>
              <a:defRPr sz="135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200">
                <a:latin typeface="Calibri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8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3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7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46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1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500">
                <a:latin typeface="Calibri" pitchFamily="34" charset="0"/>
              </a:defRPr>
            </a:lvl4pPr>
            <a:lvl5pPr>
              <a:defRPr sz="1500">
                <a:latin typeface="Calibri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>
                <a:latin typeface="Calibri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693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>
                <a:latin typeface="Calibri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>
                <a:latin typeface="Calibri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32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1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350" b="0">
              <a:latin typeface="Times New Roman" pitchFamily="-1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897814" y="-26987"/>
            <a:ext cx="1309687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900">
                <a:solidFill>
                  <a:schemeClr val="bg1"/>
                </a:solidFill>
                <a:latin typeface="Times New Roman" pitchFamily="-1" charset="0"/>
              </a:rPr>
              <a:t>Carnegie Mellon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40"/>
            <a:ext cx="296876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fld id="{4C2444F9-CA7F-3E43-ACC7-BF7CD14DC1B7}" type="slidenum">
              <a:rPr lang="en-US" sz="750">
                <a:solidFill>
                  <a:srgbClr val="000000"/>
                </a:solidFill>
              </a:rPr>
              <a:pPr eaLnBrk="0" hangingPunct="0"/>
              <a:t>‹#›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9978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marL="89297" indent="-892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itchFamily="34" charset="0"/>
          <a:ea typeface="ＭＳ Ｐゴシック" pitchFamily="-1" charset="-128"/>
          <a:cs typeface="ＭＳ Ｐゴシック" pitchFamily="-1" charset="-128"/>
        </a:defRPr>
      </a:lvl1pPr>
      <a:lvl2pPr marL="89297" indent="-892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marL="89297" indent="-892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marL="89297" indent="-892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marL="89297" indent="-892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321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 Narrow" pitchFamily="34" charset="0"/>
        </a:defRPr>
      </a:lvl6pPr>
      <a:lvl7pPr marL="7750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 Narrow" pitchFamily="34" charset="0"/>
        </a:defRPr>
      </a:lvl7pPr>
      <a:lvl8pPr marL="11179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 Narrow" pitchFamily="34" charset="0"/>
        </a:defRPr>
      </a:lvl8pPr>
      <a:lvl9pPr marL="14608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 Narrow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1" charset="2"/>
        <a:buChar char="¢"/>
        <a:defRPr sz="1800" b="1">
          <a:solidFill>
            <a:schemeClr val="tx1"/>
          </a:solidFill>
          <a:latin typeface="Calibri" pitchFamily="34" charset="0"/>
          <a:ea typeface="ＭＳ Ｐゴシック" pitchFamily="-1" charset="-128"/>
          <a:cs typeface="ＭＳ Ｐゴシック" pitchFamily="-1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1" charset="2"/>
        <a:buChar char="§"/>
        <a:defRPr sz="1500">
          <a:solidFill>
            <a:schemeClr val="tx1"/>
          </a:solidFill>
          <a:latin typeface="Calibri" pitchFamily="34" charset="0"/>
          <a:ea typeface="ＭＳ Ｐゴシック" pitchFamily="-1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1" charset="2"/>
        <a:buChar char="§"/>
        <a:defRPr sz="1500">
          <a:solidFill>
            <a:schemeClr val="tx1"/>
          </a:solidFill>
          <a:latin typeface="Calibri" pitchFamily="34" charset="0"/>
          <a:ea typeface="ＭＳ Ｐゴシック" pitchFamily="-1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Calibri" pitchFamily="34" charset="0"/>
          <a:ea typeface="ＭＳ Ｐゴシック" pitchFamily="-1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Calibri" pitchFamily="34" charset="0"/>
          <a:ea typeface="ＭＳ Ｐゴシック" pitchFamily="-1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152</a:t>
            </a:r>
            <a:r>
              <a:rPr lang="en-IN" dirty="0" smtClean="0"/>
              <a:t>13/15513/18213 </a:t>
            </a:r>
            <a:r>
              <a:rPr lang="en-IN" dirty="0" smtClean="0"/>
              <a:t>Final </a:t>
            </a:r>
            <a:r>
              <a:rPr lang="en-IN" dirty="0" smtClean="0"/>
              <a:t>Exam Review </a:t>
            </a:r>
            <a:r>
              <a:rPr lang="en-IN" dirty="0" smtClean="0"/>
              <a:t>Recitation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Final Exam Fall </a:t>
            </a:r>
            <a:r>
              <a:rPr lang="en-IN" dirty="0" smtClean="0"/>
              <a:t>2012</a:t>
            </a:r>
            <a:endParaRPr lang="en-I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73" y="2226223"/>
            <a:ext cx="7224650" cy="25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1" y="1238586"/>
            <a:ext cx="7153445" cy="40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06" y="600683"/>
            <a:ext cx="6418755" cy="60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86" y="1027167"/>
            <a:ext cx="7578758" cy="47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92" y="1074228"/>
            <a:ext cx="6872820" cy="48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Processes and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Final Exam Fall </a:t>
            </a:r>
            <a:r>
              <a:rPr lang="en-IN" dirty="0" smtClean="0"/>
              <a:t>2012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61" y="1753982"/>
            <a:ext cx="5928363" cy="474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47" y="1303206"/>
            <a:ext cx="7959848" cy="38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Final </a:t>
            </a:r>
            <a:r>
              <a:rPr lang="en-IN" dirty="0"/>
              <a:t>E</a:t>
            </a:r>
            <a:r>
              <a:rPr lang="en-IN" dirty="0" smtClean="0"/>
              <a:t>xam </a:t>
            </a:r>
            <a:r>
              <a:rPr lang="en-IN" dirty="0" smtClean="0"/>
              <a:t>Spring </a:t>
            </a:r>
            <a:r>
              <a:rPr lang="en-IN" dirty="0" smtClean="0"/>
              <a:t>2011</a:t>
            </a:r>
            <a:endParaRPr lang="en-IN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9997" y="1787770"/>
            <a:ext cx="5969357" cy="4846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76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4" y="1591346"/>
            <a:ext cx="7183392" cy="15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6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Virtual Memory</a:t>
            </a:r>
          </a:p>
          <a:p>
            <a:r>
              <a:rPr lang="en-IN" dirty="0" smtClean="0"/>
              <a:t>I/O Redirection</a:t>
            </a:r>
          </a:p>
          <a:p>
            <a:r>
              <a:rPr lang="en-IN" dirty="0" smtClean="0"/>
              <a:t>Threading</a:t>
            </a:r>
            <a:endParaRPr lang="en-IN" dirty="0" smtClean="0"/>
          </a:p>
          <a:p>
            <a:r>
              <a:rPr lang="en-IN" dirty="0" smtClean="0"/>
              <a:t>Processes and Signals</a:t>
            </a:r>
          </a:p>
          <a:p>
            <a:r>
              <a:rPr lang="en-IN" dirty="0" smtClean="0"/>
              <a:t>Deadlock</a:t>
            </a:r>
          </a:p>
          <a:p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Note: other topics may appear on the final exam!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Final Exam </a:t>
            </a:r>
            <a:r>
              <a:rPr lang="en-IN" dirty="0" smtClean="0"/>
              <a:t>Fall 2012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85" y="1658356"/>
            <a:ext cx="5296157" cy="50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409575"/>
            <a:ext cx="70675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895350"/>
            <a:ext cx="7048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357312"/>
            <a:ext cx="70770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Final Exam Spring </a:t>
            </a:r>
            <a:r>
              <a:rPr lang="en-IN" dirty="0" smtClean="0"/>
              <a:t>2011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25" y="1963709"/>
            <a:ext cx="7429882" cy="376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7"/>
          <a:stretch/>
        </p:blipFill>
        <p:spPr>
          <a:xfrm>
            <a:off x="2223059" y="1556950"/>
            <a:ext cx="5494751" cy="412972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7448" y="917231"/>
            <a:ext cx="7896225" cy="417298"/>
          </a:xfrm>
        </p:spPr>
        <p:txBody>
          <a:bodyPr/>
          <a:lstStyle/>
          <a:p>
            <a:r>
              <a:rPr lang="en-IN" dirty="0" smtClean="0"/>
              <a:t>A. List all outputs of the following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21" y="1334529"/>
            <a:ext cx="2992245" cy="5263979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47448" y="917231"/>
            <a:ext cx="7896225" cy="417298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1" charset="2"/>
              <a:buChar char="¢"/>
              <a:defRPr sz="1800" b="1">
                <a:solidFill>
                  <a:schemeClr val="tx1"/>
                </a:solidFill>
                <a:latin typeface="Calibri" pitchFamily="34" charset="0"/>
                <a:ea typeface="ＭＳ Ｐゴシック" pitchFamily="-1" charset="-128"/>
                <a:cs typeface="ＭＳ Ｐゴシック" pitchFamily="-1" charset="-128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1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  <a:ea typeface="ＭＳ Ｐゴシック" pitchFamily="-1" charset="-128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-1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  <a:ea typeface="ＭＳ Ｐゴシック" pitchFamily="-1" charset="-128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Calibri" pitchFamily="34" charset="0"/>
                <a:ea typeface="ＭＳ Ｐゴシック" pitchFamily="-1" charset="-128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ＭＳ Ｐゴシック" pitchFamily="-1" charset="-128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N" kern="0" dirty="0"/>
              <a:t>B</a:t>
            </a:r>
            <a:r>
              <a:rPr lang="en-IN" kern="0" dirty="0" smtClean="0"/>
              <a:t>. List all outputs of the following code.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66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u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mu" id="{D09124DD-C92D-4BB9-9AA4-B1A5C8D276B6}" vid="{53A6D6A9-8151-445B-A6B6-2B1BBEFB43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</Template>
  <TotalTime>132</TotalTime>
  <Words>77</Words>
  <Application>Microsoft Office PowerPoint</Application>
  <PresentationFormat>On-screen Show (4:3)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Arial Narrow</vt:lpstr>
      <vt:lpstr>Calibri</vt:lpstr>
      <vt:lpstr>Times New Roman</vt:lpstr>
      <vt:lpstr>Wingdings</vt:lpstr>
      <vt:lpstr>Wingdings 2</vt:lpstr>
      <vt:lpstr>cmu</vt:lpstr>
      <vt:lpstr>15213/15513/18213 Final Exam Review Recitation</vt:lpstr>
      <vt:lpstr>Topics</vt:lpstr>
      <vt:lpstr>Virtual Memory</vt:lpstr>
      <vt:lpstr>PowerPoint Presentation</vt:lpstr>
      <vt:lpstr>PowerPoint Presentation</vt:lpstr>
      <vt:lpstr>PowerPoint Presentation</vt:lpstr>
      <vt:lpstr>I/O Redirection</vt:lpstr>
      <vt:lpstr>PowerPoint Presentation</vt:lpstr>
      <vt:lpstr>PowerPoint Presentation</vt:lpstr>
      <vt:lpstr>Threading</vt:lpstr>
      <vt:lpstr>PowerPoint Presentation</vt:lpstr>
      <vt:lpstr>PowerPoint Presentation</vt:lpstr>
      <vt:lpstr>PowerPoint Presentation</vt:lpstr>
      <vt:lpstr>PowerPoint Presentation</vt:lpstr>
      <vt:lpstr>Processes and Signals</vt:lpstr>
      <vt:lpstr>PowerPoint Presentation</vt:lpstr>
      <vt:lpstr>Deadlock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15213 Final Exam Recitation</dc:title>
  <dc:creator>dhruven shah</dc:creator>
  <cp:lastModifiedBy>Ben Spinelli</cp:lastModifiedBy>
  <cp:revision>22</cp:revision>
  <dcterms:created xsi:type="dcterms:W3CDTF">2015-08-04T04:39:34Z</dcterms:created>
  <dcterms:modified xsi:type="dcterms:W3CDTF">2015-12-03T19:47:21Z</dcterms:modified>
</cp:coreProperties>
</file>