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297" r:id="rId3"/>
    <p:sldId id="695" r:id="rId4"/>
    <p:sldId id="696" r:id="rId5"/>
    <p:sldId id="698" r:id="rId6"/>
    <p:sldId id="702" r:id="rId7"/>
    <p:sldId id="699" r:id="rId8"/>
    <p:sldId id="719" r:id="rId9"/>
    <p:sldId id="712" r:id="rId10"/>
    <p:sldId id="714" r:id="rId11"/>
    <p:sldId id="716" r:id="rId12"/>
    <p:sldId id="717" r:id="rId13"/>
    <p:sldId id="718" r:id="rId14"/>
    <p:sldId id="27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4A7"/>
    <a:srgbClr val="1F4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45" autoAdjust="0"/>
  </p:normalViewPr>
  <p:slideViewPr>
    <p:cSldViewPr snapToGrid="0">
      <p:cViewPr varScale="1">
        <p:scale>
          <a:sx n="90" d="100"/>
          <a:sy n="90" d="100"/>
        </p:scale>
        <p:origin x="-13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4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2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5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3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1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6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3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zqixiao_09/article/details/50253883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log.csdn.net/qq_28093585/article/details/7868725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sky-heaven/p/12096758.html" TargetMode="External"/><Relationship Id="rId5" Type="http://schemas.openxmlformats.org/officeDocument/2006/relationships/hyperlink" Target="http://www.lupaworld.com/home.php?mod=space&amp;uid=56821&amp;do=blog&amp;id=234972" TargetMode="External"/><Relationship Id="rId4" Type="http://schemas.openxmlformats.org/officeDocument/2006/relationships/hyperlink" Target="http://www.lupaworld.com/home.php?mod=space&amp;uid=56821&amp;do=blog&amp;id=234956" TargetMode="External"/><Relationship Id="rId9" Type="http://schemas.openxmlformats.org/officeDocument/2006/relationships/hyperlink" Target="https://blog.csdn.net/jfkidear/article/details/5181866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249.12.98:8000/#/log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909107" y="2659930"/>
            <a:ext cx="6920049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Passwd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实现细粒度访问控制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能力安全使用</a:t>
            </a: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5620005" y="4562858"/>
            <a:ext cx="115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年春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810187E-BA0C-48AE-A68E-68AE7CED842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542" y="143670"/>
            <a:ext cx="50196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5775ECA-DC5B-43C5-9613-EC0E352EB4C2}"/>
              </a:ext>
            </a:extLst>
          </p:cNvPr>
          <p:cNvSpPr txBox="1"/>
          <p:nvPr/>
        </p:nvSpPr>
        <p:spPr>
          <a:xfrm>
            <a:off x="825790" y="1070909"/>
            <a:ext cx="1054041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系统启动时关闭某能力位，对系统的应用和安全性有何影响，以具体能力位为例说明，比如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cap_sys_module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cap_linux_immutable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82A29CD-0D98-4C01-83AD-B64C557C045E}"/>
              </a:ext>
            </a:extLst>
          </p:cNvPr>
          <p:cNvSpPr/>
          <p:nvPr/>
        </p:nvSpPr>
        <p:spPr>
          <a:xfrm>
            <a:off x="1520042" y="2062573"/>
            <a:ext cx="967839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系统启动时删除部分能力，可以保护系统。系统管理员通常为了系统的安全，完全可以剥夺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用户的能力，这样即使是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用户，也将无法进行某些操作，并且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也不能立即恢复被删除的能力，只有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进程能够添加能力，这从一定程度上提高了系统的安全性。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通常，一个能力如果从能力边界集中被删除，只有系统重新启动才能恢复。因此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用户可以删除系统保留的能力，但这个过程不可逆。</a:t>
            </a:r>
          </a:p>
        </p:txBody>
      </p:sp>
    </p:spTree>
    <p:extLst>
      <p:ext uri="{BB962C8B-B14F-4D97-AF65-F5344CB8AC3E}">
        <p14:creationId xmlns:p14="http://schemas.microsoft.com/office/powerpoint/2010/main" val="42940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5775ECA-DC5B-43C5-9613-EC0E352EB4C2}"/>
              </a:ext>
            </a:extLst>
          </p:cNvPr>
          <p:cNvSpPr txBox="1"/>
          <p:nvPr/>
        </p:nvSpPr>
        <p:spPr>
          <a:xfrm>
            <a:off x="825790" y="1070909"/>
            <a:ext cx="1054041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组合系统的部分能力位，实现系统的网络管理功能，或用户管理功能或文件管理功能。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82A29CD-0D98-4C01-83AD-B64C557C045E}"/>
              </a:ext>
            </a:extLst>
          </p:cNvPr>
          <p:cNvSpPr/>
          <p:nvPr/>
        </p:nvSpPr>
        <p:spPr>
          <a:xfrm>
            <a:off x="1648663" y="2470284"/>
            <a:ext cx="10161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以文件管理功能为例：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手动创建一个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test_setcap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文件，设置其为一个可以执行文件。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编写相应代码，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完成如下文件管理功能：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test_setcap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位，更改其所属的用户和组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要完成以上文件管理功能，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需要的相应的能力位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CAP_CHOWN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允许改变文件的所有权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CAP_FOWNER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如果文件数据进程的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UID,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就取消对文件的限制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CAP_FSETID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允许设置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CAP_SETGID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允许改变组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CAP_SETUID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允许改变用户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参考链接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9562" y="1258285"/>
            <a:ext cx="1099119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www.lupaworld.com/home.php?mod=space&amp;uid=56821&amp;do=blog&amp;id=234956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www.lupaworld.com/home.php?mod=space&amp;uid=56821&amp;do=blog&amp;id=234972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setcap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命令详解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www.cnblogs.com/sky-heaven/p/12096758.html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C</a:t>
            </a:r>
            <a:r>
              <a:rPr lang="zh-CN" altLang="en-US" b="1" dirty="0"/>
              <a:t>语言实现按分隔符来截取字符串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blog.csdn.net/qq_28093585/article/details/78687253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blog.csdn.net/zqixiao_09/article/details/50253883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C</a:t>
            </a:r>
            <a:r>
              <a:rPr lang="zh-CN" altLang="en-US" b="1" dirty="0"/>
              <a:t>语言替换文件某一行</a:t>
            </a: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blog.csdn.net/jfkidear/article/details/51818662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1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6D2E25D-47BE-4215-9500-5C3BFBD8A162}"/>
              </a:ext>
            </a:extLst>
          </p:cNvPr>
          <p:cNvSpPr txBox="1"/>
          <p:nvPr/>
        </p:nvSpPr>
        <p:spPr>
          <a:xfrm>
            <a:off x="1337833" y="3415568"/>
            <a:ext cx="6106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截止时间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i="0" dirty="0" smtClean="0">
                <a:effectLst/>
                <a:latin typeface="Roboto"/>
              </a:rPr>
              <a:t>2021-6-6 24:00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平台链接 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http://10.249.12.98:8000/#/login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</p:txBody>
      </p:sp>
      <p:sp>
        <p:nvSpPr>
          <p:cNvPr id="10" name="对话气泡: 矩形 7">
            <a:extLst>
              <a:ext uri="{FF2B5EF4-FFF2-40B4-BE49-F238E27FC236}">
                <a16:creationId xmlns:a16="http://schemas.microsoft.com/office/drawing/2014/main" xmlns="" id="{D776B1F0-C7C3-4B63-A175-859A9ECE9E83}"/>
              </a:ext>
            </a:extLst>
          </p:cNvPr>
          <p:cNvSpPr/>
          <p:nvPr/>
        </p:nvSpPr>
        <p:spPr>
          <a:xfrm>
            <a:off x="6992395" y="3139843"/>
            <a:ext cx="3083489" cy="943033"/>
          </a:xfrm>
          <a:prstGeom prst="wedgeRectCallout">
            <a:avLst>
              <a:gd name="adj1" fmla="val -74059"/>
              <a:gd name="adj2" fmla="val 58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密码：学号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初次登录，请修改密码！</a:t>
            </a:r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2370F8-10AC-42B1-8568-997C3A434CEC}"/>
              </a:ext>
            </a:extLst>
          </p:cNvPr>
          <p:cNvSpPr txBox="1"/>
          <p:nvPr/>
        </p:nvSpPr>
        <p:spPr>
          <a:xfrm>
            <a:off x="1337833" y="4709221"/>
            <a:ext cx="6106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提交内容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实验报告和代码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包上传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命名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C3BDD48-675E-4227-B7C3-59B55CEB584F}"/>
              </a:ext>
            </a:extLst>
          </p:cNvPr>
          <p:cNvSpPr txBox="1"/>
          <p:nvPr/>
        </p:nvSpPr>
        <p:spPr>
          <a:xfrm>
            <a:off x="1337833" y="1360852"/>
            <a:ext cx="6106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课堂检查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课后提交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课堂现场检查完成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情况（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能力位的设置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课后提交实验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报告和代码（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3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943771" y="2686601"/>
            <a:ext cx="7341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请同学们</a:t>
            </a:r>
            <a:endParaRPr lang="en-US" altLang="zh-CN" sz="72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开始实验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497496" y="1577012"/>
            <a:ext cx="9244645" cy="19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细粒度访问控制的方式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学习和理解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能力位功能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配置并测试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能力管理的安全性和有效性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1568679" y="1070909"/>
            <a:ext cx="9244645" cy="365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程序实现过程，模拟系统中密码修改机制，在自主访问控制系统中实现细粒度的权限管理。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的能力机制实现系统加固，有效实现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能力的分发和管理。提供程序比较进行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能力管理前后系统安全性的差异。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C4C5145-92B0-4C54-B552-E7AA8750F17A}"/>
              </a:ext>
            </a:extLst>
          </p:cNvPr>
          <p:cNvSpPr/>
          <p:nvPr/>
        </p:nvSpPr>
        <p:spPr>
          <a:xfrm>
            <a:off x="1373578" y="5177006"/>
            <a:ext cx="980110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编制实验报告，回答上面问题，给出源代码、分析过程和实验结果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。并写出心得体会。</a:t>
            </a:r>
          </a:p>
        </p:txBody>
      </p:sp>
    </p:spTree>
    <p:extLst>
      <p:ext uri="{BB962C8B-B14F-4D97-AF65-F5344CB8AC3E}">
        <p14:creationId xmlns:p14="http://schemas.microsoft.com/office/powerpoint/2010/main" val="34684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843148" y="1051863"/>
            <a:ext cx="10830296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、自己编制文件和程序，仿制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程序修改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的功能，包括：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自己设置一个类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，该文件中约定好内容格式，和读取该文件的程序相配合，文件中包括超级用户及其内容、普通用户及其内容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编制程序使得：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用户能够读取和修改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文件中所有用户的内容普通用户仅能够读取和修改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文件中属于自己用户的内容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扩展，附加内容（选做）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：普通用户能以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身份执行所编制的类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要求：在系统中创建一个文件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格式可以参考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内容，也可以简单处理为如下格式   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编写程序改变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文件的值，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可以修改任何用户的信息，其他用户只能修改自己的内容；最后截图查看执行的结果。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该程序可以让普通用户以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用户运行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49B742-3A5E-4F3C-B265-EF356638BA27}"/>
              </a:ext>
            </a:extLst>
          </p:cNvPr>
          <p:cNvSpPr/>
          <p:nvPr/>
        </p:nvSpPr>
        <p:spPr>
          <a:xfrm>
            <a:off x="1733798" y="4583085"/>
            <a:ext cx="201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root:root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test1:test1</a:t>
            </a: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test2:test2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7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522515" y="940280"/>
            <a:ext cx="11293434" cy="61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、学习和理解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能力位功能。修改系统内核，配置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的能力位，实现几种能力位的设置可验证。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）实现３种基本能力位的授权和查看，并分析授权前和授权后的差异；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要求：命令行设置（增加和删除）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中基本能力位的授权和查看，对比差异，说明下该能力位的功能。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）系统启动时关闭某能力位，对系统的应用和安全性有何影响，以具体能力位为例说明，比如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cap_sys_module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cap_linux_immutable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要求：说明上面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个基本能力位的功能，如果系统启动时关闭这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个能力位，对系统应用和安全有什么影响。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）组合系统的部分能力位，实现系统的网络管理功能，或用户管理功能、文件管理功能。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要求：编写一个程序，组合系统的能力位实现一个完整的功能。比如：创建一个文件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，经过程序设置一系列的能力位，可以设置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setuid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位，并且更改它的所属用户和组。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）扩展，附加内容（选做）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：编制攻击程序，测试能力位的安全性。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要求：编写一个程序，不断循环查看某个能力位比如设置系统时间能力位，一旦发现拥有了这个能力位，篡改系统时间。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5775ECA-DC5B-43C5-9613-EC0E352EB4C2}"/>
              </a:ext>
            </a:extLst>
          </p:cNvPr>
          <p:cNvSpPr txBox="1"/>
          <p:nvPr/>
        </p:nvSpPr>
        <p:spPr>
          <a:xfrm>
            <a:off x="825790" y="1070909"/>
            <a:ext cx="1054041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自己设置一个类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，该文件中约定好内容格式，和读取该文件的程序相配合，文件中包括超级用户及其内容、普通用户及其内容。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81DAA09-1D51-444D-9F50-8EA69973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88" y="2874405"/>
            <a:ext cx="8044023" cy="24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C8B79B8-9DF9-4476-A29B-E06AF721E785}"/>
              </a:ext>
            </a:extLst>
          </p:cNvPr>
          <p:cNvSpPr txBox="1"/>
          <p:nvPr/>
        </p:nvSpPr>
        <p:spPr>
          <a:xfrm>
            <a:off x="486888" y="940280"/>
            <a:ext cx="11412187" cy="176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编制程序使得：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用户能够读取和修改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文件中所有用户的内容普通用户仅能够读取和修改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文件中属于自己用户的内容。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A395C0B-1BD3-4917-B791-DEB0E5262AC6}"/>
              </a:ext>
            </a:extLst>
          </p:cNvPr>
          <p:cNvSpPr/>
          <p:nvPr/>
        </p:nvSpPr>
        <p:spPr>
          <a:xfrm>
            <a:off x="3297382" y="21834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/</a:t>
            </a:r>
            <a:r>
              <a:rPr lang="en-US" altLang="zh-CN" dirty="0"/>
              <a:t>/</a:t>
            </a:r>
            <a:r>
              <a:rPr lang="zh-CN" altLang="en-US" dirty="0"/>
              <a:t>修改密码</a:t>
            </a:r>
          </a:p>
          <a:p>
            <a:r>
              <a:rPr lang="zh-CN" altLang="en-US" dirty="0"/>
              <a:t>change(char *user, char *context)</a:t>
            </a:r>
          </a:p>
          <a:p>
            <a:endParaRPr lang="zh-CN" altLang="en-US" dirty="0"/>
          </a:p>
          <a:p>
            <a:r>
              <a:rPr lang="zh-CN" altLang="en-US" dirty="0"/>
              <a:t>int main(int args, char **argv)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getresuid(&amp;ruid,&amp;euid,&amp;suid);</a:t>
            </a:r>
          </a:p>
          <a:p>
            <a:r>
              <a:rPr lang="zh-CN" altLang="en-US" dirty="0"/>
              <a:t>    user = getpwuid(ruid);</a:t>
            </a:r>
          </a:p>
          <a:p>
            <a:r>
              <a:rPr lang="zh-CN" altLang="en-US" dirty="0"/>
              <a:t>    if(strcmp(user-&gt; pw_name, "root")== 0)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change(argv[1], argv[2])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else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change(user-&gt;pw_name, argv[1])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0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E7E461A-908B-48CE-AFB8-73956EB9F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2188"/>
            <a:ext cx="8458200" cy="129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例1   CAP_CHOWN 0(允许改变文件的所有权)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授权普通用户可以用/bin/chown程序更改任意文件的owner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73E4F32E-4559-4743-B63E-E5A6D73BEF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2286000"/>
            <a:ext cx="84582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#  setcap cap_chown=eip /bin/chown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08619330-FF28-4130-92F1-8B6DB064B36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3124200"/>
            <a:ext cx="845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查看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/bin/chown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程序的能力值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93EBE19D-7A85-4EBA-834B-EF00F23CA0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3733800"/>
            <a:ext cx="84582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#  getcap /bin/chown               </a:t>
            </a:r>
          </a:p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/bin/chown = cap_chown+eip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E313C15F-C1DA-48A8-AB3F-6BCDF126FA9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4876800"/>
            <a:ext cx="8458200" cy="6111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切换到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test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/bin/ls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owner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改为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test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B881DDB1-6849-4C1B-9188-E89AD5F2CDC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5562600"/>
            <a:ext cx="8458200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#  su - test</a:t>
            </a:r>
          </a:p>
          <a:p>
            <a:pPr lvl="1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#  chown test.test /bin/ls</a:t>
            </a:r>
          </a:p>
        </p:txBody>
      </p:sp>
    </p:spTree>
    <p:extLst>
      <p:ext uri="{BB962C8B-B14F-4D97-AF65-F5344CB8AC3E}">
        <p14:creationId xmlns:p14="http://schemas.microsoft.com/office/powerpoint/2010/main" val="335401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87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44439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9" y="0"/>
            <a:ext cx="1789251" cy="10518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5775ECA-DC5B-43C5-9613-EC0E352EB4C2}"/>
              </a:ext>
            </a:extLst>
          </p:cNvPr>
          <p:cNvSpPr txBox="1"/>
          <p:nvPr/>
        </p:nvSpPr>
        <p:spPr>
          <a:xfrm>
            <a:off x="825790" y="1070909"/>
            <a:ext cx="1054041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）实现３种基本能力位的授权和查看，并分析授权前和授权后的差异；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A560FC8-D82E-4DEE-A9C2-0A1F0E7C1649}"/>
              </a:ext>
            </a:extLst>
          </p:cNvPr>
          <p:cNvSpPr/>
          <p:nvPr/>
        </p:nvSpPr>
        <p:spPr>
          <a:xfrm>
            <a:off x="2208720" y="1605618"/>
            <a:ext cx="6389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Tahoma" panose="020B0604030504040204" pitchFamily="34" charset="0"/>
              </a:rPr>
              <a:t>cap_chown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能力：允许改变文件的所有权</a:t>
            </a:r>
            <a:endParaRPr lang="en-US" altLang="zh-CN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cap_dac_read_search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能力：忽略所有对读和搜索操作的能力</a:t>
            </a: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altLang="zh-CN" dirty="0" err="1"/>
              <a:t>cap_sys_nice</a:t>
            </a:r>
            <a:r>
              <a:rPr lang="en-US" altLang="zh-CN" dirty="0"/>
              <a:t> </a:t>
            </a:r>
            <a:r>
              <a:rPr lang="zh-CN" altLang="en-US" dirty="0"/>
              <a:t>能力：允许提升优先级能力</a:t>
            </a:r>
            <a:endParaRPr lang="en-US" altLang="zh-CN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FAE2007-F854-4A44-AFDC-86231DBD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20" y="5119780"/>
            <a:ext cx="8397299" cy="1160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AA43A3E-FD75-4103-BB59-9A3B5DEDB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720" y="6280134"/>
            <a:ext cx="8397299" cy="505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A045258-6C86-4EAB-8221-ED5E78ADC03A}"/>
              </a:ext>
            </a:extLst>
          </p:cNvPr>
          <p:cNvSpPr txBox="1"/>
          <p:nvPr/>
        </p:nvSpPr>
        <p:spPr>
          <a:xfrm>
            <a:off x="605642" y="3348847"/>
            <a:ext cx="138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设置能力位，可以修改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ACDACC8-E8F0-4539-8429-EF0DEF1D8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720" y="2481740"/>
            <a:ext cx="7690192" cy="25789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73DF91A-C328-412A-A14D-6BAFB5BA07F1}"/>
              </a:ext>
            </a:extLst>
          </p:cNvPr>
          <p:cNvSpPr txBox="1"/>
          <p:nvPr/>
        </p:nvSpPr>
        <p:spPr>
          <a:xfrm>
            <a:off x="619387" y="5650685"/>
            <a:ext cx="138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删除设置</a:t>
            </a:r>
            <a:endParaRPr lang="en-US" altLang="zh-CN" dirty="0"/>
          </a:p>
          <a:p>
            <a:r>
              <a:rPr lang="zh-CN" altLang="en-US" dirty="0"/>
              <a:t>不能修改</a:t>
            </a:r>
          </a:p>
        </p:txBody>
      </p:sp>
    </p:spTree>
    <p:extLst>
      <p:ext uri="{BB962C8B-B14F-4D97-AF65-F5344CB8AC3E}">
        <p14:creationId xmlns:p14="http://schemas.microsoft.com/office/powerpoint/2010/main" val="18173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23019</TotalTime>
  <Words>1286</Words>
  <Application>Microsoft Office PowerPoint</Application>
  <PresentationFormat>自定义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lenovo</cp:lastModifiedBy>
  <cp:revision>630</cp:revision>
  <dcterms:created xsi:type="dcterms:W3CDTF">2016-04-09T13:02:00Z</dcterms:created>
  <dcterms:modified xsi:type="dcterms:W3CDTF">2021-06-03T12:02:59Z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