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Lora"/>
      <p:regular r:id="rId21"/>
      <p:bold r:id="rId22"/>
      <p:italic r:id="rId23"/>
      <p:boldItalic r:id="rId24"/>
    </p:embeddedFont>
    <p:embeddedFont>
      <p:font typeface="Merriweather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Lora-bold.fntdata"/><Relationship Id="rId21" Type="http://schemas.openxmlformats.org/officeDocument/2006/relationships/font" Target="fonts/Lora-regular.fntdata"/><Relationship Id="rId24" Type="http://schemas.openxmlformats.org/officeDocument/2006/relationships/font" Target="fonts/Lora-boldItalic.fntdata"/><Relationship Id="rId23" Type="http://schemas.openxmlformats.org/officeDocument/2006/relationships/font" Target="fonts/Lora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.fntdata"/><Relationship Id="rId25" Type="http://schemas.openxmlformats.org/officeDocument/2006/relationships/font" Target="fonts/Merriweather-regular.fntdata"/><Relationship Id="rId28" Type="http://schemas.openxmlformats.org/officeDocument/2006/relationships/font" Target="fonts/Merriweather-boldItalic.fntdata"/><Relationship Id="rId27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34cbfff530e67fa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34cbfff530e67fa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34cbfff530e67fa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34cbfff530e67fa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2825369f77aeef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2825369f77aeef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02825369f77aeef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02825369f77aeef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34cbfff530e67fa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34cbfff530e67fa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34cbfff530e67fa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34cbfff530e67fa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34cbfff530e67fa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34cbfff530e67fa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34cbfff530e67fa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34cbfff530e67fa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34cbfff530e67fa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34cbfff530e67fa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34cbfff530e67fa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34cbfff530e67fa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85852" y="893166"/>
            <a:ext cx="53613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DIGITAL  PORTFOLIO : </a:t>
            </a:r>
            <a:endParaRPr>
              <a:solidFill>
                <a:srgbClr val="99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972569" y="1857676"/>
            <a:ext cx="7572300" cy="25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STUDENT NAME:</a:t>
            </a:r>
            <a:r>
              <a:rPr lang="en" sz="2400"/>
              <a:t> KETHESHWARAN.N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REGISTR NUMBER AND NMID :</a:t>
            </a:r>
            <a:r>
              <a:rPr lang="en" sz="2400"/>
              <a:t> astvu20920924u09088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DEPARTMENT</a:t>
            </a:r>
            <a:r>
              <a:rPr lang="en" sz="2400"/>
              <a:t> </a:t>
            </a:r>
            <a:r>
              <a:rPr lang="en" sz="2400">
                <a:solidFill>
                  <a:srgbClr val="000000"/>
                </a:solidFill>
              </a:rPr>
              <a:t>: </a:t>
            </a:r>
            <a:r>
              <a:rPr lang="en" sz="2400"/>
              <a:t>BCA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COLLEGE AND UNIVERSITY</a:t>
            </a:r>
            <a:r>
              <a:rPr lang="en" sz="2400"/>
              <a:t> </a:t>
            </a:r>
            <a:r>
              <a:rPr lang="en" sz="2400">
                <a:solidFill>
                  <a:srgbClr val="000000"/>
                </a:solidFill>
              </a:rPr>
              <a:t>:</a:t>
            </a:r>
            <a:r>
              <a:rPr lang="en" sz="2400"/>
              <a:t> SHANMUGA INDUSTRIES ARTS AND SCIENCE COLLEGE/THIRUVALLUVAR UNIVERSITY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292833" y="246606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RESULTS  AND  SCREENSHOTS :</a:t>
            </a:r>
            <a:endParaRPr sz="2400">
              <a:solidFill>
                <a:srgbClr val="99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83" name="Google Shape;183;p22"/>
          <p:cNvSpPr txBox="1"/>
          <p:nvPr/>
        </p:nvSpPr>
        <p:spPr>
          <a:xfrm>
            <a:off x="-4576" y="2038636"/>
            <a:ext cx="9144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73975"/>
            <a:ext cx="4199926" cy="396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675" y="791800"/>
            <a:ext cx="3944049" cy="414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525612" y="508453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 : </a:t>
            </a:r>
            <a:endParaRPr>
              <a:solidFill>
                <a:srgbClr val="99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525600" y="1463050"/>
            <a:ext cx="8092800" cy="315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 </a:t>
            </a:r>
            <a:r>
              <a:rPr lang="en" sz="3000"/>
              <a:t>Portfolio boosts visibility and credibility.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Easy platform for clients to explore and contact.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3. </a:t>
            </a:r>
            <a:r>
              <a:rPr lang="en" sz="3000"/>
              <a:t>Professional showcase of services.</a:t>
            </a:r>
            <a:endParaRPr sz="3000"/>
          </a:p>
        </p:txBody>
      </p:sp>
      <p:sp>
        <p:nvSpPr>
          <p:cNvPr id="192" name="Google Shape;192;p23"/>
          <p:cNvSpPr txBox="1"/>
          <p:nvPr/>
        </p:nvSpPr>
        <p:spPr>
          <a:xfrm>
            <a:off x="4577" y="2038636"/>
            <a:ext cx="91440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626952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 TITLE :</a:t>
            </a:r>
            <a:endParaRPr sz="3600">
              <a:solidFill>
                <a:srgbClr val="99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23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DIGITAL PORTFOLIO : </a:t>
            </a:r>
            <a:r>
              <a:rPr lang="en" sz="3000">
                <a:solidFill>
                  <a:srgbClr val="B45F06"/>
                </a:solidFill>
                <a:latin typeface="Lora"/>
                <a:ea typeface="Lora"/>
                <a:cs typeface="Lora"/>
                <a:sym typeface="Lora"/>
              </a:rPr>
              <a:t>PAWFECT         MEMORIES STUDIO </a:t>
            </a:r>
            <a:endParaRPr sz="3000">
              <a:solidFill>
                <a:srgbClr val="B45F06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6053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AGENDA :</a:t>
            </a:r>
            <a:endParaRPr>
              <a:solidFill>
                <a:srgbClr val="99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2992975" y="260531"/>
            <a:ext cx="6552900" cy="522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1. Problem Statement.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2. Project Overview.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3. End Users.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4. Tools and Technologies.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5. Portfolio Design and Layout.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6. Features and Functionality.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7. Results and Screenshots.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8. Conclusion.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9. GitHub Links.</a:t>
            </a:r>
            <a:endParaRPr sz="2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405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PROBL</a:t>
            </a: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EM  STATEMENT </a:t>
            </a: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: </a:t>
            </a:r>
            <a:endParaRPr>
              <a:solidFill>
                <a:srgbClr val="99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096546"/>
            <a:ext cx="7725600" cy="36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 </a:t>
            </a:r>
            <a:r>
              <a:rPr lang="en" sz="3000"/>
              <a:t>Pet owners lack organized ways to preserve special pet moments.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Existing platforms aren’t personalized or user-friendly.</a:t>
            </a:r>
            <a:endParaRPr sz="3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3. </a:t>
            </a:r>
            <a:r>
              <a:rPr lang="en" sz="3000"/>
              <a:t>Need for a digital portfolio showcasing professional services.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426226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PROJECT  OVERVIEW :</a:t>
            </a:r>
            <a:endParaRPr>
              <a:solidFill>
                <a:srgbClr val="99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072201"/>
            <a:ext cx="75057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1. </a:t>
            </a:r>
            <a:r>
              <a:rPr lang="en" sz="3000">
                <a:solidFill>
                  <a:srgbClr val="000000"/>
                </a:solidFill>
              </a:rPr>
              <a:t>Digital portfolio for Pawfect Memories Studio.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2. </a:t>
            </a:r>
            <a:r>
              <a:rPr lang="en" sz="3000">
                <a:solidFill>
                  <a:srgbClr val="000000"/>
                </a:solidFill>
              </a:rPr>
              <a:t>Highlights pet photography, videography, and family moments.</a:t>
            </a:r>
            <a:endParaRPr sz="3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rgbClr val="000000"/>
                </a:solidFill>
              </a:rPr>
              <a:t>3. </a:t>
            </a:r>
            <a:r>
              <a:rPr lang="en" sz="3000">
                <a:solidFill>
                  <a:srgbClr val="000000"/>
                </a:solidFill>
              </a:rPr>
              <a:t>Focus on clean, interactive, and visually appealing design.</a:t>
            </a:r>
            <a:endParaRPr sz="3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607275" y="5394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END  USERS : </a:t>
            </a:r>
            <a:endParaRPr>
              <a:solidFill>
                <a:srgbClr val="99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607275" y="1494025"/>
            <a:ext cx="8196000" cy="26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 </a:t>
            </a:r>
            <a:r>
              <a:rPr lang="en" sz="3000"/>
              <a:t>Pet owners wanting professional photos/videos.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Families capturing memories with pets.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3. A</a:t>
            </a:r>
            <a:r>
              <a:rPr lang="en" sz="3000"/>
              <a:t>nyone seeking high-quality, shareable content.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547300" y="63371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TOOLS  AND  TECHNOLOGIES</a:t>
            </a:r>
            <a:r>
              <a:rPr lang="en"/>
              <a:t> :</a:t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58830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 </a:t>
            </a:r>
            <a:r>
              <a:rPr lang="en" sz="3000"/>
              <a:t>HTML, CSS, JavaScript for front-end.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Responsive design for multiple devices.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3. </a:t>
            </a:r>
            <a:r>
              <a:rPr lang="en" sz="3000"/>
              <a:t>Image/video optimization for fast loading.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title"/>
          </p:nvPr>
        </p:nvSpPr>
        <p:spPr>
          <a:xfrm>
            <a:off x="580408" y="689657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PORTFOLIO  DESIGN  AND  LAYOUT :</a:t>
            </a:r>
            <a:endParaRPr>
              <a:solidFill>
                <a:srgbClr val="99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819150" y="1644256"/>
            <a:ext cx="75057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 </a:t>
            </a:r>
            <a:r>
              <a:rPr lang="en" sz="3000"/>
              <a:t>Simple, intuitive navigation.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Separate sections: photography, videography, family moments.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3. </a:t>
            </a:r>
            <a:r>
              <a:rPr lang="en" sz="3000"/>
              <a:t>Emphasis on visuals to showcase quality.</a:t>
            </a:r>
            <a:endParaRPr sz="3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"/>
          <p:cNvSpPr txBox="1"/>
          <p:nvPr>
            <p:ph type="title"/>
          </p:nvPr>
        </p:nvSpPr>
        <p:spPr>
          <a:xfrm>
            <a:off x="555750" y="500125"/>
            <a:ext cx="75057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90000"/>
                </a:solidFill>
                <a:latin typeface="Merriweather"/>
                <a:ea typeface="Merriweather"/>
                <a:cs typeface="Merriweather"/>
                <a:sym typeface="Merriweather"/>
              </a:rPr>
              <a:t>FEATURES  AND  FUNCTIONALITY :</a:t>
            </a:r>
            <a:endParaRPr>
              <a:solidFill>
                <a:srgbClr val="99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77" name="Google Shape;177;p21"/>
          <p:cNvSpPr txBox="1"/>
          <p:nvPr>
            <p:ph idx="1" type="body"/>
          </p:nvPr>
        </p:nvSpPr>
        <p:spPr>
          <a:xfrm>
            <a:off x="555750" y="1336525"/>
            <a:ext cx="82032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1. “Display media content professionally for clients.</a:t>
            </a:r>
            <a:endParaRPr sz="30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000"/>
              <a:t>2. </a:t>
            </a:r>
            <a:r>
              <a:rPr lang="en" sz="3000"/>
              <a:t>“Contact Us” and social media links for engagement.</a:t>
            </a:r>
            <a:endParaRPr sz="3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000"/>
              <a:t>3. </a:t>
            </a:r>
            <a:r>
              <a:rPr lang="en" sz="3000"/>
              <a:t>Mobile-friendly and responsive design.</a:t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