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5" r:id="rId5"/>
    <p:sldMasterId id="2147483700" r:id="rId6"/>
    <p:sldMasterId id="2147483742" r:id="rId7"/>
  </p:sldMasterIdLst>
  <p:notesMasterIdLst>
    <p:notesMasterId r:id="rId13"/>
  </p:notesMasterIdLst>
  <p:sldIdLst>
    <p:sldId id="294" r:id="rId8"/>
    <p:sldId id="573" r:id="rId9"/>
    <p:sldId id="602" r:id="rId10"/>
    <p:sldId id="601" r:id="rId11"/>
    <p:sldId id="5535" r:id="rId12"/>
  </p:sldIdLst>
  <p:sldSz cx="12192000" cy="6858000"/>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taylor" initials="bt" lastIdx="3" clrIdx="0">
    <p:extLst>
      <p:ext uri="{19B8F6BF-5375-455C-9EA6-DF929625EA0E}">
        <p15:presenceInfo xmlns:p15="http://schemas.microsoft.com/office/powerpoint/2012/main" userId="bentayl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102" autoAdjust="0"/>
    <p:restoredTop sz="94660"/>
  </p:normalViewPr>
  <p:slideViewPr>
    <p:cSldViewPr snapToGrid="0">
      <p:cViewPr>
        <p:scale>
          <a:sx n="90" d="100"/>
          <a:sy n="90" d="100"/>
        </p:scale>
        <p:origin x="28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014BCAD2-9900-4F87-BD7B-A5E55B4B1FDC}" type="datetimeFigureOut">
              <a:rPr lang="en-GB" smtClean="0"/>
              <a:t>17/02/2020</a:t>
            </a:fld>
            <a:endParaRPr lang="en-GB" dirty="0"/>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ED10BF82-3791-4116-B0D7-18992542A4FD}" type="slidenum">
              <a:rPr lang="en-GB" smtClean="0"/>
              <a:t>‹#›</a:t>
            </a:fld>
            <a:endParaRPr lang="en-GB" dirty="0"/>
          </a:p>
        </p:txBody>
      </p:sp>
    </p:spTree>
    <p:extLst>
      <p:ext uri="{BB962C8B-B14F-4D97-AF65-F5344CB8AC3E}">
        <p14:creationId xmlns:p14="http://schemas.microsoft.com/office/powerpoint/2010/main" val="233188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1</a:t>
            </a:r>
          </a:p>
        </p:txBody>
      </p:sp>
    </p:spTree>
    <p:extLst>
      <p:ext uri="{BB962C8B-B14F-4D97-AF65-F5344CB8AC3E}">
        <p14:creationId xmlns:p14="http://schemas.microsoft.com/office/powerpoint/2010/main" val="157770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1</a:t>
            </a:r>
          </a:p>
        </p:txBody>
      </p:sp>
    </p:spTree>
    <p:extLst>
      <p:ext uri="{BB962C8B-B14F-4D97-AF65-F5344CB8AC3E}">
        <p14:creationId xmlns:p14="http://schemas.microsoft.com/office/powerpoint/2010/main" val="160227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1</a:t>
            </a:r>
          </a:p>
        </p:txBody>
      </p:sp>
    </p:spTree>
    <p:extLst>
      <p:ext uri="{BB962C8B-B14F-4D97-AF65-F5344CB8AC3E}">
        <p14:creationId xmlns:p14="http://schemas.microsoft.com/office/powerpoint/2010/main" val="29539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defTabSz="1327343">
              <a:defRPr/>
            </a:pPr>
            <a:fld id="{B8E58352-0D3A-4A05-A395-02A4F83303C4}" type="slidenum">
              <a:rPr lang="en-GB">
                <a:solidFill>
                  <a:prstClr val="black"/>
                </a:solidFill>
                <a:latin typeface="Calibri"/>
              </a:rPr>
              <a:pPr defTabSz="1327343">
                <a:defRPr/>
              </a:pPr>
              <a:t>5</a:t>
            </a:fld>
            <a:endParaRPr lang="en-GB" dirty="0">
              <a:solidFill>
                <a:prstClr val="black"/>
              </a:solidFill>
              <a:latin typeface="Calibri"/>
            </a:endParaRPr>
          </a:p>
        </p:txBody>
      </p:sp>
    </p:spTree>
    <p:extLst>
      <p:ext uri="{BB962C8B-B14F-4D97-AF65-F5344CB8AC3E}">
        <p14:creationId xmlns:p14="http://schemas.microsoft.com/office/powerpoint/2010/main" val="331970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48907" y="396738"/>
            <a:ext cx="11250084" cy="642938"/>
          </a:xfrm>
          <a:prstGeom prst="rect">
            <a:avLst/>
          </a:prstGeom>
        </p:spPr>
        <p:txBody>
          <a:bodyPr/>
          <a:lstStyle>
            <a:lvl1pPr>
              <a:defRPr sz="2400"/>
            </a:lvl1pPr>
          </a:lstStyle>
          <a:p>
            <a:r>
              <a:rPr lang="en-US" dirty="0"/>
              <a:t>Click to edit Master title style</a:t>
            </a:r>
            <a:endParaRPr lang="en-GB" dirty="0"/>
          </a:p>
        </p:txBody>
      </p:sp>
    </p:spTree>
    <p:extLst>
      <p:ext uri="{BB962C8B-B14F-4D97-AF65-F5344CB8AC3E}">
        <p14:creationId xmlns:p14="http://schemas.microsoft.com/office/powerpoint/2010/main" val="175819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23547405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24797762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8" name="Footer Placeholder 7"/>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9" name="Slide Number Placeholder 8"/>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216163111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4" name="Footer Placeholder 3"/>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5" name="Slide Number Placeholder 4"/>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3014513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3" name="Footer Placeholder 2"/>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134259461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40288391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418075221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23236936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200220756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Header &amp; Conten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4" y="1087459"/>
            <a:ext cx="5297557" cy="1606047"/>
          </a:xfrm>
        </p:spPr>
        <p:txBody>
          <a:bodyPr anchor="t">
            <a:normAutofit/>
          </a:bodyPr>
          <a:lstStyle>
            <a:lvl1pPr>
              <a:defRPr sz="27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p:nvPr>
        </p:nvSpPr>
        <p:spPr>
          <a:xfrm>
            <a:off x="711025" y="3093564"/>
            <a:ext cx="5308776" cy="3083401"/>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p:nvPr>
        </p:nvSpPr>
        <p:spPr>
          <a:xfrm>
            <a:off x="6399971" y="1087458"/>
            <a:ext cx="5081004" cy="508950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387712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148907" y="396738"/>
            <a:ext cx="11250084" cy="642938"/>
          </a:xfrm>
          <a:prstGeom prst="rect">
            <a:avLst/>
          </a:prstGeom>
        </p:spPr>
        <p:txBody>
          <a:bodyPr/>
          <a:lstStyle>
            <a:lvl1pPr>
              <a:defRPr sz="2400"/>
            </a:lvl1pPr>
          </a:lstStyle>
          <a:p>
            <a:r>
              <a:rPr lang="en-US" dirty="0"/>
              <a:t>Click to edit Master title style</a:t>
            </a:r>
            <a:endParaRPr lang="en-GB" dirty="0"/>
          </a:p>
        </p:txBody>
      </p:sp>
    </p:spTree>
    <p:extLst>
      <p:ext uri="{BB962C8B-B14F-4D97-AF65-F5344CB8AC3E}">
        <p14:creationId xmlns:p14="http://schemas.microsoft.com/office/powerpoint/2010/main" val="2830741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whit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305A9-DE4B-49AF-BCD4-43A65F7EB523}"/>
              </a:ext>
            </a:extLst>
          </p:cNvPr>
          <p:cNvSpPr>
            <a:spLocks noGrp="1"/>
          </p:cNvSpPr>
          <p:nvPr>
            <p:ph type="ctrTitle"/>
          </p:nvPr>
        </p:nvSpPr>
        <p:spPr>
          <a:xfrm>
            <a:off x="721745" y="1096485"/>
            <a:ext cx="4937184" cy="1407004"/>
          </a:xfrm>
        </p:spPr>
        <p:txBody>
          <a:bodyPr anchor="t">
            <a:normAutofit/>
          </a:bodyPr>
          <a:lstStyle>
            <a:lvl1pPr algn="l">
              <a:lnSpc>
                <a:spcPct val="90000"/>
              </a:lnSpc>
              <a:defRPr sz="3075">
                <a:solidFill>
                  <a:schemeClr val="accent1"/>
                </a:solidFill>
              </a:defRPr>
            </a:lvl1pPr>
          </a:lstStyle>
          <a:p>
            <a:r>
              <a:rPr lang="en-US" dirty="0"/>
              <a:t>Click to edit Master title style</a:t>
            </a:r>
            <a:endParaRPr lang="es-ES" dirty="0"/>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p:nvPr>
        </p:nvSpPr>
        <p:spPr>
          <a:xfrm>
            <a:off x="724620" y="2722142"/>
            <a:ext cx="4934309" cy="2436454"/>
          </a:xfrm>
        </p:spPr>
        <p:txBody>
          <a:bodyPr>
            <a:noAutofit/>
          </a:bodyPr>
          <a:lstStyle>
            <a:lvl1pPr marL="0" indent="0" algn="l">
              <a:lnSpc>
                <a:spcPct val="100000"/>
              </a:lnSpc>
              <a:spcBef>
                <a:spcPts val="0"/>
              </a:spcBef>
              <a:spcAft>
                <a:spcPts val="900"/>
              </a:spcAft>
              <a:buNone/>
              <a:defRPr sz="15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9" name="Gráfico 8">
            <a:extLst>
              <a:ext uri="{FF2B5EF4-FFF2-40B4-BE49-F238E27FC236}">
                <a16:creationId xmlns:a16="http://schemas.microsoft.com/office/drawing/2014/main" id="{9012236B-6821-499F-B6D4-F11EC0EF0C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9" y="5727401"/>
            <a:ext cx="1896592" cy="332588"/>
          </a:xfrm>
          <a:prstGeom prst="rect">
            <a:avLst/>
          </a:prstGeom>
        </p:spPr>
      </p:pic>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1" cy="419100"/>
          </a:xfrm>
        </p:spPr>
        <p:txBody>
          <a:bodyPr>
            <a:noAutofit/>
          </a:bodyPr>
          <a:lstStyle>
            <a:lvl1pPr marL="0" indent="0">
              <a:buNone/>
              <a:defRPr sz="975">
                <a:solidFill>
                  <a:schemeClr val="tx2"/>
                </a:solidFill>
              </a:defRPr>
            </a:lvl1pPr>
            <a:lvl2pPr marL="342900" indent="0">
              <a:buNone/>
              <a:defRPr sz="975">
                <a:solidFill>
                  <a:schemeClr val="tx2"/>
                </a:solidFill>
              </a:defRPr>
            </a:lvl2pPr>
            <a:lvl3pPr marL="685800" indent="0">
              <a:buNone/>
              <a:defRPr sz="975">
                <a:solidFill>
                  <a:schemeClr val="tx2"/>
                </a:solidFill>
              </a:defRPr>
            </a:lvl3pPr>
            <a:lvl4pPr marL="1028700" indent="0">
              <a:buNone/>
              <a:defRPr sz="975">
                <a:solidFill>
                  <a:schemeClr val="tx2"/>
                </a:solidFill>
              </a:defRPr>
            </a:lvl4pPr>
            <a:lvl5pPr marL="1371600" indent="0">
              <a:buNone/>
              <a:defRPr sz="975">
                <a:solidFill>
                  <a:schemeClr val="tx2"/>
                </a:solidFill>
              </a:defRPr>
            </a:lvl5pPr>
          </a:lstStyle>
          <a:p>
            <a:pPr lvl="0"/>
            <a:r>
              <a:rPr lang="en-US" dirty="0"/>
              <a:t>Edit Master text styles</a:t>
            </a:r>
          </a:p>
        </p:txBody>
      </p:sp>
      <p:sp>
        <p:nvSpPr>
          <p:cNvPr id="7" name="Forma libre: forma 6">
            <a:extLst>
              <a:ext uri="{FF2B5EF4-FFF2-40B4-BE49-F238E27FC236}">
                <a16:creationId xmlns:a16="http://schemas.microsoft.com/office/drawing/2014/main" id="{67D1300D-9BA1-4612-9EA5-90328019812E}"/>
              </a:ext>
            </a:extLst>
          </p:cNvPr>
          <p:cNvSpPr/>
          <p:nvPr userDrawn="1"/>
        </p:nvSpPr>
        <p:spPr>
          <a:xfrm>
            <a:off x="1"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s-ES" sz="1350" dirty="0">
              <a:solidFill>
                <a:prstClr val="white"/>
              </a:solidFill>
            </a:endParaRPr>
          </a:p>
        </p:txBody>
      </p:sp>
    </p:spTree>
    <p:extLst>
      <p:ext uri="{BB962C8B-B14F-4D97-AF65-F5344CB8AC3E}">
        <p14:creationId xmlns:p14="http://schemas.microsoft.com/office/powerpoint/2010/main" val="16693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C60B320C-F93D-45A7-B5CC-5C18ED1F85FB}"/>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9" name="Gráfico 8">
            <a:extLst>
              <a:ext uri="{FF2B5EF4-FFF2-40B4-BE49-F238E27FC236}">
                <a16:creationId xmlns:a16="http://schemas.microsoft.com/office/drawing/2014/main" id="{AC1B0227-D6EB-4F05-832D-EB54916F79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0" name="CuadroTexto 9">
            <a:extLst>
              <a:ext uri="{FF2B5EF4-FFF2-40B4-BE49-F238E27FC236}">
                <a16:creationId xmlns:a16="http://schemas.microsoft.com/office/drawing/2014/main" id="{B3950534-FF56-4FD6-A098-D625BC54F0FA}"/>
              </a:ext>
            </a:extLst>
          </p:cNvPr>
          <p:cNvSpPr txBox="1"/>
          <p:nvPr userDrawn="1"/>
        </p:nvSpPr>
        <p:spPr>
          <a:xfrm>
            <a:off x="722534" y="312269"/>
            <a:ext cx="1849821" cy="242374"/>
          </a:xfrm>
          <a:prstGeom prst="rect">
            <a:avLst/>
          </a:prstGeom>
          <a:noFill/>
        </p:spPr>
        <p:txBody>
          <a:bodyPr wrap="square" rtlCol="0">
            <a:spAutoFit/>
          </a:bodyPr>
          <a:lstStyle/>
          <a:p>
            <a:pPr fontAlgn="auto">
              <a:spcBef>
                <a:spcPts val="0"/>
              </a:spcBef>
              <a:spcAft>
                <a:spcPts val="0"/>
              </a:spcAft>
            </a:pPr>
            <a:r>
              <a:rPr lang="es-ES" sz="975" dirty="0">
                <a:solidFill>
                  <a:srgbClr val="EB0000"/>
                </a:solidFill>
                <a:latin typeface="Arial"/>
              </a:rPr>
              <a:t>Index</a:t>
            </a:r>
          </a:p>
        </p:txBody>
      </p:sp>
      <p:sp>
        <p:nvSpPr>
          <p:cNvPr id="14" name="Marcador de texto 11">
            <a:extLst>
              <a:ext uri="{FF2B5EF4-FFF2-40B4-BE49-F238E27FC236}">
                <a16:creationId xmlns:a16="http://schemas.microsoft.com/office/drawing/2014/main" id="{0CC57AA0-6C3B-4C80-BF6B-C321A960A96C}"/>
              </a:ext>
            </a:extLst>
          </p:cNvPr>
          <p:cNvSpPr>
            <a:spLocks noGrp="1"/>
          </p:cNvSpPr>
          <p:nvPr>
            <p:ph type="body" sz="quarter" idx="13"/>
          </p:nvPr>
        </p:nvSpPr>
        <p:spPr>
          <a:xfrm>
            <a:off x="832641" y="1100239"/>
            <a:ext cx="10635843" cy="4906665"/>
          </a:xfrm>
        </p:spPr>
        <p:txBody>
          <a:bodyPr>
            <a:normAutofit/>
          </a:bodyPr>
          <a:lstStyle>
            <a:lvl1pPr marL="324000" indent="-297000">
              <a:buClr>
                <a:schemeClr val="accent1"/>
              </a:buClr>
              <a:buSzPct val="45000"/>
              <a:buFont typeface="+mj-lt"/>
              <a:buAutoNum type="arabicPeriod"/>
              <a:defRPr lang="es-ES" sz="3000" b="1" kern="1200" dirty="0" smtClean="0">
                <a:solidFill>
                  <a:srgbClr val="3C3C3B"/>
                </a:solidFill>
                <a:latin typeface="+mn-lt"/>
                <a:ea typeface="+mn-ea"/>
                <a:cs typeface="+mn-cs"/>
              </a:defRPr>
            </a:lvl1pPr>
            <a:lvl2pPr marL="342900" indent="0">
              <a:buNone/>
              <a:defRPr/>
            </a:lvl2pPr>
          </a:lstStyle>
          <a:p>
            <a:pPr lvl="0"/>
            <a:r>
              <a:rPr lang="en-US" dirty="0"/>
              <a:t>Edit Master text styles</a:t>
            </a:r>
          </a:p>
        </p:txBody>
      </p:sp>
    </p:spTree>
    <p:extLst>
      <p:ext uri="{BB962C8B-B14F-4D97-AF65-F5344CB8AC3E}">
        <p14:creationId xmlns:p14="http://schemas.microsoft.com/office/powerpoint/2010/main" val="58715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49C540BB-A189-4361-ABD8-4DA84C6612C3}"/>
              </a:ext>
            </a:extLst>
          </p:cNvPr>
          <p:cNvSpPr/>
          <p:nvPr userDrawn="1"/>
        </p:nvSpPr>
        <p:spPr>
          <a:xfrm>
            <a:off x="8925341" y="0"/>
            <a:ext cx="3266660" cy="6858000"/>
          </a:xfrm>
          <a:custGeom>
            <a:avLst/>
            <a:gdLst>
              <a:gd name="connsiteX0" fmla="*/ 1630018 w 3266660"/>
              <a:gd name="connsiteY0" fmla="*/ 0 h 6858000"/>
              <a:gd name="connsiteX1" fmla="*/ 3266660 w 3266660"/>
              <a:gd name="connsiteY1" fmla="*/ 0 h 6858000"/>
              <a:gd name="connsiteX2" fmla="*/ 3266660 w 3266660"/>
              <a:gd name="connsiteY2" fmla="*/ 6858000 h 6858000"/>
              <a:gd name="connsiteX3" fmla="*/ 0 w 3266660"/>
              <a:gd name="connsiteY3" fmla="*/ 6858000 h 6858000"/>
              <a:gd name="connsiteX4" fmla="*/ 0 w 3266660"/>
              <a:gd name="connsiteY4" fmla="*/ 2822713 h 6858000"/>
              <a:gd name="connsiteX5" fmla="*/ 1630018 w 3266660"/>
              <a:gd name="connsiteY5" fmla="*/ 28227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6660" h="6858000">
                <a:moveTo>
                  <a:pt x="1630018" y="0"/>
                </a:moveTo>
                <a:lnTo>
                  <a:pt x="3266660" y="0"/>
                </a:lnTo>
                <a:lnTo>
                  <a:pt x="3266660" y="6858000"/>
                </a:lnTo>
                <a:lnTo>
                  <a:pt x="0" y="6858000"/>
                </a:lnTo>
                <a:lnTo>
                  <a:pt x="0" y="2822713"/>
                </a:lnTo>
                <a:lnTo>
                  <a:pt x="1630018" y="28227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s-ES" sz="1350" dirty="0">
              <a:solidFill>
                <a:prstClr val="white"/>
              </a:solidFill>
            </a:endParaRPr>
          </a:p>
        </p:txBody>
      </p:sp>
      <p:sp>
        <p:nvSpPr>
          <p:cNvPr id="2" name="Título 1">
            <a:extLst>
              <a:ext uri="{FF2B5EF4-FFF2-40B4-BE49-F238E27FC236}">
                <a16:creationId xmlns:a16="http://schemas.microsoft.com/office/drawing/2014/main" id="{B045CB15-1F44-40E1-909E-6233010BC133}"/>
              </a:ext>
            </a:extLst>
          </p:cNvPr>
          <p:cNvSpPr>
            <a:spLocks noGrp="1"/>
          </p:cNvSpPr>
          <p:nvPr>
            <p:ph type="title" hasCustomPrompt="1"/>
          </p:nvPr>
        </p:nvSpPr>
        <p:spPr>
          <a:xfrm>
            <a:off x="722519" y="626373"/>
            <a:ext cx="4386195" cy="2852737"/>
          </a:xfrm>
        </p:spPr>
        <p:txBody>
          <a:bodyPr anchor="t">
            <a:normAutofit/>
          </a:bodyPr>
          <a:lstStyle>
            <a:lvl1pPr>
              <a:lnSpc>
                <a:spcPct val="100000"/>
              </a:lnSpc>
              <a:defRPr sz="3000">
                <a:solidFill>
                  <a:schemeClr val="accent1"/>
                </a:solidFill>
              </a:defRPr>
            </a:lvl1pPr>
          </a:lstStyle>
          <a:p>
            <a:r>
              <a:rPr lang="en-US" dirty="0"/>
              <a:t>Click to edit Master title </a:t>
            </a:r>
            <a:br>
              <a:rPr lang="en-US" dirty="0"/>
            </a:br>
            <a:r>
              <a:rPr lang="en-US" dirty="0"/>
              <a:t>style</a:t>
            </a:r>
            <a:endParaRPr lang="es-ES" dirty="0"/>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8"/>
            <a:ext cx="2958755" cy="2364961"/>
          </a:xfrm>
        </p:spPr>
        <p:txBody>
          <a:bodyPr>
            <a:noAutofit/>
          </a:bodyPr>
          <a:lstStyle>
            <a:lvl1pPr marL="0" indent="0" algn="r">
              <a:buFontTx/>
              <a:buNone/>
              <a:defRPr sz="12450">
                <a:solidFill>
                  <a:schemeClr val="bg1"/>
                </a:solidFill>
              </a:defRPr>
            </a:lvl1pPr>
            <a:lvl2pPr>
              <a:defRPr sz="10350">
                <a:solidFill>
                  <a:schemeClr val="tx1"/>
                </a:solidFill>
              </a:defRPr>
            </a:lvl2pPr>
            <a:lvl3pPr>
              <a:defRPr sz="8625">
                <a:solidFill>
                  <a:schemeClr val="tx1"/>
                </a:solidFill>
              </a:defRPr>
            </a:lvl3pPr>
            <a:lvl4pPr>
              <a:defRPr sz="7200">
                <a:solidFill>
                  <a:schemeClr val="tx1"/>
                </a:solidFill>
              </a:defRPr>
            </a:lvl4pPr>
            <a:lvl5pPr>
              <a:defRPr sz="7200">
                <a:solidFill>
                  <a:schemeClr val="tx1"/>
                </a:solidFill>
              </a:defRPr>
            </a:lvl5pPr>
          </a:lstStyle>
          <a:p>
            <a:pPr lvl="0"/>
            <a:r>
              <a:rPr lang="es-ES" dirty="0"/>
              <a:t>00</a:t>
            </a:r>
          </a:p>
        </p:txBody>
      </p:sp>
    </p:spTree>
    <p:extLst>
      <p:ext uri="{BB962C8B-B14F-4D97-AF65-F5344CB8AC3E}">
        <p14:creationId xmlns:p14="http://schemas.microsoft.com/office/powerpoint/2010/main" val="261392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amp; Content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3" y="1087459"/>
            <a:ext cx="10758733" cy="1823011"/>
          </a:xfrm>
        </p:spPr>
        <p:txBody>
          <a:bodyPr anchor="t">
            <a:noAutofit/>
          </a:bodyPr>
          <a:lstStyle>
            <a:lvl1pPr>
              <a:defRPr sz="27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711024" y="3093564"/>
            <a:ext cx="10758733" cy="3083401"/>
          </a:xfrm>
        </p:spPr>
        <p:txBody>
          <a:bodyPr numCol="2" spcCol="720000">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s-ES" dirty="0" err="1"/>
              <a:t>Edit</a:t>
            </a:r>
            <a:r>
              <a:rPr lang="es-ES" dirty="0"/>
              <a:t> Master </a:t>
            </a:r>
            <a:r>
              <a:rPr lang="es-ES" dirty="0" err="1"/>
              <a:t>text</a:t>
            </a:r>
            <a:r>
              <a:rPr lang="es-ES" dirty="0"/>
              <a:t> </a:t>
            </a:r>
            <a:r>
              <a:rPr lang="es-ES" dirty="0" err="1"/>
              <a:t>styles</a:t>
            </a:r>
            <a:endParaRPr lang="es-ES" dirty="0"/>
          </a:p>
        </p:txBody>
      </p:sp>
    </p:spTree>
    <p:extLst>
      <p:ext uri="{BB962C8B-B14F-4D97-AF65-F5344CB8AC3E}">
        <p14:creationId xmlns:p14="http://schemas.microsoft.com/office/powerpoint/2010/main" val="335091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ll Ou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31971" y="1109761"/>
            <a:ext cx="3801119" cy="5050689"/>
          </a:xfrm>
        </p:spPr>
        <p:txBody>
          <a:bodyPr anchor="t">
            <a:noAutofit/>
          </a:bodyPr>
          <a:lstStyle>
            <a:lvl1pPr>
              <a:defRPr sz="1875" b="1">
                <a:solidFill>
                  <a:schemeClr val="accent3"/>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4772723" y="1126274"/>
            <a:ext cx="6697035" cy="5050690"/>
          </a:xfrm>
        </p:spPr>
        <p:txBody>
          <a:bodyPr numCol="1" spcCol="0">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414298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Chart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9" name="Título 1">
            <a:extLst>
              <a:ext uri="{FF2B5EF4-FFF2-40B4-BE49-F238E27FC236}">
                <a16:creationId xmlns:a16="http://schemas.microsoft.com/office/drawing/2014/main" id="{3AABE934-895B-422A-B16D-773558A762E3}"/>
              </a:ext>
            </a:extLst>
          </p:cNvPr>
          <p:cNvSpPr>
            <a:spLocks noGrp="1"/>
          </p:cNvSpPr>
          <p:nvPr>
            <p:ph type="title"/>
          </p:nvPr>
        </p:nvSpPr>
        <p:spPr>
          <a:xfrm>
            <a:off x="722245" y="1087458"/>
            <a:ext cx="3911401" cy="1183132"/>
          </a:xfrm>
        </p:spPr>
        <p:txBody>
          <a:bodyPr anchor="t">
            <a:normAutofit/>
          </a:bodyPr>
          <a:lstStyle>
            <a:lvl1pPr>
              <a:defRPr sz="2700">
                <a:solidFill>
                  <a:schemeClr val="accent1"/>
                </a:solidFill>
              </a:defRPr>
            </a:lvl1pPr>
          </a:lstStyle>
          <a:p>
            <a:r>
              <a:rPr lang="en-US" dirty="0"/>
              <a:t>Click to edit Master title style</a:t>
            </a:r>
            <a:endParaRPr lang="es-ES" dirty="0"/>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2517170"/>
            <a:ext cx="3911401" cy="3659794"/>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6" name="Marcador de gráfico 5">
            <a:extLst>
              <a:ext uri="{FF2B5EF4-FFF2-40B4-BE49-F238E27FC236}">
                <a16:creationId xmlns:a16="http://schemas.microsoft.com/office/drawing/2014/main" id="{2444BFBF-CC97-48FB-BE66-A28460A7384B}"/>
              </a:ext>
            </a:extLst>
          </p:cNvPr>
          <p:cNvSpPr>
            <a:spLocks noGrp="1"/>
          </p:cNvSpPr>
          <p:nvPr>
            <p:ph type="chart" sz="quarter" idx="17" hasCustomPrompt="1"/>
          </p:nvPr>
        </p:nvSpPr>
        <p:spPr>
          <a:xfrm>
            <a:off x="4797426" y="1087438"/>
            <a:ext cx="6683551" cy="5122862"/>
          </a:xfrm>
        </p:spPr>
        <p:txBody>
          <a:bodyPr>
            <a:normAutofit/>
          </a:bodyPr>
          <a:lstStyle>
            <a:lvl1pPr marL="0" indent="0" algn="ctr">
              <a:buNone/>
              <a:defRPr sz="1200"/>
            </a:lvl1pPr>
          </a:lstStyle>
          <a:p>
            <a:r>
              <a:rPr lang="es-ES" dirty="0"/>
              <a:t>Insert graphic here</a:t>
            </a:r>
          </a:p>
        </p:txBody>
      </p:sp>
    </p:spTree>
    <p:extLst>
      <p:ext uri="{BB962C8B-B14F-4D97-AF65-F5344CB8AC3E}">
        <p14:creationId xmlns:p14="http://schemas.microsoft.com/office/powerpoint/2010/main" val="90224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mp; Chart 2">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1191802"/>
            <a:ext cx="3911401" cy="4985162"/>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12" name="Marcador de tabla 4">
            <a:extLst>
              <a:ext uri="{FF2B5EF4-FFF2-40B4-BE49-F238E27FC236}">
                <a16:creationId xmlns:a16="http://schemas.microsoft.com/office/drawing/2014/main" id="{DF826A4E-1A0C-46D7-8327-402D7A34DE68}"/>
              </a:ext>
            </a:extLst>
          </p:cNvPr>
          <p:cNvSpPr>
            <a:spLocks noGrp="1"/>
          </p:cNvSpPr>
          <p:nvPr>
            <p:ph type="tbl" sz="quarter" idx="18" hasCustomPrompt="1"/>
          </p:nvPr>
        </p:nvSpPr>
        <p:spPr>
          <a:xfrm>
            <a:off x="4867835" y="1707776"/>
            <a:ext cx="6612965" cy="4502524"/>
          </a:xfrm>
        </p:spPr>
        <p:txBody>
          <a:bodyPr>
            <a:normAutofit/>
          </a:bodyPr>
          <a:lstStyle>
            <a:lvl1pPr marL="0" indent="0" algn="ctr">
              <a:buFontTx/>
              <a:buNone/>
              <a:defRPr lang="es-ES" sz="900" kern="1200" smtClean="0">
                <a:solidFill>
                  <a:schemeClr val="tx2"/>
                </a:solidFill>
                <a:latin typeface="+mn-lt"/>
                <a:ea typeface="+mn-ea"/>
                <a:cs typeface="+mn-cs"/>
              </a:defRPr>
            </a:lvl1pPr>
          </a:lstStyle>
          <a:p>
            <a:r>
              <a:rPr lang="es-ES" dirty="0"/>
              <a:t>Insert table here</a:t>
            </a:r>
          </a:p>
        </p:txBody>
      </p:sp>
      <p:sp>
        <p:nvSpPr>
          <p:cNvPr id="14" name="Marcador de texto 16">
            <a:extLst>
              <a:ext uri="{FF2B5EF4-FFF2-40B4-BE49-F238E27FC236}">
                <a16:creationId xmlns:a16="http://schemas.microsoft.com/office/drawing/2014/main" id="{C96F8991-1F66-478E-8C12-FB0275A2F299}"/>
              </a:ext>
            </a:extLst>
          </p:cNvPr>
          <p:cNvSpPr>
            <a:spLocks noGrp="1"/>
          </p:cNvSpPr>
          <p:nvPr>
            <p:ph type="body" sz="quarter" idx="19"/>
          </p:nvPr>
        </p:nvSpPr>
        <p:spPr>
          <a:xfrm>
            <a:off x="4867835" y="1191802"/>
            <a:ext cx="6587576" cy="381504"/>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389596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mp; Chart 3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1191802"/>
            <a:ext cx="3911401" cy="65754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9" name="Marcador de texto 16">
            <a:extLst>
              <a:ext uri="{FF2B5EF4-FFF2-40B4-BE49-F238E27FC236}">
                <a16:creationId xmlns:a16="http://schemas.microsoft.com/office/drawing/2014/main" id="{714DD14E-5956-4FB9-8BE1-1064DD293193}"/>
              </a:ext>
            </a:extLst>
          </p:cNvPr>
          <p:cNvSpPr>
            <a:spLocks noGrp="1"/>
          </p:cNvSpPr>
          <p:nvPr>
            <p:ph type="body" sz="quarter" idx="19"/>
          </p:nvPr>
        </p:nvSpPr>
        <p:spPr>
          <a:xfrm>
            <a:off x="5024064" y="1191802"/>
            <a:ext cx="6456737" cy="65754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16" name="Marcador de gráfico 4">
            <a:extLst>
              <a:ext uri="{FF2B5EF4-FFF2-40B4-BE49-F238E27FC236}">
                <a16:creationId xmlns:a16="http://schemas.microsoft.com/office/drawing/2014/main" id="{9BA63F5F-FC37-4202-A6A3-A0F3EFAC9EB6}"/>
              </a:ext>
            </a:extLst>
          </p:cNvPr>
          <p:cNvSpPr>
            <a:spLocks noGrp="1"/>
          </p:cNvSpPr>
          <p:nvPr>
            <p:ph type="chart" sz="quarter" idx="20" hasCustomPrompt="1"/>
          </p:nvPr>
        </p:nvSpPr>
        <p:spPr>
          <a:xfrm>
            <a:off x="711200" y="1993900"/>
            <a:ext cx="3911600" cy="3605788"/>
          </a:xfrm>
        </p:spPr>
        <p:txBody>
          <a:bodyPr>
            <a:normAutofit/>
          </a:bodyPr>
          <a:lstStyle>
            <a:lvl1pPr marL="0" indent="0" algn="ctr">
              <a:buFontTx/>
              <a:buNone/>
              <a:defRPr sz="1050">
                <a:solidFill>
                  <a:schemeClr val="tx2"/>
                </a:solidFill>
              </a:defRPr>
            </a:lvl1pPr>
          </a:lstStyle>
          <a:p>
            <a:r>
              <a:rPr lang="es-ES" dirty="0"/>
              <a:t>Insert graphic here</a:t>
            </a:r>
          </a:p>
        </p:txBody>
      </p:sp>
      <p:sp>
        <p:nvSpPr>
          <p:cNvPr id="17" name="Marcador de gráfico 4">
            <a:extLst>
              <a:ext uri="{FF2B5EF4-FFF2-40B4-BE49-F238E27FC236}">
                <a16:creationId xmlns:a16="http://schemas.microsoft.com/office/drawing/2014/main" id="{0CABFB2C-905F-4A94-BBC0-7C32FA7695A4}"/>
              </a:ext>
            </a:extLst>
          </p:cNvPr>
          <p:cNvSpPr>
            <a:spLocks noGrp="1"/>
          </p:cNvSpPr>
          <p:nvPr>
            <p:ph type="chart" sz="quarter" idx="21" hasCustomPrompt="1"/>
          </p:nvPr>
        </p:nvSpPr>
        <p:spPr>
          <a:xfrm>
            <a:off x="5024063" y="1993900"/>
            <a:ext cx="6472719" cy="3605788"/>
          </a:xfrm>
        </p:spPr>
        <p:txBody>
          <a:bodyPr>
            <a:normAutofit/>
          </a:bodyPr>
          <a:lstStyle>
            <a:lvl1pPr marL="0" indent="0" algn="ctr">
              <a:buFontTx/>
              <a:buNone/>
              <a:defRPr sz="1050">
                <a:solidFill>
                  <a:schemeClr val="tx2"/>
                </a:solidFill>
              </a:defRPr>
            </a:lvl1pPr>
          </a:lstStyle>
          <a:p>
            <a:r>
              <a:rPr lang="es-ES" dirty="0"/>
              <a:t>Insert graphic here</a:t>
            </a:r>
          </a:p>
        </p:txBody>
      </p:sp>
      <p:sp>
        <p:nvSpPr>
          <p:cNvPr id="18" name="Forma libre: forma 17">
            <a:extLst>
              <a:ext uri="{FF2B5EF4-FFF2-40B4-BE49-F238E27FC236}">
                <a16:creationId xmlns:a16="http://schemas.microsoft.com/office/drawing/2014/main" id="{AEAA6F10-C407-4622-AF96-B2605139D86B}"/>
              </a:ext>
            </a:extLst>
          </p:cNvPr>
          <p:cNvSpPr/>
          <p:nvPr userDrawn="1"/>
        </p:nvSpPr>
        <p:spPr>
          <a:xfrm>
            <a:off x="4742397" y="3685063"/>
            <a:ext cx="187151" cy="207057"/>
          </a:xfrm>
          <a:custGeom>
            <a:avLst/>
            <a:gdLst/>
            <a:ahLst/>
            <a:cxnLst/>
            <a:rect l="l" t="t" r="r" b="b"/>
            <a:pathLst>
              <a:path w="187151" h="207057">
                <a:moveTo>
                  <a:pt x="0" y="0"/>
                </a:moveTo>
                <a:lnTo>
                  <a:pt x="187151" y="80925"/>
                </a:lnTo>
                <a:lnTo>
                  <a:pt x="187151" y="125574"/>
                </a:lnTo>
                <a:lnTo>
                  <a:pt x="0" y="207057"/>
                </a:lnTo>
                <a:lnTo>
                  <a:pt x="0" y="154409"/>
                </a:lnTo>
                <a:lnTo>
                  <a:pt x="130596" y="103064"/>
                </a:lnTo>
                <a:lnTo>
                  <a:pt x="0" y="522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ES" sz="1350" dirty="0">
              <a:solidFill>
                <a:prstClr val="white"/>
              </a:solidFill>
            </a:endParaRPr>
          </a:p>
        </p:txBody>
      </p:sp>
    </p:spTree>
    <p:extLst>
      <p:ext uri="{BB962C8B-B14F-4D97-AF65-F5344CB8AC3E}">
        <p14:creationId xmlns:p14="http://schemas.microsoft.com/office/powerpoint/2010/main" val="411506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Header &amp; Conten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4" y="1087459"/>
            <a:ext cx="5297557" cy="1606047"/>
          </a:xfrm>
          <a:prstGeom prst="rect">
            <a:avLst/>
          </a:prstGeom>
        </p:spPr>
        <p:txBody>
          <a:bodyPr anchor="t">
            <a:normAutofit/>
          </a:bodyPr>
          <a:lstStyle>
            <a:lvl1pPr>
              <a:defRPr sz="27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a:prstGeom prst="rect">
            <a:avLst/>
          </a:prstGeo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a:prstGeom prst="rect">
            <a:avLst/>
          </a:prstGeo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p:nvPr>
        </p:nvSpPr>
        <p:spPr>
          <a:xfrm>
            <a:off x="711025" y="3093564"/>
            <a:ext cx="5308776" cy="3083401"/>
          </a:xfrm>
          <a:prstGeom prst="rect">
            <a:avLst/>
          </a:prstGeo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p:nvPr>
        </p:nvSpPr>
        <p:spPr>
          <a:xfrm>
            <a:off x="6399971" y="1087458"/>
            <a:ext cx="5081004" cy="5089506"/>
          </a:xfrm>
          <a:prstGeom prst="rect">
            <a:avLst/>
          </a:prstGeo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144597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Page whit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305A9-DE4B-49AF-BCD4-43A65F7EB523}"/>
              </a:ext>
            </a:extLst>
          </p:cNvPr>
          <p:cNvSpPr>
            <a:spLocks noGrp="1"/>
          </p:cNvSpPr>
          <p:nvPr>
            <p:ph type="ctrTitle"/>
          </p:nvPr>
        </p:nvSpPr>
        <p:spPr>
          <a:xfrm>
            <a:off x="721745" y="1096485"/>
            <a:ext cx="4937184" cy="1407004"/>
          </a:xfrm>
        </p:spPr>
        <p:txBody>
          <a:bodyPr anchor="t">
            <a:normAutofit/>
          </a:bodyPr>
          <a:lstStyle>
            <a:lvl1pPr algn="l">
              <a:lnSpc>
                <a:spcPct val="90000"/>
              </a:lnSpc>
              <a:defRPr sz="3075">
                <a:solidFill>
                  <a:schemeClr val="accent1"/>
                </a:solidFill>
              </a:defRPr>
            </a:lvl1pPr>
          </a:lstStyle>
          <a:p>
            <a:r>
              <a:rPr lang="en-US" dirty="0"/>
              <a:t>Click to edit Master title style</a:t>
            </a:r>
            <a:endParaRPr lang="es-ES" dirty="0"/>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p:nvPr>
        </p:nvSpPr>
        <p:spPr>
          <a:xfrm>
            <a:off x="724620" y="2722142"/>
            <a:ext cx="4934309" cy="2436454"/>
          </a:xfrm>
        </p:spPr>
        <p:txBody>
          <a:bodyPr>
            <a:noAutofit/>
          </a:bodyPr>
          <a:lstStyle>
            <a:lvl1pPr marL="0" indent="0" algn="l">
              <a:lnSpc>
                <a:spcPct val="100000"/>
              </a:lnSpc>
              <a:spcBef>
                <a:spcPts val="0"/>
              </a:spcBef>
              <a:spcAft>
                <a:spcPts val="900"/>
              </a:spcAft>
              <a:buNone/>
              <a:defRPr sz="15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9" name="Gráfico 8">
            <a:extLst>
              <a:ext uri="{FF2B5EF4-FFF2-40B4-BE49-F238E27FC236}">
                <a16:creationId xmlns:a16="http://schemas.microsoft.com/office/drawing/2014/main" id="{9012236B-6821-499F-B6D4-F11EC0EF0C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9" y="5727401"/>
            <a:ext cx="1896592" cy="332588"/>
          </a:xfrm>
          <a:prstGeom prst="rect">
            <a:avLst/>
          </a:prstGeom>
        </p:spPr>
      </p:pic>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1" cy="419100"/>
          </a:xfrm>
        </p:spPr>
        <p:txBody>
          <a:bodyPr>
            <a:noAutofit/>
          </a:bodyPr>
          <a:lstStyle>
            <a:lvl1pPr marL="0" indent="0">
              <a:buNone/>
              <a:defRPr sz="975">
                <a:solidFill>
                  <a:schemeClr val="tx2"/>
                </a:solidFill>
              </a:defRPr>
            </a:lvl1pPr>
            <a:lvl2pPr marL="342900" indent="0">
              <a:buNone/>
              <a:defRPr sz="975">
                <a:solidFill>
                  <a:schemeClr val="tx2"/>
                </a:solidFill>
              </a:defRPr>
            </a:lvl2pPr>
            <a:lvl3pPr marL="685800" indent="0">
              <a:buNone/>
              <a:defRPr sz="975">
                <a:solidFill>
                  <a:schemeClr val="tx2"/>
                </a:solidFill>
              </a:defRPr>
            </a:lvl3pPr>
            <a:lvl4pPr marL="1028700" indent="0">
              <a:buNone/>
              <a:defRPr sz="975">
                <a:solidFill>
                  <a:schemeClr val="tx2"/>
                </a:solidFill>
              </a:defRPr>
            </a:lvl4pPr>
            <a:lvl5pPr marL="1371600" indent="0">
              <a:buNone/>
              <a:defRPr sz="975">
                <a:solidFill>
                  <a:schemeClr val="tx2"/>
                </a:solidFill>
              </a:defRPr>
            </a:lvl5pPr>
          </a:lstStyle>
          <a:p>
            <a:pPr lvl="0"/>
            <a:r>
              <a:rPr lang="en-US" dirty="0"/>
              <a:t>Edit Master text styles</a:t>
            </a:r>
          </a:p>
        </p:txBody>
      </p:sp>
      <p:sp>
        <p:nvSpPr>
          <p:cNvPr id="7" name="Forma libre: forma 6">
            <a:extLst>
              <a:ext uri="{FF2B5EF4-FFF2-40B4-BE49-F238E27FC236}">
                <a16:creationId xmlns:a16="http://schemas.microsoft.com/office/drawing/2014/main" id="{67D1300D-9BA1-4612-9EA5-90328019812E}"/>
              </a:ext>
            </a:extLst>
          </p:cNvPr>
          <p:cNvSpPr/>
          <p:nvPr userDrawn="1"/>
        </p:nvSpPr>
        <p:spPr>
          <a:xfrm>
            <a:off x="1"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s-ES" sz="1350" dirty="0">
              <a:solidFill>
                <a:prstClr val="white"/>
              </a:solidFill>
            </a:endParaRPr>
          </a:p>
        </p:txBody>
      </p:sp>
    </p:spTree>
    <p:extLst>
      <p:ext uri="{BB962C8B-B14F-4D97-AF65-F5344CB8AC3E}">
        <p14:creationId xmlns:p14="http://schemas.microsoft.com/office/powerpoint/2010/main" val="297218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Title 1"/>
          <p:cNvSpPr>
            <a:spLocks noGrp="1"/>
          </p:cNvSpPr>
          <p:nvPr>
            <p:ph type="title"/>
          </p:nvPr>
        </p:nvSpPr>
        <p:spPr>
          <a:xfrm>
            <a:off x="148907" y="396738"/>
            <a:ext cx="11250084" cy="642938"/>
          </a:xfrm>
          <a:prstGeom prst="rect">
            <a:avLst/>
          </a:prstGeom>
        </p:spPr>
        <p:txBody>
          <a:bodyPr/>
          <a:lstStyle>
            <a:lvl1pPr>
              <a:defRPr sz="2400"/>
            </a:lvl1pPr>
          </a:lstStyle>
          <a:p>
            <a:r>
              <a:rPr lang="en-US" dirty="0"/>
              <a:t>Click to edit Master title style</a:t>
            </a:r>
            <a:endParaRPr lang="en-GB" dirty="0"/>
          </a:p>
        </p:txBody>
      </p:sp>
    </p:spTree>
    <p:extLst>
      <p:ext uri="{BB962C8B-B14F-4D97-AF65-F5344CB8AC3E}">
        <p14:creationId xmlns:p14="http://schemas.microsoft.com/office/powerpoint/2010/main" val="26044231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ndex">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C60B320C-F93D-45A7-B5CC-5C18ED1F85FB}"/>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9" name="Gráfico 8">
            <a:extLst>
              <a:ext uri="{FF2B5EF4-FFF2-40B4-BE49-F238E27FC236}">
                <a16:creationId xmlns:a16="http://schemas.microsoft.com/office/drawing/2014/main" id="{AC1B0227-D6EB-4F05-832D-EB54916F79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0" name="CuadroTexto 9">
            <a:extLst>
              <a:ext uri="{FF2B5EF4-FFF2-40B4-BE49-F238E27FC236}">
                <a16:creationId xmlns:a16="http://schemas.microsoft.com/office/drawing/2014/main" id="{B3950534-FF56-4FD6-A098-D625BC54F0FA}"/>
              </a:ext>
            </a:extLst>
          </p:cNvPr>
          <p:cNvSpPr txBox="1"/>
          <p:nvPr userDrawn="1"/>
        </p:nvSpPr>
        <p:spPr>
          <a:xfrm>
            <a:off x="722534" y="312269"/>
            <a:ext cx="1849821" cy="242374"/>
          </a:xfrm>
          <a:prstGeom prst="rect">
            <a:avLst/>
          </a:prstGeom>
          <a:noFill/>
        </p:spPr>
        <p:txBody>
          <a:bodyPr wrap="square" rtlCol="0">
            <a:spAutoFit/>
          </a:bodyPr>
          <a:lstStyle/>
          <a:p>
            <a:pPr fontAlgn="auto">
              <a:spcBef>
                <a:spcPts val="0"/>
              </a:spcBef>
              <a:spcAft>
                <a:spcPts val="0"/>
              </a:spcAft>
            </a:pPr>
            <a:r>
              <a:rPr lang="es-ES" sz="975" dirty="0">
                <a:solidFill>
                  <a:srgbClr val="EB0000"/>
                </a:solidFill>
                <a:latin typeface="Arial"/>
              </a:rPr>
              <a:t>Index</a:t>
            </a:r>
          </a:p>
        </p:txBody>
      </p:sp>
      <p:sp>
        <p:nvSpPr>
          <p:cNvPr id="14" name="Marcador de texto 11">
            <a:extLst>
              <a:ext uri="{FF2B5EF4-FFF2-40B4-BE49-F238E27FC236}">
                <a16:creationId xmlns:a16="http://schemas.microsoft.com/office/drawing/2014/main" id="{0CC57AA0-6C3B-4C80-BF6B-C321A960A96C}"/>
              </a:ext>
            </a:extLst>
          </p:cNvPr>
          <p:cNvSpPr>
            <a:spLocks noGrp="1"/>
          </p:cNvSpPr>
          <p:nvPr>
            <p:ph type="body" sz="quarter" idx="13"/>
          </p:nvPr>
        </p:nvSpPr>
        <p:spPr>
          <a:xfrm>
            <a:off x="832641" y="1100239"/>
            <a:ext cx="10635843" cy="4906665"/>
          </a:xfrm>
        </p:spPr>
        <p:txBody>
          <a:bodyPr>
            <a:normAutofit/>
          </a:bodyPr>
          <a:lstStyle>
            <a:lvl1pPr marL="324000" indent="-297000">
              <a:buClr>
                <a:schemeClr val="accent1"/>
              </a:buClr>
              <a:buSzPct val="45000"/>
              <a:buFont typeface="+mj-lt"/>
              <a:buAutoNum type="arabicPeriod"/>
              <a:defRPr lang="es-ES" sz="3000" b="1" kern="1200" dirty="0" smtClean="0">
                <a:solidFill>
                  <a:srgbClr val="3C3C3B"/>
                </a:solidFill>
                <a:latin typeface="+mn-lt"/>
                <a:ea typeface="+mn-ea"/>
                <a:cs typeface="+mn-cs"/>
              </a:defRPr>
            </a:lvl1pPr>
            <a:lvl2pPr marL="342900" indent="0">
              <a:buNone/>
              <a:defRPr/>
            </a:lvl2pPr>
          </a:lstStyle>
          <a:p>
            <a:pPr lvl="0"/>
            <a:r>
              <a:rPr lang="en-US" dirty="0"/>
              <a:t>Edit Master text styles</a:t>
            </a:r>
          </a:p>
        </p:txBody>
      </p:sp>
    </p:spTree>
    <p:extLst>
      <p:ext uri="{BB962C8B-B14F-4D97-AF65-F5344CB8AC3E}">
        <p14:creationId xmlns:p14="http://schemas.microsoft.com/office/powerpoint/2010/main" val="3189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White">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49C540BB-A189-4361-ABD8-4DA84C6612C3}"/>
              </a:ext>
            </a:extLst>
          </p:cNvPr>
          <p:cNvSpPr/>
          <p:nvPr userDrawn="1"/>
        </p:nvSpPr>
        <p:spPr>
          <a:xfrm>
            <a:off x="8925341" y="0"/>
            <a:ext cx="3266660" cy="6858000"/>
          </a:xfrm>
          <a:custGeom>
            <a:avLst/>
            <a:gdLst>
              <a:gd name="connsiteX0" fmla="*/ 1630018 w 3266660"/>
              <a:gd name="connsiteY0" fmla="*/ 0 h 6858000"/>
              <a:gd name="connsiteX1" fmla="*/ 3266660 w 3266660"/>
              <a:gd name="connsiteY1" fmla="*/ 0 h 6858000"/>
              <a:gd name="connsiteX2" fmla="*/ 3266660 w 3266660"/>
              <a:gd name="connsiteY2" fmla="*/ 6858000 h 6858000"/>
              <a:gd name="connsiteX3" fmla="*/ 0 w 3266660"/>
              <a:gd name="connsiteY3" fmla="*/ 6858000 h 6858000"/>
              <a:gd name="connsiteX4" fmla="*/ 0 w 3266660"/>
              <a:gd name="connsiteY4" fmla="*/ 2822713 h 6858000"/>
              <a:gd name="connsiteX5" fmla="*/ 1630018 w 3266660"/>
              <a:gd name="connsiteY5" fmla="*/ 28227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6660" h="6858000">
                <a:moveTo>
                  <a:pt x="1630018" y="0"/>
                </a:moveTo>
                <a:lnTo>
                  <a:pt x="3266660" y="0"/>
                </a:lnTo>
                <a:lnTo>
                  <a:pt x="3266660" y="6858000"/>
                </a:lnTo>
                <a:lnTo>
                  <a:pt x="0" y="6858000"/>
                </a:lnTo>
                <a:lnTo>
                  <a:pt x="0" y="2822713"/>
                </a:lnTo>
                <a:lnTo>
                  <a:pt x="1630018" y="28227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s-ES" sz="1350" dirty="0">
              <a:solidFill>
                <a:prstClr val="white"/>
              </a:solidFill>
            </a:endParaRPr>
          </a:p>
        </p:txBody>
      </p:sp>
      <p:sp>
        <p:nvSpPr>
          <p:cNvPr id="2" name="Título 1">
            <a:extLst>
              <a:ext uri="{FF2B5EF4-FFF2-40B4-BE49-F238E27FC236}">
                <a16:creationId xmlns:a16="http://schemas.microsoft.com/office/drawing/2014/main" id="{B045CB15-1F44-40E1-909E-6233010BC133}"/>
              </a:ext>
            </a:extLst>
          </p:cNvPr>
          <p:cNvSpPr>
            <a:spLocks noGrp="1"/>
          </p:cNvSpPr>
          <p:nvPr>
            <p:ph type="title" hasCustomPrompt="1"/>
          </p:nvPr>
        </p:nvSpPr>
        <p:spPr>
          <a:xfrm>
            <a:off x="722519" y="626373"/>
            <a:ext cx="4386195" cy="2852737"/>
          </a:xfrm>
        </p:spPr>
        <p:txBody>
          <a:bodyPr anchor="t">
            <a:normAutofit/>
          </a:bodyPr>
          <a:lstStyle>
            <a:lvl1pPr>
              <a:lnSpc>
                <a:spcPct val="100000"/>
              </a:lnSpc>
              <a:defRPr sz="3000">
                <a:solidFill>
                  <a:schemeClr val="accent1"/>
                </a:solidFill>
              </a:defRPr>
            </a:lvl1pPr>
          </a:lstStyle>
          <a:p>
            <a:r>
              <a:rPr lang="en-US" dirty="0"/>
              <a:t>Click to edit Master title </a:t>
            </a:r>
            <a:br>
              <a:rPr lang="en-US" dirty="0"/>
            </a:br>
            <a:r>
              <a:rPr lang="en-US" dirty="0"/>
              <a:t>style</a:t>
            </a:r>
            <a:endParaRPr lang="es-ES" dirty="0"/>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8"/>
            <a:ext cx="2958755" cy="2364961"/>
          </a:xfrm>
        </p:spPr>
        <p:txBody>
          <a:bodyPr>
            <a:noAutofit/>
          </a:bodyPr>
          <a:lstStyle>
            <a:lvl1pPr marL="0" indent="0" algn="r">
              <a:buFontTx/>
              <a:buNone/>
              <a:defRPr sz="12450">
                <a:solidFill>
                  <a:schemeClr val="bg1"/>
                </a:solidFill>
              </a:defRPr>
            </a:lvl1pPr>
            <a:lvl2pPr>
              <a:defRPr sz="10350">
                <a:solidFill>
                  <a:schemeClr val="tx1"/>
                </a:solidFill>
              </a:defRPr>
            </a:lvl2pPr>
            <a:lvl3pPr>
              <a:defRPr sz="8625">
                <a:solidFill>
                  <a:schemeClr val="tx1"/>
                </a:solidFill>
              </a:defRPr>
            </a:lvl3pPr>
            <a:lvl4pPr>
              <a:defRPr sz="7200">
                <a:solidFill>
                  <a:schemeClr val="tx1"/>
                </a:solidFill>
              </a:defRPr>
            </a:lvl4pPr>
            <a:lvl5pPr>
              <a:defRPr sz="7200">
                <a:solidFill>
                  <a:schemeClr val="tx1"/>
                </a:solidFill>
              </a:defRPr>
            </a:lvl5pPr>
          </a:lstStyle>
          <a:p>
            <a:pPr lvl="0"/>
            <a:r>
              <a:rPr lang="es-ES" dirty="0"/>
              <a:t>00</a:t>
            </a:r>
          </a:p>
        </p:txBody>
      </p:sp>
    </p:spTree>
    <p:extLst>
      <p:ext uri="{BB962C8B-B14F-4D97-AF65-F5344CB8AC3E}">
        <p14:creationId xmlns:p14="http://schemas.microsoft.com/office/powerpoint/2010/main" val="39107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Header &amp; Conten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4" y="1087459"/>
            <a:ext cx="5297557" cy="1606047"/>
          </a:xfrm>
        </p:spPr>
        <p:txBody>
          <a:bodyPr anchor="t">
            <a:normAutofit/>
          </a:bodyPr>
          <a:lstStyle>
            <a:lvl1pPr>
              <a:defRPr sz="27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p:nvPr>
        </p:nvSpPr>
        <p:spPr>
          <a:xfrm>
            <a:off x="711025" y="3093564"/>
            <a:ext cx="5308776" cy="3083401"/>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p:nvPr>
        </p:nvSpPr>
        <p:spPr>
          <a:xfrm>
            <a:off x="6399971" y="1087458"/>
            <a:ext cx="5081004" cy="508950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279765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Header &amp; Content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3" y="1087459"/>
            <a:ext cx="10758733" cy="1823011"/>
          </a:xfrm>
        </p:spPr>
        <p:txBody>
          <a:bodyPr anchor="t">
            <a:noAutofit/>
          </a:bodyPr>
          <a:lstStyle>
            <a:lvl1pPr>
              <a:defRPr sz="27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711024" y="3093564"/>
            <a:ext cx="10758733" cy="3083401"/>
          </a:xfrm>
        </p:spPr>
        <p:txBody>
          <a:bodyPr numCol="2" spcCol="720000">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s-ES" dirty="0" err="1"/>
              <a:t>Edit</a:t>
            </a:r>
            <a:r>
              <a:rPr lang="es-ES" dirty="0"/>
              <a:t> Master </a:t>
            </a:r>
            <a:r>
              <a:rPr lang="es-ES" dirty="0" err="1"/>
              <a:t>text</a:t>
            </a:r>
            <a:r>
              <a:rPr lang="es-ES" dirty="0"/>
              <a:t> </a:t>
            </a:r>
            <a:r>
              <a:rPr lang="es-ES" dirty="0" err="1"/>
              <a:t>styles</a:t>
            </a:r>
            <a:endParaRPr lang="es-ES" dirty="0"/>
          </a:p>
        </p:txBody>
      </p:sp>
    </p:spTree>
    <p:extLst>
      <p:ext uri="{BB962C8B-B14F-4D97-AF65-F5344CB8AC3E}">
        <p14:creationId xmlns:p14="http://schemas.microsoft.com/office/powerpoint/2010/main" val="74269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all Ou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31971" y="1109761"/>
            <a:ext cx="3801119" cy="5050689"/>
          </a:xfrm>
        </p:spPr>
        <p:txBody>
          <a:bodyPr anchor="t">
            <a:noAutofit/>
          </a:bodyPr>
          <a:lstStyle>
            <a:lvl1pPr>
              <a:defRPr sz="1875" b="1">
                <a:solidFill>
                  <a:schemeClr val="accent3"/>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4772723" y="1126274"/>
            <a:ext cx="6697035" cy="5050690"/>
          </a:xfrm>
        </p:spPr>
        <p:txBody>
          <a:bodyPr numCol="1" spcCol="0">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98945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ent &amp; Chart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9" name="Título 1">
            <a:extLst>
              <a:ext uri="{FF2B5EF4-FFF2-40B4-BE49-F238E27FC236}">
                <a16:creationId xmlns:a16="http://schemas.microsoft.com/office/drawing/2014/main" id="{3AABE934-895B-422A-B16D-773558A762E3}"/>
              </a:ext>
            </a:extLst>
          </p:cNvPr>
          <p:cNvSpPr>
            <a:spLocks noGrp="1"/>
          </p:cNvSpPr>
          <p:nvPr>
            <p:ph type="title"/>
          </p:nvPr>
        </p:nvSpPr>
        <p:spPr>
          <a:xfrm>
            <a:off x="722245" y="1087458"/>
            <a:ext cx="3911401" cy="1183132"/>
          </a:xfrm>
        </p:spPr>
        <p:txBody>
          <a:bodyPr anchor="t">
            <a:normAutofit/>
          </a:bodyPr>
          <a:lstStyle>
            <a:lvl1pPr>
              <a:defRPr sz="2700">
                <a:solidFill>
                  <a:schemeClr val="accent1"/>
                </a:solidFill>
              </a:defRPr>
            </a:lvl1pPr>
          </a:lstStyle>
          <a:p>
            <a:r>
              <a:rPr lang="en-US" dirty="0"/>
              <a:t>Click to edit Master title style</a:t>
            </a:r>
            <a:endParaRPr lang="es-ES" dirty="0"/>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2517170"/>
            <a:ext cx="3911401" cy="3659794"/>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6" name="Marcador de gráfico 5">
            <a:extLst>
              <a:ext uri="{FF2B5EF4-FFF2-40B4-BE49-F238E27FC236}">
                <a16:creationId xmlns:a16="http://schemas.microsoft.com/office/drawing/2014/main" id="{2444BFBF-CC97-48FB-BE66-A28460A7384B}"/>
              </a:ext>
            </a:extLst>
          </p:cNvPr>
          <p:cNvSpPr>
            <a:spLocks noGrp="1"/>
          </p:cNvSpPr>
          <p:nvPr>
            <p:ph type="chart" sz="quarter" idx="17" hasCustomPrompt="1"/>
          </p:nvPr>
        </p:nvSpPr>
        <p:spPr>
          <a:xfrm>
            <a:off x="4797426" y="1087438"/>
            <a:ext cx="6683551" cy="5122862"/>
          </a:xfrm>
        </p:spPr>
        <p:txBody>
          <a:bodyPr>
            <a:normAutofit/>
          </a:bodyPr>
          <a:lstStyle>
            <a:lvl1pPr marL="0" indent="0" algn="ctr">
              <a:buNone/>
              <a:defRPr sz="1200"/>
            </a:lvl1pPr>
          </a:lstStyle>
          <a:p>
            <a:r>
              <a:rPr lang="es-ES" dirty="0"/>
              <a:t>Insert graphic here</a:t>
            </a:r>
          </a:p>
        </p:txBody>
      </p:sp>
    </p:spTree>
    <p:extLst>
      <p:ext uri="{BB962C8B-B14F-4D97-AF65-F5344CB8AC3E}">
        <p14:creationId xmlns:p14="http://schemas.microsoft.com/office/powerpoint/2010/main" val="217383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ntent &amp; Chart 2">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1191802"/>
            <a:ext cx="3911401" cy="4985162"/>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12" name="Marcador de tabla 4">
            <a:extLst>
              <a:ext uri="{FF2B5EF4-FFF2-40B4-BE49-F238E27FC236}">
                <a16:creationId xmlns:a16="http://schemas.microsoft.com/office/drawing/2014/main" id="{DF826A4E-1A0C-46D7-8327-402D7A34DE68}"/>
              </a:ext>
            </a:extLst>
          </p:cNvPr>
          <p:cNvSpPr>
            <a:spLocks noGrp="1"/>
          </p:cNvSpPr>
          <p:nvPr>
            <p:ph type="tbl" sz="quarter" idx="18" hasCustomPrompt="1"/>
          </p:nvPr>
        </p:nvSpPr>
        <p:spPr>
          <a:xfrm>
            <a:off x="4867835" y="1707776"/>
            <a:ext cx="6612965" cy="4502524"/>
          </a:xfrm>
        </p:spPr>
        <p:txBody>
          <a:bodyPr>
            <a:normAutofit/>
          </a:bodyPr>
          <a:lstStyle>
            <a:lvl1pPr marL="0" indent="0" algn="ctr">
              <a:buFontTx/>
              <a:buNone/>
              <a:defRPr lang="es-ES" sz="900" kern="1200" smtClean="0">
                <a:solidFill>
                  <a:schemeClr val="tx2"/>
                </a:solidFill>
                <a:latin typeface="+mn-lt"/>
                <a:ea typeface="+mn-ea"/>
                <a:cs typeface="+mn-cs"/>
              </a:defRPr>
            </a:lvl1pPr>
          </a:lstStyle>
          <a:p>
            <a:r>
              <a:rPr lang="es-ES" dirty="0"/>
              <a:t>Insert table here</a:t>
            </a:r>
          </a:p>
        </p:txBody>
      </p:sp>
      <p:sp>
        <p:nvSpPr>
          <p:cNvPr id="14" name="Marcador de texto 16">
            <a:extLst>
              <a:ext uri="{FF2B5EF4-FFF2-40B4-BE49-F238E27FC236}">
                <a16:creationId xmlns:a16="http://schemas.microsoft.com/office/drawing/2014/main" id="{C96F8991-1F66-478E-8C12-FB0275A2F299}"/>
              </a:ext>
            </a:extLst>
          </p:cNvPr>
          <p:cNvSpPr>
            <a:spLocks noGrp="1"/>
          </p:cNvSpPr>
          <p:nvPr>
            <p:ph type="body" sz="quarter" idx="19"/>
          </p:nvPr>
        </p:nvSpPr>
        <p:spPr>
          <a:xfrm>
            <a:off x="4867835" y="1191802"/>
            <a:ext cx="6587576" cy="381504"/>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285064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ntent &amp; Chart 3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1191802"/>
            <a:ext cx="3911401" cy="65754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9" name="Marcador de texto 16">
            <a:extLst>
              <a:ext uri="{FF2B5EF4-FFF2-40B4-BE49-F238E27FC236}">
                <a16:creationId xmlns:a16="http://schemas.microsoft.com/office/drawing/2014/main" id="{714DD14E-5956-4FB9-8BE1-1064DD293193}"/>
              </a:ext>
            </a:extLst>
          </p:cNvPr>
          <p:cNvSpPr>
            <a:spLocks noGrp="1"/>
          </p:cNvSpPr>
          <p:nvPr>
            <p:ph type="body" sz="quarter" idx="19"/>
          </p:nvPr>
        </p:nvSpPr>
        <p:spPr>
          <a:xfrm>
            <a:off x="5024064" y="1191802"/>
            <a:ext cx="6456737" cy="65754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16" name="Marcador de gráfico 4">
            <a:extLst>
              <a:ext uri="{FF2B5EF4-FFF2-40B4-BE49-F238E27FC236}">
                <a16:creationId xmlns:a16="http://schemas.microsoft.com/office/drawing/2014/main" id="{9BA63F5F-FC37-4202-A6A3-A0F3EFAC9EB6}"/>
              </a:ext>
            </a:extLst>
          </p:cNvPr>
          <p:cNvSpPr>
            <a:spLocks noGrp="1"/>
          </p:cNvSpPr>
          <p:nvPr>
            <p:ph type="chart" sz="quarter" idx="20" hasCustomPrompt="1"/>
          </p:nvPr>
        </p:nvSpPr>
        <p:spPr>
          <a:xfrm>
            <a:off x="711200" y="1993900"/>
            <a:ext cx="3911600" cy="3605788"/>
          </a:xfrm>
        </p:spPr>
        <p:txBody>
          <a:bodyPr>
            <a:normAutofit/>
          </a:bodyPr>
          <a:lstStyle>
            <a:lvl1pPr marL="0" indent="0" algn="ctr">
              <a:buFontTx/>
              <a:buNone/>
              <a:defRPr sz="1050">
                <a:solidFill>
                  <a:schemeClr val="tx2"/>
                </a:solidFill>
              </a:defRPr>
            </a:lvl1pPr>
          </a:lstStyle>
          <a:p>
            <a:r>
              <a:rPr lang="es-ES" dirty="0"/>
              <a:t>Insert graphic here</a:t>
            </a:r>
          </a:p>
        </p:txBody>
      </p:sp>
      <p:sp>
        <p:nvSpPr>
          <p:cNvPr id="17" name="Marcador de gráfico 4">
            <a:extLst>
              <a:ext uri="{FF2B5EF4-FFF2-40B4-BE49-F238E27FC236}">
                <a16:creationId xmlns:a16="http://schemas.microsoft.com/office/drawing/2014/main" id="{0CABFB2C-905F-4A94-BBC0-7C32FA7695A4}"/>
              </a:ext>
            </a:extLst>
          </p:cNvPr>
          <p:cNvSpPr>
            <a:spLocks noGrp="1"/>
          </p:cNvSpPr>
          <p:nvPr>
            <p:ph type="chart" sz="quarter" idx="21" hasCustomPrompt="1"/>
          </p:nvPr>
        </p:nvSpPr>
        <p:spPr>
          <a:xfrm>
            <a:off x="5024063" y="1993900"/>
            <a:ext cx="6472719" cy="3605788"/>
          </a:xfrm>
        </p:spPr>
        <p:txBody>
          <a:bodyPr>
            <a:normAutofit/>
          </a:bodyPr>
          <a:lstStyle>
            <a:lvl1pPr marL="0" indent="0" algn="ctr">
              <a:buFontTx/>
              <a:buNone/>
              <a:defRPr sz="1050">
                <a:solidFill>
                  <a:schemeClr val="tx2"/>
                </a:solidFill>
              </a:defRPr>
            </a:lvl1pPr>
          </a:lstStyle>
          <a:p>
            <a:r>
              <a:rPr lang="es-ES" dirty="0"/>
              <a:t>Insert graphic here</a:t>
            </a:r>
          </a:p>
        </p:txBody>
      </p:sp>
      <p:sp>
        <p:nvSpPr>
          <p:cNvPr id="18" name="Forma libre: forma 17">
            <a:extLst>
              <a:ext uri="{FF2B5EF4-FFF2-40B4-BE49-F238E27FC236}">
                <a16:creationId xmlns:a16="http://schemas.microsoft.com/office/drawing/2014/main" id="{AEAA6F10-C407-4622-AF96-B2605139D86B}"/>
              </a:ext>
            </a:extLst>
          </p:cNvPr>
          <p:cNvSpPr/>
          <p:nvPr userDrawn="1"/>
        </p:nvSpPr>
        <p:spPr>
          <a:xfrm>
            <a:off x="4742397" y="3685063"/>
            <a:ext cx="187151" cy="207057"/>
          </a:xfrm>
          <a:custGeom>
            <a:avLst/>
            <a:gdLst/>
            <a:ahLst/>
            <a:cxnLst/>
            <a:rect l="l" t="t" r="r" b="b"/>
            <a:pathLst>
              <a:path w="187151" h="207057">
                <a:moveTo>
                  <a:pt x="0" y="0"/>
                </a:moveTo>
                <a:lnTo>
                  <a:pt x="187151" y="80925"/>
                </a:lnTo>
                <a:lnTo>
                  <a:pt x="187151" y="125574"/>
                </a:lnTo>
                <a:lnTo>
                  <a:pt x="0" y="207057"/>
                </a:lnTo>
                <a:lnTo>
                  <a:pt x="0" y="154409"/>
                </a:lnTo>
                <a:lnTo>
                  <a:pt x="130596" y="103064"/>
                </a:lnTo>
                <a:lnTo>
                  <a:pt x="0" y="522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ES" sz="1350" dirty="0">
              <a:solidFill>
                <a:prstClr val="white"/>
              </a:solidFill>
            </a:endParaRPr>
          </a:p>
        </p:txBody>
      </p:sp>
    </p:spTree>
    <p:extLst>
      <p:ext uri="{BB962C8B-B14F-4D97-AF65-F5344CB8AC3E}">
        <p14:creationId xmlns:p14="http://schemas.microsoft.com/office/powerpoint/2010/main" val="327708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hank you - Contact ">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0DAC009-2BB8-4885-AC03-9FD05C47BE65}"/>
              </a:ext>
            </a:extLst>
          </p:cNvPr>
          <p:cNvSpPr/>
          <p:nvPr userDrawn="1"/>
        </p:nvSpPr>
        <p:spPr>
          <a:xfrm>
            <a:off x="820237" y="3464159"/>
            <a:ext cx="2446172" cy="248603"/>
          </a:xfrm>
          <a:custGeom>
            <a:avLst/>
            <a:gdLst/>
            <a:ahLst/>
            <a:cxnLst/>
            <a:rect l="l" t="t" r="r" b="b"/>
            <a:pathLst>
              <a:path w="2446172" h="248603">
                <a:moveTo>
                  <a:pt x="2218258" y="75686"/>
                </a:moveTo>
                <a:cubicBezTo>
                  <a:pt x="2202560" y="75848"/>
                  <a:pt x="2190935" y="80359"/>
                  <a:pt x="2183385" y="89222"/>
                </a:cubicBezTo>
                <a:cubicBezTo>
                  <a:pt x="2175835" y="98084"/>
                  <a:pt x="2172083" y="110330"/>
                  <a:pt x="2172129" y="125959"/>
                </a:cubicBezTo>
                <a:cubicBezTo>
                  <a:pt x="2172037" y="140289"/>
                  <a:pt x="2175052" y="151821"/>
                  <a:pt x="2181175" y="160557"/>
                </a:cubicBezTo>
                <a:cubicBezTo>
                  <a:pt x="2187298" y="169292"/>
                  <a:pt x="2197081" y="173781"/>
                  <a:pt x="2210524" y="174023"/>
                </a:cubicBezTo>
                <a:cubicBezTo>
                  <a:pt x="2216451" y="173988"/>
                  <a:pt x="2221861" y="173090"/>
                  <a:pt x="2226752" y="171329"/>
                </a:cubicBezTo>
                <a:cubicBezTo>
                  <a:pt x="2231644" y="169568"/>
                  <a:pt x="2236086" y="167151"/>
                  <a:pt x="2240080" y="164078"/>
                </a:cubicBezTo>
                <a:lnTo>
                  <a:pt x="2240080" y="77344"/>
                </a:lnTo>
                <a:cubicBezTo>
                  <a:pt x="2236926" y="76791"/>
                  <a:pt x="2233566" y="76377"/>
                  <a:pt x="2229998" y="76101"/>
                </a:cubicBezTo>
                <a:cubicBezTo>
                  <a:pt x="2226430" y="75825"/>
                  <a:pt x="2222517" y="75686"/>
                  <a:pt x="2218258" y="75686"/>
                </a:cubicBezTo>
                <a:close/>
                <a:moveTo>
                  <a:pt x="1789633" y="75686"/>
                </a:moveTo>
                <a:cubicBezTo>
                  <a:pt x="1773935" y="75848"/>
                  <a:pt x="1762310" y="80359"/>
                  <a:pt x="1754760" y="89222"/>
                </a:cubicBezTo>
                <a:cubicBezTo>
                  <a:pt x="1747210" y="98084"/>
                  <a:pt x="1743458" y="110330"/>
                  <a:pt x="1743504" y="125959"/>
                </a:cubicBezTo>
                <a:cubicBezTo>
                  <a:pt x="1743412" y="140289"/>
                  <a:pt x="1746427" y="151821"/>
                  <a:pt x="1752550" y="160557"/>
                </a:cubicBezTo>
                <a:cubicBezTo>
                  <a:pt x="1758673" y="169292"/>
                  <a:pt x="1768456" y="173781"/>
                  <a:pt x="1781899" y="174023"/>
                </a:cubicBezTo>
                <a:cubicBezTo>
                  <a:pt x="1787826" y="173988"/>
                  <a:pt x="1793236" y="173090"/>
                  <a:pt x="1798127" y="171329"/>
                </a:cubicBezTo>
                <a:cubicBezTo>
                  <a:pt x="1803019" y="169568"/>
                  <a:pt x="1807461" y="167151"/>
                  <a:pt x="1811455" y="164078"/>
                </a:cubicBezTo>
                <a:lnTo>
                  <a:pt x="1811455" y="77344"/>
                </a:lnTo>
                <a:cubicBezTo>
                  <a:pt x="1808302" y="76791"/>
                  <a:pt x="1804941" y="76377"/>
                  <a:pt x="1801373" y="76101"/>
                </a:cubicBezTo>
                <a:cubicBezTo>
                  <a:pt x="1797805" y="75825"/>
                  <a:pt x="1793892" y="75686"/>
                  <a:pt x="1789633" y="75686"/>
                </a:cubicBezTo>
                <a:close/>
                <a:moveTo>
                  <a:pt x="1469508" y="75686"/>
                </a:moveTo>
                <a:cubicBezTo>
                  <a:pt x="1455466" y="75859"/>
                  <a:pt x="1445085" y="80210"/>
                  <a:pt x="1438363" y="88738"/>
                </a:cubicBezTo>
                <a:cubicBezTo>
                  <a:pt x="1431642" y="97267"/>
                  <a:pt x="1428304" y="108937"/>
                  <a:pt x="1428350" y="123750"/>
                </a:cubicBezTo>
                <a:cubicBezTo>
                  <a:pt x="1428460" y="140663"/>
                  <a:pt x="1432108" y="153104"/>
                  <a:pt x="1439296" y="161075"/>
                </a:cubicBezTo>
                <a:cubicBezTo>
                  <a:pt x="1446483" y="169045"/>
                  <a:pt x="1456554" y="172993"/>
                  <a:pt x="1469508" y="172918"/>
                </a:cubicBezTo>
                <a:cubicBezTo>
                  <a:pt x="1483031" y="172762"/>
                  <a:pt x="1493136" y="168446"/>
                  <a:pt x="1499823" y="159970"/>
                </a:cubicBezTo>
                <a:cubicBezTo>
                  <a:pt x="1506510" y="151493"/>
                  <a:pt x="1509848" y="139788"/>
                  <a:pt x="1509836" y="124855"/>
                </a:cubicBezTo>
                <a:cubicBezTo>
                  <a:pt x="1509710" y="108062"/>
                  <a:pt x="1506096" y="95655"/>
                  <a:pt x="1498995" y="87633"/>
                </a:cubicBezTo>
                <a:cubicBezTo>
                  <a:pt x="1491894" y="79611"/>
                  <a:pt x="1482064" y="75629"/>
                  <a:pt x="1469508" y="75686"/>
                </a:cubicBezTo>
                <a:close/>
                <a:moveTo>
                  <a:pt x="523075" y="75686"/>
                </a:moveTo>
                <a:cubicBezTo>
                  <a:pt x="519478" y="75698"/>
                  <a:pt x="515968" y="75882"/>
                  <a:pt x="512544" y="76239"/>
                </a:cubicBezTo>
                <a:cubicBezTo>
                  <a:pt x="509120" y="76596"/>
                  <a:pt x="505817" y="77056"/>
                  <a:pt x="502634" y="77620"/>
                </a:cubicBezTo>
                <a:lnTo>
                  <a:pt x="502634" y="169879"/>
                </a:lnTo>
                <a:cubicBezTo>
                  <a:pt x="510092" y="171859"/>
                  <a:pt x="517551" y="172872"/>
                  <a:pt x="525009" y="172918"/>
                </a:cubicBezTo>
                <a:cubicBezTo>
                  <a:pt x="540212" y="172877"/>
                  <a:pt x="551653" y="168746"/>
                  <a:pt x="559330" y="160522"/>
                </a:cubicBezTo>
                <a:cubicBezTo>
                  <a:pt x="567006" y="152299"/>
                  <a:pt x="570851" y="140225"/>
                  <a:pt x="570862" y="124302"/>
                </a:cubicBezTo>
                <a:cubicBezTo>
                  <a:pt x="571012" y="109346"/>
                  <a:pt x="567329" y="97549"/>
                  <a:pt x="559813" y="88911"/>
                </a:cubicBezTo>
                <a:cubicBezTo>
                  <a:pt x="552297" y="80273"/>
                  <a:pt x="540051" y="75865"/>
                  <a:pt x="523075" y="75686"/>
                </a:cubicBezTo>
                <a:close/>
                <a:moveTo>
                  <a:pt x="1101204" y="75134"/>
                </a:moveTo>
                <a:cubicBezTo>
                  <a:pt x="1090460" y="75163"/>
                  <a:pt x="1082185" y="78213"/>
                  <a:pt x="1076379" y="84284"/>
                </a:cubicBezTo>
                <a:cubicBezTo>
                  <a:pt x="1070572" y="90355"/>
                  <a:pt x="1067062" y="99275"/>
                  <a:pt x="1065848" y="111043"/>
                </a:cubicBezTo>
                <a:lnTo>
                  <a:pt x="1134351" y="111043"/>
                </a:lnTo>
                <a:cubicBezTo>
                  <a:pt x="1134282" y="99637"/>
                  <a:pt x="1131382" y="90821"/>
                  <a:pt x="1125650" y="84595"/>
                </a:cubicBezTo>
                <a:cubicBezTo>
                  <a:pt x="1119919" y="78368"/>
                  <a:pt x="1111770" y="75215"/>
                  <a:pt x="1101204" y="75134"/>
                </a:cubicBezTo>
                <a:close/>
                <a:moveTo>
                  <a:pt x="748779" y="75134"/>
                </a:moveTo>
                <a:cubicBezTo>
                  <a:pt x="738035" y="75163"/>
                  <a:pt x="729760" y="78213"/>
                  <a:pt x="723954" y="84284"/>
                </a:cubicBezTo>
                <a:cubicBezTo>
                  <a:pt x="718147" y="90355"/>
                  <a:pt x="714637" y="99275"/>
                  <a:pt x="713423" y="111043"/>
                </a:cubicBezTo>
                <a:lnTo>
                  <a:pt x="781926" y="111043"/>
                </a:lnTo>
                <a:cubicBezTo>
                  <a:pt x="781857" y="99637"/>
                  <a:pt x="778957" y="90821"/>
                  <a:pt x="773225" y="84595"/>
                </a:cubicBezTo>
                <a:cubicBezTo>
                  <a:pt x="767494" y="78368"/>
                  <a:pt x="759345" y="75215"/>
                  <a:pt x="748779" y="75134"/>
                </a:cubicBezTo>
                <a:close/>
                <a:moveTo>
                  <a:pt x="2301050" y="53036"/>
                </a:moveTo>
                <a:lnTo>
                  <a:pt x="2331434" y="53036"/>
                </a:lnTo>
                <a:lnTo>
                  <a:pt x="2331434" y="195568"/>
                </a:lnTo>
                <a:lnTo>
                  <a:pt x="2301050" y="195568"/>
                </a:lnTo>
                <a:close/>
                <a:moveTo>
                  <a:pt x="157925" y="53036"/>
                </a:moveTo>
                <a:lnTo>
                  <a:pt x="188309" y="53036"/>
                </a:lnTo>
                <a:lnTo>
                  <a:pt x="188309" y="195568"/>
                </a:lnTo>
                <a:lnTo>
                  <a:pt x="157925" y="195568"/>
                </a:lnTo>
                <a:close/>
                <a:moveTo>
                  <a:pt x="2419655" y="49721"/>
                </a:moveTo>
                <a:cubicBezTo>
                  <a:pt x="2424454" y="49716"/>
                  <a:pt x="2429219" y="49796"/>
                  <a:pt x="2433950" y="49963"/>
                </a:cubicBezTo>
                <a:cubicBezTo>
                  <a:pt x="2438680" y="50130"/>
                  <a:pt x="2442754" y="50418"/>
                  <a:pt x="2446172" y="50826"/>
                </a:cubicBezTo>
                <a:cubicBezTo>
                  <a:pt x="2446161" y="55534"/>
                  <a:pt x="2445908" y="60275"/>
                  <a:pt x="2445413" y="65052"/>
                </a:cubicBezTo>
                <a:cubicBezTo>
                  <a:pt x="2444918" y="69828"/>
                  <a:pt x="2444250" y="73741"/>
                  <a:pt x="2443410" y="76791"/>
                </a:cubicBezTo>
                <a:cubicBezTo>
                  <a:pt x="2439848" y="76383"/>
                  <a:pt x="2436200" y="76095"/>
                  <a:pt x="2432465" y="75928"/>
                </a:cubicBezTo>
                <a:cubicBezTo>
                  <a:pt x="2428730" y="75761"/>
                  <a:pt x="2424736" y="75681"/>
                  <a:pt x="2420484" y="75686"/>
                </a:cubicBezTo>
                <a:cubicBezTo>
                  <a:pt x="2413026" y="75686"/>
                  <a:pt x="2405567" y="76239"/>
                  <a:pt x="2398109" y="77344"/>
                </a:cubicBezTo>
                <a:lnTo>
                  <a:pt x="2398109" y="195568"/>
                </a:lnTo>
                <a:lnTo>
                  <a:pt x="2367725" y="195568"/>
                </a:lnTo>
                <a:lnTo>
                  <a:pt x="2367725" y="57456"/>
                </a:lnTo>
                <a:cubicBezTo>
                  <a:pt x="2374498" y="55200"/>
                  <a:pt x="2382635" y="53358"/>
                  <a:pt x="2392136" y="51931"/>
                </a:cubicBezTo>
                <a:cubicBezTo>
                  <a:pt x="2401637" y="50504"/>
                  <a:pt x="2410810" y="49767"/>
                  <a:pt x="2419655" y="49721"/>
                </a:cubicBezTo>
                <a:close/>
                <a:moveTo>
                  <a:pt x="2218258" y="49721"/>
                </a:moveTo>
                <a:cubicBezTo>
                  <a:pt x="2228133" y="49698"/>
                  <a:pt x="2237318" y="50297"/>
                  <a:pt x="2245812" y="51517"/>
                </a:cubicBezTo>
                <a:cubicBezTo>
                  <a:pt x="2254306" y="52737"/>
                  <a:pt x="2262523" y="54716"/>
                  <a:pt x="2270465" y="57456"/>
                </a:cubicBezTo>
                <a:lnTo>
                  <a:pt x="2270465" y="195568"/>
                </a:lnTo>
                <a:lnTo>
                  <a:pt x="2242566" y="195568"/>
                </a:lnTo>
                <a:lnTo>
                  <a:pt x="2240909" y="178995"/>
                </a:lnTo>
                <a:cubicBezTo>
                  <a:pt x="2237111" y="185141"/>
                  <a:pt x="2232069" y="189975"/>
                  <a:pt x="2225785" y="193496"/>
                </a:cubicBezTo>
                <a:cubicBezTo>
                  <a:pt x="2219501" y="197018"/>
                  <a:pt x="2211560" y="198814"/>
                  <a:pt x="2201961" y="198883"/>
                </a:cubicBezTo>
                <a:cubicBezTo>
                  <a:pt x="2183477" y="198745"/>
                  <a:pt x="2168791" y="192392"/>
                  <a:pt x="2157903" y="179823"/>
                </a:cubicBezTo>
                <a:cubicBezTo>
                  <a:pt x="2147015" y="167255"/>
                  <a:pt x="2141445" y="149300"/>
                  <a:pt x="2141191" y="125959"/>
                </a:cubicBezTo>
                <a:cubicBezTo>
                  <a:pt x="2141209" y="101514"/>
                  <a:pt x="2147665" y="82730"/>
                  <a:pt x="2160562" y="69610"/>
                </a:cubicBezTo>
                <a:cubicBezTo>
                  <a:pt x="2173458" y="56489"/>
                  <a:pt x="2192690" y="49859"/>
                  <a:pt x="2218258" y="49721"/>
                </a:cubicBezTo>
                <a:close/>
                <a:moveTo>
                  <a:pt x="1789633" y="49721"/>
                </a:moveTo>
                <a:cubicBezTo>
                  <a:pt x="1799508" y="49698"/>
                  <a:pt x="1808693" y="50297"/>
                  <a:pt x="1817187" y="51517"/>
                </a:cubicBezTo>
                <a:cubicBezTo>
                  <a:pt x="1825681" y="52737"/>
                  <a:pt x="1833899" y="54716"/>
                  <a:pt x="1841840" y="57456"/>
                </a:cubicBezTo>
                <a:lnTo>
                  <a:pt x="1841840" y="195568"/>
                </a:lnTo>
                <a:lnTo>
                  <a:pt x="1813941" y="195568"/>
                </a:lnTo>
                <a:lnTo>
                  <a:pt x="1812284" y="178995"/>
                </a:lnTo>
                <a:cubicBezTo>
                  <a:pt x="1808486" y="185141"/>
                  <a:pt x="1803445" y="189975"/>
                  <a:pt x="1797160" y="193496"/>
                </a:cubicBezTo>
                <a:cubicBezTo>
                  <a:pt x="1790876" y="197018"/>
                  <a:pt x="1782935" y="198814"/>
                  <a:pt x="1773336" y="198883"/>
                </a:cubicBezTo>
                <a:cubicBezTo>
                  <a:pt x="1754852" y="198745"/>
                  <a:pt x="1740166" y="192392"/>
                  <a:pt x="1729278" y="179823"/>
                </a:cubicBezTo>
                <a:cubicBezTo>
                  <a:pt x="1718390" y="167255"/>
                  <a:pt x="1712820" y="149300"/>
                  <a:pt x="1712567" y="125959"/>
                </a:cubicBezTo>
                <a:cubicBezTo>
                  <a:pt x="1712584" y="101514"/>
                  <a:pt x="1719041" y="82730"/>
                  <a:pt x="1731937" y="69610"/>
                </a:cubicBezTo>
                <a:cubicBezTo>
                  <a:pt x="1744833" y="56489"/>
                  <a:pt x="1764065" y="49859"/>
                  <a:pt x="1789633" y="49721"/>
                </a:cubicBezTo>
                <a:close/>
                <a:moveTo>
                  <a:pt x="1622870" y="49721"/>
                </a:moveTo>
                <a:cubicBezTo>
                  <a:pt x="1647903" y="49842"/>
                  <a:pt x="1665443" y="54503"/>
                  <a:pt x="1675491" y="63705"/>
                </a:cubicBezTo>
                <a:cubicBezTo>
                  <a:pt x="1685538" y="72907"/>
                  <a:pt x="1690372" y="85924"/>
                  <a:pt x="1689992" y="102757"/>
                </a:cubicBezTo>
                <a:lnTo>
                  <a:pt x="1689992" y="195568"/>
                </a:lnTo>
                <a:lnTo>
                  <a:pt x="1659608" y="195568"/>
                </a:lnTo>
                <a:lnTo>
                  <a:pt x="1659608" y="108005"/>
                </a:lnTo>
                <a:cubicBezTo>
                  <a:pt x="1659941" y="97111"/>
                  <a:pt x="1657478" y="88997"/>
                  <a:pt x="1652219" y="83662"/>
                </a:cubicBezTo>
                <a:cubicBezTo>
                  <a:pt x="1646959" y="78328"/>
                  <a:pt x="1636900" y="75669"/>
                  <a:pt x="1622041" y="75686"/>
                </a:cubicBezTo>
                <a:cubicBezTo>
                  <a:pt x="1618416" y="75692"/>
                  <a:pt x="1614548" y="75888"/>
                  <a:pt x="1610440" y="76273"/>
                </a:cubicBezTo>
                <a:cubicBezTo>
                  <a:pt x="1606331" y="76659"/>
                  <a:pt x="1602187" y="77200"/>
                  <a:pt x="1598009" y="77896"/>
                </a:cubicBezTo>
                <a:lnTo>
                  <a:pt x="1598009" y="195568"/>
                </a:lnTo>
                <a:lnTo>
                  <a:pt x="1567625" y="195568"/>
                </a:lnTo>
                <a:lnTo>
                  <a:pt x="1567625" y="57456"/>
                </a:lnTo>
                <a:cubicBezTo>
                  <a:pt x="1577471" y="55079"/>
                  <a:pt x="1587265" y="53203"/>
                  <a:pt x="1597008" y="51828"/>
                </a:cubicBezTo>
                <a:cubicBezTo>
                  <a:pt x="1606751" y="50452"/>
                  <a:pt x="1615371" y="49750"/>
                  <a:pt x="1622870" y="49721"/>
                </a:cubicBezTo>
                <a:close/>
                <a:moveTo>
                  <a:pt x="1470336" y="49721"/>
                </a:moveTo>
                <a:cubicBezTo>
                  <a:pt x="1485815" y="49861"/>
                  <a:pt x="1498777" y="53111"/>
                  <a:pt x="1509223" y="59471"/>
                </a:cubicBezTo>
                <a:cubicBezTo>
                  <a:pt x="1519668" y="65831"/>
                  <a:pt x="1527535" y="74462"/>
                  <a:pt x="1532825" y="85365"/>
                </a:cubicBezTo>
                <a:cubicBezTo>
                  <a:pt x="1538114" y="96267"/>
                  <a:pt x="1540764" y="108602"/>
                  <a:pt x="1540774" y="122369"/>
                </a:cubicBezTo>
                <a:cubicBezTo>
                  <a:pt x="1540555" y="146705"/>
                  <a:pt x="1534018" y="165500"/>
                  <a:pt x="1521162" y="178753"/>
                </a:cubicBezTo>
                <a:cubicBezTo>
                  <a:pt x="1508306" y="192006"/>
                  <a:pt x="1490443" y="198716"/>
                  <a:pt x="1467574" y="198883"/>
                </a:cubicBezTo>
                <a:cubicBezTo>
                  <a:pt x="1452360" y="198743"/>
                  <a:pt x="1439544" y="195493"/>
                  <a:pt x="1429128" y="189133"/>
                </a:cubicBezTo>
                <a:cubicBezTo>
                  <a:pt x="1418711" y="182773"/>
                  <a:pt x="1410827" y="174142"/>
                  <a:pt x="1405475" y="163240"/>
                </a:cubicBezTo>
                <a:cubicBezTo>
                  <a:pt x="1400122" y="152337"/>
                  <a:pt x="1397435" y="140003"/>
                  <a:pt x="1397413" y="126236"/>
                </a:cubicBezTo>
                <a:cubicBezTo>
                  <a:pt x="1397655" y="101899"/>
                  <a:pt x="1404215" y="83104"/>
                  <a:pt x="1417094" y="69851"/>
                </a:cubicBezTo>
                <a:cubicBezTo>
                  <a:pt x="1429973" y="56598"/>
                  <a:pt x="1447720" y="49888"/>
                  <a:pt x="1470336" y="49721"/>
                </a:cubicBezTo>
                <a:close/>
                <a:moveTo>
                  <a:pt x="1329662" y="49721"/>
                </a:moveTo>
                <a:cubicBezTo>
                  <a:pt x="1338351" y="49704"/>
                  <a:pt x="1346454" y="50222"/>
                  <a:pt x="1353969" y="51275"/>
                </a:cubicBezTo>
                <a:cubicBezTo>
                  <a:pt x="1361485" y="52328"/>
                  <a:pt x="1368483" y="54020"/>
                  <a:pt x="1374963" y="56351"/>
                </a:cubicBezTo>
                <a:cubicBezTo>
                  <a:pt x="1374709" y="60316"/>
                  <a:pt x="1374249" y="64263"/>
                  <a:pt x="1373581" y="68194"/>
                </a:cubicBezTo>
                <a:cubicBezTo>
                  <a:pt x="1372914" y="72124"/>
                  <a:pt x="1371901" y="76279"/>
                  <a:pt x="1370543" y="80659"/>
                </a:cubicBezTo>
                <a:cubicBezTo>
                  <a:pt x="1364092" y="78604"/>
                  <a:pt x="1357589" y="77119"/>
                  <a:pt x="1351035" y="76204"/>
                </a:cubicBezTo>
                <a:cubicBezTo>
                  <a:pt x="1344480" y="75289"/>
                  <a:pt x="1337632" y="74841"/>
                  <a:pt x="1330490" y="74858"/>
                </a:cubicBezTo>
                <a:cubicBezTo>
                  <a:pt x="1321018" y="74933"/>
                  <a:pt x="1314550" y="76302"/>
                  <a:pt x="1311086" y="78967"/>
                </a:cubicBezTo>
                <a:cubicBezTo>
                  <a:pt x="1307621" y="81631"/>
                  <a:pt x="1305987" y="85141"/>
                  <a:pt x="1306182" y="89498"/>
                </a:cubicBezTo>
                <a:cubicBezTo>
                  <a:pt x="1306165" y="94504"/>
                  <a:pt x="1307926" y="98510"/>
                  <a:pt x="1311465" y="101514"/>
                </a:cubicBezTo>
                <a:cubicBezTo>
                  <a:pt x="1315004" y="104517"/>
                  <a:pt x="1320425" y="107142"/>
                  <a:pt x="1327728" y="109386"/>
                </a:cubicBezTo>
                <a:lnTo>
                  <a:pt x="1342368" y="114082"/>
                </a:lnTo>
                <a:cubicBezTo>
                  <a:pt x="1355414" y="118104"/>
                  <a:pt x="1364955" y="123456"/>
                  <a:pt x="1370992" y="130137"/>
                </a:cubicBezTo>
                <a:cubicBezTo>
                  <a:pt x="1377029" y="136819"/>
                  <a:pt x="1380009" y="145554"/>
                  <a:pt x="1379935" y="156344"/>
                </a:cubicBezTo>
                <a:cubicBezTo>
                  <a:pt x="1379865" y="169114"/>
                  <a:pt x="1375032" y="179346"/>
                  <a:pt x="1365433" y="187040"/>
                </a:cubicBezTo>
                <a:cubicBezTo>
                  <a:pt x="1355834" y="194734"/>
                  <a:pt x="1341885" y="198681"/>
                  <a:pt x="1323585" y="198883"/>
                </a:cubicBezTo>
                <a:cubicBezTo>
                  <a:pt x="1313428" y="198906"/>
                  <a:pt x="1304393" y="198169"/>
                  <a:pt x="1296480" y="196673"/>
                </a:cubicBezTo>
                <a:cubicBezTo>
                  <a:pt x="1288567" y="195177"/>
                  <a:pt x="1281397" y="192783"/>
                  <a:pt x="1274969" y="189491"/>
                </a:cubicBezTo>
                <a:cubicBezTo>
                  <a:pt x="1275245" y="183863"/>
                  <a:pt x="1275729" y="178960"/>
                  <a:pt x="1276419" y="174782"/>
                </a:cubicBezTo>
                <a:cubicBezTo>
                  <a:pt x="1277110" y="170604"/>
                  <a:pt x="1278008" y="166944"/>
                  <a:pt x="1279112" y="163802"/>
                </a:cubicBezTo>
                <a:cubicBezTo>
                  <a:pt x="1285661" y="166985"/>
                  <a:pt x="1292866" y="169390"/>
                  <a:pt x="1300727" y="171019"/>
                </a:cubicBezTo>
                <a:cubicBezTo>
                  <a:pt x="1308588" y="172647"/>
                  <a:pt x="1315931" y="173464"/>
                  <a:pt x="1322756" y="173470"/>
                </a:cubicBezTo>
                <a:cubicBezTo>
                  <a:pt x="1331497" y="173516"/>
                  <a:pt x="1338184" y="172250"/>
                  <a:pt x="1342817" y="169672"/>
                </a:cubicBezTo>
                <a:cubicBezTo>
                  <a:pt x="1347449" y="167094"/>
                  <a:pt x="1349786" y="162928"/>
                  <a:pt x="1349826" y="157173"/>
                </a:cubicBezTo>
                <a:cubicBezTo>
                  <a:pt x="1349757" y="152189"/>
                  <a:pt x="1347823" y="148345"/>
                  <a:pt x="1344025" y="145640"/>
                </a:cubicBezTo>
                <a:cubicBezTo>
                  <a:pt x="1340227" y="142936"/>
                  <a:pt x="1334979" y="140611"/>
                  <a:pt x="1328281" y="138666"/>
                </a:cubicBezTo>
                <a:lnTo>
                  <a:pt x="1314193" y="134246"/>
                </a:lnTo>
                <a:cubicBezTo>
                  <a:pt x="1300434" y="129821"/>
                  <a:pt x="1290731" y="123963"/>
                  <a:pt x="1285086" y="116671"/>
                </a:cubicBezTo>
                <a:cubicBezTo>
                  <a:pt x="1279440" y="109380"/>
                  <a:pt x="1276713" y="100691"/>
                  <a:pt x="1276903" y="90603"/>
                </a:cubicBezTo>
                <a:cubicBezTo>
                  <a:pt x="1276926" y="77781"/>
                  <a:pt x="1281368" y="67791"/>
                  <a:pt x="1290231" y="60632"/>
                </a:cubicBezTo>
                <a:cubicBezTo>
                  <a:pt x="1299093" y="53473"/>
                  <a:pt x="1312236" y="49836"/>
                  <a:pt x="1329662" y="49721"/>
                </a:cubicBezTo>
                <a:close/>
                <a:moveTo>
                  <a:pt x="1238555" y="49721"/>
                </a:moveTo>
                <a:cubicBezTo>
                  <a:pt x="1243354" y="49716"/>
                  <a:pt x="1248119" y="49796"/>
                  <a:pt x="1252850" y="49963"/>
                </a:cubicBezTo>
                <a:cubicBezTo>
                  <a:pt x="1257580" y="50130"/>
                  <a:pt x="1261654" y="50418"/>
                  <a:pt x="1265073" y="50826"/>
                </a:cubicBezTo>
                <a:cubicBezTo>
                  <a:pt x="1265061" y="55534"/>
                  <a:pt x="1264808" y="60275"/>
                  <a:pt x="1264313" y="65052"/>
                </a:cubicBezTo>
                <a:cubicBezTo>
                  <a:pt x="1263818" y="69828"/>
                  <a:pt x="1263151" y="73741"/>
                  <a:pt x="1262310" y="76791"/>
                </a:cubicBezTo>
                <a:cubicBezTo>
                  <a:pt x="1258748" y="76383"/>
                  <a:pt x="1255100" y="76095"/>
                  <a:pt x="1251365" y="75928"/>
                </a:cubicBezTo>
                <a:cubicBezTo>
                  <a:pt x="1247630" y="75761"/>
                  <a:pt x="1243636" y="75681"/>
                  <a:pt x="1239384" y="75686"/>
                </a:cubicBezTo>
                <a:cubicBezTo>
                  <a:pt x="1231926" y="75686"/>
                  <a:pt x="1224468" y="76239"/>
                  <a:pt x="1217010" y="77344"/>
                </a:cubicBezTo>
                <a:lnTo>
                  <a:pt x="1217010" y="195568"/>
                </a:lnTo>
                <a:lnTo>
                  <a:pt x="1186625" y="195568"/>
                </a:lnTo>
                <a:lnTo>
                  <a:pt x="1186625" y="57456"/>
                </a:lnTo>
                <a:cubicBezTo>
                  <a:pt x="1193398" y="55200"/>
                  <a:pt x="1201535" y="53358"/>
                  <a:pt x="1211036" y="51931"/>
                </a:cubicBezTo>
                <a:cubicBezTo>
                  <a:pt x="1220537" y="50504"/>
                  <a:pt x="1229710" y="49767"/>
                  <a:pt x="1238555" y="49721"/>
                </a:cubicBezTo>
                <a:close/>
                <a:moveTo>
                  <a:pt x="1102862" y="49721"/>
                </a:moveTo>
                <a:cubicBezTo>
                  <a:pt x="1124425" y="50182"/>
                  <a:pt x="1140204" y="56374"/>
                  <a:pt x="1150200" y="68297"/>
                </a:cubicBezTo>
                <a:cubicBezTo>
                  <a:pt x="1160196" y="80221"/>
                  <a:pt x="1165133" y="95114"/>
                  <a:pt x="1165012" y="112977"/>
                </a:cubicBezTo>
                <a:cubicBezTo>
                  <a:pt x="1165012" y="117201"/>
                  <a:pt x="1164874" y="121183"/>
                  <a:pt x="1164598" y="124924"/>
                </a:cubicBezTo>
                <a:cubicBezTo>
                  <a:pt x="1164322" y="128664"/>
                  <a:pt x="1163908" y="132508"/>
                  <a:pt x="1163355" y="136456"/>
                </a:cubicBezTo>
                <a:lnTo>
                  <a:pt x="1066400" y="136456"/>
                </a:lnTo>
                <a:cubicBezTo>
                  <a:pt x="1068288" y="148731"/>
                  <a:pt x="1072937" y="157881"/>
                  <a:pt x="1080349" y="163906"/>
                </a:cubicBezTo>
                <a:cubicBezTo>
                  <a:pt x="1087762" y="169931"/>
                  <a:pt x="1098212" y="172935"/>
                  <a:pt x="1111701" y="172918"/>
                </a:cubicBezTo>
                <a:cubicBezTo>
                  <a:pt x="1120028" y="172912"/>
                  <a:pt x="1128303" y="172026"/>
                  <a:pt x="1136527" y="170259"/>
                </a:cubicBezTo>
                <a:cubicBezTo>
                  <a:pt x="1144750" y="168492"/>
                  <a:pt x="1152680" y="165880"/>
                  <a:pt x="1160317" y="162421"/>
                </a:cubicBezTo>
                <a:cubicBezTo>
                  <a:pt x="1159758" y="166507"/>
                  <a:pt x="1159079" y="170973"/>
                  <a:pt x="1158279" y="175818"/>
                </a:cubicBezTo>
                <a:cubicBezTo>
                  <a:pt x="1157479" y="180663"/>
                  <a:pt x="1156593" y="185405"/>
                  <a:pt x="1155621" y="190044"/>
                </a:cubicBezTo>
                <a:cubicBezTo>
                  <a:pt x="1148732" y="193191"/>
                  <a:pt x="1141585" y="195459"/>
                  <a:pt x="1134179" y="196846"/>
                </a:cubicBezTo>
                <a:cubicBezTo>
                  <a:pt x="1126772" y="198233"/>
                  <a:pt x="1119004" y="198912"/>
                  <a:pt x="1110872" y="198883"/>
                </a:cubicBezTo>
                <a:cubicBezTo>
                  <a:pt x="1085494" y="198693"/>
                  <a:pt x="1066573" y="192029"/>
                  <a:pt x="1054108" y="178891"/>
                </a:cubicBezTo>
                <a:cubicBezTo>
                  <a:pt x="1041643" y="165753"/>
                  <a:pt x="1035428" y="147281"/>
                  <a:pt x="1035463" y="123473"/>
                </a:cubicBezTo>
                <a:cubicBezTo>
                  <a:pt x="1035400" y="109606"/>
                  <a:pt x="1037644" y="97135"/>
                  <a:pt x="1042194" y="86060"/>
                </a:cubicBezTo>
                <a:cubicBezTo>
                  <a:pt x="1046745" y="74986"/>
                  <a:pt x="1053982" y="66198"/>
                  <a:pt x="1063904" y="59696"/>
                </a:cubicBezTo>
                <a:cubicBezTo>
                  <a:pt x="1073826" y="53195"/>
                  <a:pt x="1086812" y="49870"/>
                  <a:pt x="1102862" y="49721"/>
                </a:cubicBezTo>
                <a:close/>
                <a:moveTo>
                  <a:pt x="750437" y="49721"/>
                </a:moveTo>
                <a:cubicBezTo>
                  <a:pt x="772000" y="50182"/>
                  <a:pt x="787779" y="56374"/>
                  <a:pt x="797775" y="68297"/>
                </a:cubicBezTo>
                <a:cubicBezTo>
                  <a:pt x="807771" y="80221"/>
                  <a:pt x="812708" y="95114"/>
                  <a:pt x="812587" y="112977"/>
                </a:cubicBezTo>
                <a:cubicBezTo>
                  <a:pt x="812587" y="117201"/>
                  <a:pt x="812449" y="121183"/>
                  <a:pt x="812173" y="124924"/>
                </a:cubicBezTo>
                <a:cubicBezTo>
                  <a:pt x="811897" y="128664"/>
                  <a:pt x="811482" y="132508"/>
                  <a:pt x="810930" y="136456"/>
                </a:cubicBezTo>
                <a:lnTo>
                  <a:pt x="713975" y="136456"/>
                </a:lnTo>
                <a:cubicBezTo>
                  <a:pt x="715863" y="148731"/>
                  <a:pt x="720512" y="157881"/>
                  <a:pt x="727924" y="163906"/>
                </a:cubicBezTo>
                <a:cubicBezTo>
                  <a:pt x="735337" y="169931"/>
                  <a:pt x="745787" y="172935"/>
                  <a:pt x="759276" y="172918"/>
                </a:cubicBezTo>
                <a:cubicBezTo>
                  <a:pt x="767603" y="172912"/>
                  <a:pt x="775878" y="172026"/>
                  <a:pt x="784102" y="170259"/>
                </a:cubicBezTo>
                <a:cubicBezTo>
                  <a:pt x="792325" y="168492"/>
                  <a:pt x="800255" y="165880"/>
                  <a:pt x="807892" y="162421"/>
                </a:cubicBezTo>
                <a:cubicBezTo>
                  <a:pt x="807333" y="166507"/>
                  <a:pt x="806654" y="170973"/>
                  <a:pt x="805854" y="175818"/>
                </a:cubicBezTo>
                <a:cubicBezTo>
                  <a:pt x="805055" y="180663"/>
                  <a:pt x="804168" y="185405"/>
                  <a:pt x="803196" y="190044"/>
                </a:cubicBezTo>
                <a:cubicBezTo>
                  <a:pt x="796307" y="193191"/>
                  <a:pt x="789160" y="195459"/>
                  <a:pt x="781754" y="196846"/>
                </a:cubicBezTo>
                <a:cubicBezTo>
                  <a:pt x="774347" y="198233"/>
                  <a:pt x="766579" y="198912"/>
                  <a:pt x="758447" y="198883"/>
                </a:cubicBezTo>
                <a:cubicBezTo>
                  <a:pt x="733069" y="198693"/>
                  <a:pt x="714148" y="192029"/>
                  <a:pt x="701683" y="178891"/>
                </a:cubicBezTo>
                <a:cubicBezTo>
                  <a:pt x="689218" y="165753"/>
                  <a:pt x="683003" y="147281"/>
                  <a:pt x="683038" y="123473"/>
                </a:cubicBezTo>
                <a:cubicBezTo>
                  <a:pt x="682975" y="109606"/>
                  <a:pt x="685219" y="97135"/>
                  <a:pt x="689769" y="86060"/>
                </a:cubicBezTo>
                <a:cubicBezTo>
                  <a:pt x="694320" y="74986"/>
                  <a:pt x="701557" y="66198"/>
                  <a:pt x="711479" y="59696"/>
                </a:cubicBezTo>
                <a:cubicBezTo>
                  <a:pt x="721401" y="53195"/>
                  <a:pt x="734387" y="49870"/>
                  <a:pt x="750437" y="49721"/>
                </a:cubicBezTo>
                <a:close/>
                <a:moveTo>
                  <a:pt x="525285" y="49721"/>
                </a:moveTo>
                <a:cubicBezTo>
                  <a:pt x="551302" y="49859"/>
                  <a:pt x="570534" y="56213"/>
                  <a:pt x="582981" y="68781"/>
                </a:cubicBezTo>
                <a:cubicBezTo>
                  <a:pt x="595429" y="81349"/>
                  <a:pt x="601609" y="99304"/>
                  <a:pt x="601523" y="122645"/>
                </a:cubicBezTo>
                <a:cubicBezTo>
                  <a:pt x="601437" y="147091"/>
                  <a:pt x="595049" y="165874"/>
                  <a:pt x="582360" y="178995"/>
                </a:cubicBezTo>
                <a:cubicBezTo>
                  <a:pt x="569671" y="192115"/>
                  <a:pt x="551198" y="198745"/>
                  <a:pt x="526942" y="198883"/>
                </a:cubicBezTo>
                <a:cubicBezTo>
                  <a:pt x="517597" y="198837"/>
                  <a:pt x="509494" y="197824"/>
                  <a:pt x="502634" y="195844"/>
                </a:cubicBezTo>
                <a:lnTo>
                  <a:pt x="502634" y="248603"/>
                </a:lnTo>
                <a:lnTo>
                  <a:pt x="472250" y="248603"/>
                </a:lnTo>
                <a:lnTo>
                  <a:pt x="472250" y="57456"/>
                </a:lnTo>
                <a:cubicBezTo>
                  <a:pt x="479587" y="55200"/>
                  <a:pt x="487908" y="53358"/>
                  <a:pt x="497213" y="51931"/>
                </a:cubicBezTo>
                <a:cubicBezTo>
                  <a:pt x="506519" y="50504"/>
                  <a:pt x="515876" y="49767"/>
                  <a:pt x="525285" y="49721"/>
                </a:cubicBezTo>
                <a:close/>
                <a:moveTo>
                  <a:pt x="283988" y="49721"/>
                </a:moveTo>
                <a:cubicBezTo>
                  <a:pt x="293788" y="49704"/>
                  <a:pt x="302432" y="50567"/>
                  <a:pt x="309919" y="52311"/>
                </a:cubicBezTo>
                <a:cubicBezTo>
                  <a:pt x="317405" y="54055"/>
                  <a:pt x="323770" y="56782"/>
                  <a:pt x="329013" y="60494"/>
                </a:cubicBezTo>
                <a:cubicBezTo>
                  <a:pt x="336925" y="57024"/>
                  <a:pt x="344924" y="54365"/>
                  <a:pt x="353010" y="52518"/>
                </a:cubicBezTo>
                <a:cubicBezTo>
                  <a:pt x="361095" y="50671"/>
                  <a:pt x="369025" y="49739"/>
                  <a:pt x="376800" y="49721"/>
                </a:cubicBezTo>
                <a:cubicBezTo>
                  <a:pt x="399813" y="49842"/>
                  <a:pt x="416006" y="54503"/>
                  <a:pt x="425381" y="63705"/>
                </a:cubicBezTo>
                <a:cubicBezTo>
                  <a:pt x="434755" y="72907"/>
                  <a:pt x="439278" y="85924"/>
                  <a:pt x="438950" y="102757"/>
                </a:cubicBezTo>
                <a:lnTo>
                  <a:pt x="438950" y="195568"/>
                </a:lnTo>
                <a:lnTo>
                  <a:pt x="408565" y="195568"/>
                </a:lnTo>
                <a:lnTo>
                  <a:pt x="408565" y="107176"/>
                </a:lnTo>
                <a:cubicBezTo>
                  <a:pt x="408715" y="96800"/>
                  <a:pt x="406137" y="88963"/>
                  <a:pt x="400831" y="83662"/>
                </a:cubicBezTo>
                <a:cubicBezTo>
                  <a:pt x="395525" y="78362"/>
                  <a:pt x="386594" y="75704"/>
                  <a:pt x="374037" y="75686"/>
                </a:cubicBezTo>
                <a:cubicBezTo>
                  <a:pt x="369031" y="75698"/>
                  <a:pt x="363990" y="76227"/>
                  <a:pt x="358914" y="77275"/>
                </a:cubicBezTo>
                <a:cubicBezTo>
                  <a:pt x="353838" y="78322"/>
                  <a:pt x="348935" y="79818"/>
                  <a:pt x="344205" y="81763"/>
                </a:cubicBezTo>
                <a:cubicBezTo>
                  <a:pt x="346093" y="87794"/>
                  <a:pt x="347013" y="94792"/>
                  <a:pt x="346967" y="102757"/>
                </a:cubicBezTo>
                <a:lnTo>
                  <a:pt x="346967" y="195568"/>
                </a:lnTo>
                <a:lnTo>
                  <a:pt x="316582" y="195568"/>
                </a:lnTo>
                <a:lnTo>
                  <a:pt x="316582" y="106900"/>
                </a:lnTo>
                <a:cubicBezTo>
                  <a:pt x="316738" y="96657"/>
                  <a:pt x="314079" y="88899"/>
                  <a:pt x="308607" y="83628"/>
                </a:cubicBezTo>
                <a:cubicBezTo>
                  <a:pt x="303134" y="78357"/>
                  <a:pt x="293915" y="75710"/>
                  <a:pt x="280949" y="75686"/>
                </a:cubicBezTo>
                <a:cubicBezTo>
                  <a:pt x="276639" y="75686"/>
                  <a:pt x="272277" y="75894"/>
                  <a:pt x="267863" y="76308"/>
                </a:cubicBezTo>
                <a:cubicBezTo>
                  <a:pt x="263450" y="76722"/>
                  <a:pt x="259157" y="77344"/>
                  <a:pt x="254984" y="78173"/>
                </a:cubicBezTo>
                <a:lnTo>
                  <a:pt x="254984" y="195568"/>
                </a:lnTo>
                <a:lnTo>
                  <a:pt x="224600" y="195568"/>
                </a:lnTo>
                <a:lnTo>
                  <a:pt x="224600" y="57456"/>
                </a:lnTo>
                <a:cubicBezTo>
                  <a:pt x="234360" y="55079"/>
                  <a:pt x="244327" y="53203"/>
                  <a:pt x="254501" y="51828"/>
                </a:cubicBezTo>
                <a:cubicBezTo>
                  <a:pt x="264675" y="50452"/>
                  <a:pt x="274504" y="49750"/>
                  <a:pt x="283988" y="49721"/>
                </a:cubicBezTo>
                <a:close/>
                <a:moveTo>
                  <a:pt x="944528" y="28452"/>
                </a:moveTo>
                <a:cubicBezTo>
                  <a:pt x="941173" y="28435"/>
                  <a:pt x="937593" y="28538"/>
                  <a:pt x="933789" y="28763"/>
                </a:cubicBezTo>
                <a:cubicBezTo>
                  <a:pt x="929986" y="28987"/>
                  <a:pt x="926199" y="29436"/>
                  <a:pt x="922430" y="30109"/>
                </a:cubicBezTo>
                <a:lnTo>
                  <a:pt x="922430" y="101375"/>
                </a:lnTo>
                <a:lnTo>
                  <a:pt x="945633" y="101375"/>
                </a:lnTo>
                <a:cubicBezTo>
                  <a:pt x="960790" y="101312"/>
                  <a:pt x="972047" y="98193"/>
                  <a:pt x="979401" y="92018"/>
                </a:cubicBezTo>
                <a:cubicBezTo>
                  <a:pt x="986756" y="85844"/>
                  <a:pt x="990416" y="76993"/>
                  <a:pt x="990381" y="65466"/>
                </a:cubicBezTo>
                <a:cubicBezTo>
                  <a:pt x="990439" y="52927"/>
                  <a:pt x="986733" y="43616"/>
                  <a:pt x="979263" y="37533"/>
                </a:cubicBezTo>
                <a:cubicBezTo>
                  <a:pt x="971793" y="31450"/>
                  <a:pt x="960215" y="28423"/>
                  <a:pt x="944528" y="28452"/>
                </a:cubicBezTo>
                <a:close/>
                <a:moveTo>
                  <a:pt x="2005917" y="4420"/>
                </a:moveTo>
                <a:lnTo>
                  <a:pt x="2120275" y="4420"/>
                </a:lnTo>
                <a:cubicBezTo>
                  <a:pt x="2119998" y="8558"/>
                  <a:pt x="2119584" y="13127"/>
                  <a:pt x="2119032" y="18128"/>
                </a:cubicBezTo>
                <a:cubicBezTo>
                  <a:pt x="2118479" y="23129"/>
                  <a:pt x="2117789" y="27767"/>
                  <a:pt x="2116960" y="32043"/>
                </a:cubicBezTo>
                <a:lnTo>
                  <a:pt x="2036855" y="32043"/>
                </a:lnTo>
                <a:lnTo>
                  <a:pt x="2036855" y="85631"/>
                </a:lnTo>
                <a:lnTo>
                  <a:pt x="2115026" y="85631"/>
                </a:lnTo>
                <a:cubicBezTo>
                  <a:pt x="2114750" y="89636"/>
                  <a:pt x="2114336" y="94124"/>
                  <a:pt x="2113783" y="99097"/>
                </a:cubicBezTo>
                <a:cubicBezTo>
                  <a:pt x="2113231" y="104069"/>
                  <a:pt x="2112540" y="108695"/>
                  <a:pt x="2111712" y="112977"/>
                </a:cubicBezTo>
                <a:lnTo>
                  <a:pt x="2036855" y="112977"/>
                </a:lnTo>
                <a:lnTo>
                  <a:pt x="2036855" y="195568"/>
                </a:lnTo>
                <a:lnTo>
                  <a:pt x="2005917" y="195568"/>
                </a:lnTo>
                <a:close/>
                <a:moveTo>
                  <a:pt x="1902809" y="2211"/>
                </a:moveTo>
                <a:lnTo>
                  <a:pt x="1902809" y="195568"/>
                </a:lnTo>
                <a:lnTo>
                  <a:pt x="1872425" y="195568"/>
                </a:lnTo>
                <a:lnTo>
                  <a:pt x="1872425" y="6630"/>
                </a:lnTo>
                <a:cubicBezTo>
                  <a:pt x="1876488" y="5479"/>
                  <a:pt x="1881345" y="4466"/>
                  <a:pt x="1886996" y="3592"/>
                </a:cubicBezTo>
                <a:cubicBezTo>
                  <a:pt x="1892647" y="2717"/>
                  <a:pt x="1897918" y="2257"/>
                  <a:pt x="1902809" y="2211"/>
                </a:cubicBezTo>
                <a:close/>
                <a:moveTo>
                  <a:pt x="655034" y="2211"/>
                </a:moveTo>
                <a:lnTo>
                  <a:pt x="655034" y="195568"/>
                </a:lnTo>
                <a:lnTo>
                  <a:pt x="624650" y="195568"/>
                </a:lnTo>
                <a:lnTo>
                  <a:pt x="624650" y="6630"/>
                </a:lnTo>
                <a:cubicBezTo>
                  <a:pt x="628712" y="5479"/>
                  <a:pt x="633569" y="4466"/>
                  <a:pt x="639221" y="3592"/>
                </a:cubicBezTo>
                <a:cubicBezTo>
                  <a:pt x="644872" y="2717"/>
                  <a:pt x="650143" y="2257"/>
                  <a:pt x="655034" y="2211"/>
                </a:cubicBezTo>
                <a:close/>
                <a:moveTo>
                  <a:pt x="943423" y="1382"/>
                </a:moveTo>
                <a:cubicBezTo>
                  <a:pt x="963261" y="1532"/>
                  <a:pt x="978921" y="4393"/>
                  <a:pt x="990401" y="9965"/>
                </a:cubicBezTo>
                <a:cubicBezTo>
                  <a:pt x="1001882" y="15538"/>
                  <a:pt x="1010032" y="22921"/>
                  <a:pt x="1014852" y="32115"/>
                </a:cubicBezTo>
                <a:cubicBezTo>
                  <a:pt x="1019673" y="41308"/>
                  <a:pt x="1022012" y="51413"/>
                  <a:pt x="1021871" y="62428"/>
                </a:cubicBezTo>
                <a:cubicBezTo>
                  <a:pt x="1021715" y="83283"/>
                  <a:pt x="1015051" y="99373"/>
                  <a:pt x="1001879" y="110698"/>
                </a:cubicBezTo>
                <a:cubicBezTo>
                  <a:pt x="988706" y="122023"/>
                  <a:pt x="969958" y="127755"/>
                  <a:pt x="945633" y="127893"/>
                </a:cubicBezTo>
                <a:lnTo>
                  <a:pt x="922430" y="127893"/>
                </a:lnTo>
                <a:lnTo>
                  <a:pt x="922430" y="195292"/>
                </a:lnTo>
                <a:lnTo>
                  <a:pt x="891492" y="195292"/>
                </a:lnTo>
                <a:lnTo>
                  <a:pt x="891492" y="6906"/>
                </a:lnTo>
                <a:cubicBezTo>
                  <a:pt x="898473" y="5347"/>
                  <a:pt x="906610" y="4046"/>
                  <a:pt x="915904" y="3005"/>
                </a:cubicBezTo>
                <a:cubicBezTo>
                  <a:pt x="925198" y="1963"/>
                  <a:pt x="934371" y="1422"/>
                  <a:pt x="943423" y="1382"/>
                </a:cubicBezTo>
                <a:close/>
                <a:moveTo>
                  <a:pt x="2316242" y="1106"/>
                </a:moveTo>
                <a:cubicBezTo>
                  <a:pt x="2321738" y="1215"/>
                  <a:pt x="2326215" y="2999"/>
                  <a:pt x="2329673" y="6458"/>
                </a:cubicBezTo>
                <a:cubicBezTo>
                  <a:pt x="2333132" y="9916"/>
                  <a:pt x="2334916" y="14393"/>
                  <a:pt x="2335025" y="19889"/>
                </a:cubicBezTo>
                <a:cubicBezTo>
                  <a:pt x="2334916" y="25385"/>
                  <a:pt x="2333132" y="29862"/>
                  <a:pt x="2329673" y="33320"/>
                </a:cubicBezTo>
                <a:cubicBezTo>
                  <a:pt x="2326215" y="36779"/>
                  <a:pt x="2321738" y="38563"/>
                  <a:pt x="2316242" y="38672"/>
                </a:cubicBezTo>
                <a:cubicBezTo>
                  <a:pt x="2310614" y="38563"/>
                  <a:pt x="2306056" y="36779"/>
                  <a:pt x="2302569" y="33320"/>
                </a:cubicBezTo>
                <a:cubicBezTo>
                  <a:pt x="2299082" y="29862"/>
                  <a:pt x="2297286" y="25385"/>
                  <a:pt x="2297183" y="19889"/>
                </a:cubicBezTo>
                <a:cubicBezTo>
                  <a:pt x="2297286" y="14393"/>
                  <a:pt x="2299082" y="9916"/>
                  <a:pt x="2302569" y="6458"/>
                </a:cubicBezTo>
                <a:cubicBezTo>
                  <a:pt x="2306056" y="2999"/>
                  <a:pt x="2310614" y="1215"/>
                  <a:pt x="2316242" y="1106"/>
                </a:cubicBezTo>
                <a:close/>
                <a:moveTo>
                  <a:pt x="173117" y="1106"/>
                </a:moveTo>
                <a:cubicBezTo>
                  <a:pt x="178613" y="1215"/>
                  <a:pt x="183090" y="2999"/>
                  <a:pt x="186549" y="6458"/>
                </a:cubicBezTo>
                <a:cubicBezTo>
                  <a:pt x="190007" y="9916"/>
                  <a:pt x="191791" y="14393"/>
                  <a:pt x="191900" y="19889"/>
                </a:cubicBezTo>
                <a:cubicBezTo>
                  <a:pt x="191791" y="25385"/>
                  <a:pt x="190007" y="29862"/>
                  <a:pt x="186549" y="33320"/>
                </a:cubicBezTo>
                <a:cubicBezTo>
                  <a:pt x="183090" y="36779"/>
                  <a:pt x="178613" y="38563"/>
                  <a:pt x="173117" y="38672"/>
                </a:cubicBezTo>
                <a:cubicBezTo>
                  <a:pt x="167489" y="38563"/>
                  <a:pt x="162931" y="36779"/>
                  <a:pt x="159444" y="33320"/>
                </a:cubicBezTo>
                <a:cubicBezTo>
                  <a:pt x="155957" y="29862"/>
                  <a:pt x="154161" y="25385"/>
                  <a:pt x="154058" y="19889"/>
                </a:cubicBezTo>
                <a:cubicBezTo>
                  <a:pt x="154161" y="14393"/>
                  <a:pt x="155957" y="9916"/>
                  <a:pt x="159444" y="6458"/>
                </a:cubicBezTo>
                <a:cubicBezTo>
                  <a:pt x="162931" y="2999"/>
                  <a:pt x="167489" y="1215"/>
                  <a:pt x="173117" y="1106"/>
                </a:cubicBezTo>
                <a:close/>
                <a:moveTo>
                  <a:pt x="68228" y="1"/>
                </a:moveTo>
                <a:cubicBezTo>
                  <a:pt x="77205" y="-11"/>
                  <a:pt x="85906" y="634"/>
                  <a:pt x="94331" y="1934"/>
                </a:cubicBezTo>
                <a:cubicBezTo>
                  <a:pt x="102756" y="3235"/>
                  <a:pt x="110904" y="5261"/>
                  <a:pt x="118777" y="8011"/>
                </a:cubicBezTo>
                <a:cubicBezTo>
                  <a:pt x="118357" y="13496"/>
                  <a:pt x="117678" y="18479"/>
                  <a:pt x="116740" y="22962"/>
                </a:cubicBezTo>
                <a:cubicBezTo>
                  <a:pt x="115802" y="27445"/>
                  <a:pt x="114639" y="31669"/>
                  <a:pt x="113252" y="35634"/>
                </a:cubicBezTo>
                <a:cubicBezTo>
                  <a:pt x="105633" y="32883"/>
                  <a:pt x="97807" y="30857"/>
                  <a:pt x="89773" y="29557"/>
                </a:cubicBezTo>
                <a:cubicBezTo>
                  <a:pt x="81740" y="28256"/>
                  <a:pt x="74466" y="27612"/>
                  <a:pt x="67951" y="27623"/>
                </a:cubicBezTo>
                <a:cubicBezTo>
                  <a:pt x="55976" y="27710"/>
                  <a:pt x="47125" y="29885"/>
                  <a:pt x="41399" y="34149"/>
                </a:cubicBezTo>
                <a:cubicBezTo>
                  <a:pt x="35673" y="38413"/>
                  <a:pt x="32831" y="44249"/>
                  <a:pt x="32871" y="51655"/>
                </a:cubicBezTo>
                <a:cubicBezTo>
                  <a:pt x="32917" y="58710"/>
                  <a:pt x="35518" y="64626"/>
                  <a:pt x="40674" y="69402"/>
                </a:cubicBezTo>
                <a:cubicBezTo>
                  <a:pt x="45831" y="74179"/>
                  <a:pt x="53266" y="78575"/>
                  <a:pt x="62979" y="82592"/>
                </a:cubicBezTo>
                <a:lnTo>
                  <a:pt x="77896" y="88945"/>
                </a:lnTo>
                <a:cubicBezTo>
                  <a:pt x="95315" y="96190"/>
                  <a:pt x="107987" y="104282"/>
                  <a:pt x="115911" y="113219"/>
                </a:cubicBezTo>
                <a:cubicBezTo>
                  <a:pt x="123835" y="122156"/>
                  <a:pt x="127737" y="133216"/>
                  <a:pt x="127616" y="146400"/>
                </a:cubicBezTo>
                <a:cubicBezTo>
                  <a:pt x="127593" y="162530"/>
                  <a:pt x="121631" y="175432"/>
                  <a:pt x="109731" y="185106"/>
                </a:cubicBezTo>
                <a:cubicBezTo>
                  <a:pt x="97830" y="194780"/>
                  <a:pt x="80128" y="199740"/>
                  <a:pt x="56626" y="199988"/>
                </a:cubicBezTo>
                <a:cubicBezTo>
                  <a:pt x="45324" y="199999"/>
                  <a:pt x="34989" y="199148"/>
                  <a:pt x="25620" y="197433"/>
                </a:cubicBezTo>
                <a:cubicBezTo>
                  <a:pt x="16251" y="195718"/>
                  <a:pt x="7711" y="193071"/>
                  <a:pt x="0" y="189491"/>
                </a:cubicBezTo>
                <a:cubicBezTo>
                  <a:pt x="271" y="183926"/>
                  <a:pt x="835" y="178966"/>
                  <a:pt x="1692" y="174610"/>
                </a:cubicBezTo>
                <a:cubicBezTo>
                  <a:pt x="2550" y="170253"/>
                  <a:pt x="3735" y="165914"/>
                  <a:pt x="5248" y="161592"/>
                </a:cubicBezTo>
                <a:cubicBezTo>
                  <a:pt x="13173" y="165183"/>
                  <a:pt x="21632" y="167877"/>
                  <a:pt x="30627" y="169672"/>
                </a:cubicBezTo>
                <a:cubicBezTo>
                  <a:pt x="39621" y="171467"/>
                  <a:pt x="48012" y="172365"/>
                  <a:pt x="55798" y="172365"/>
                </a:cubicBezTo>
                <a:cubicBezTo>
                  <a:pt x="68705" y="172359"/>
                  <a:pt x="78592" y="170299"/>
                  <a:pt x="85457" y="166185"/>
                </a:cubicBezTo>
                <a:cubicBezTo>
                  <a:pt x="92323" y="162070"/>
                  <a:pt x="95787" y="155936"/>
                  <a:pt x="95850" y="147781"/>
                </a:cubicBezTo>
                <a:cubicBezTo>
                  <a:pt x="95954" y="140030"/>
                  <a:pt x="93123" y="133642"/>
                  <a:pt x="87356" y="128618"/>
                </a:cubicBezTo>
                <a:cubicBezTo>
                  <a:pt x="81590" y="123594"/>
                  <a:pt x="72268" y="118381"/>
                  <a:pt x="59388" y="112977"/>
                </a:cubicBezTo>
                <a:lnTo>
                  <a:pt x="45301" y="106900"/>
                </a:lnTo>
                <a:cubicBezTo>
                  <a:pt x="32123" y="101473"/>
                  <a:pt x="21603" y="94510"/>
                  <a:pt x="13742" y="86010"/>
                </a:cubicBezTo>
                <a:cubicBezTo>
                  <a:pt x="5881" y="77511"/>
                  <a:pt x="1853" y="66059"/>
                  <a:pt x="1657" y="51655"/>
                </a:cubicBezTo>
                <a:cubicBezTo>
                  <a:pt x="1634" y="35726"/>
                  <a:pt x="7136" y="23181"/>
                  <a:pt x="18162" y="14019"/>
                </a:cubicBezTo>
                <a:cubicBezTo>
                  <a:pt x="29188" y="4858"/>
                  <a:pt x="45877" y="185"/>
                  <a:pt x="68228" y="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prstClr val="white"/>
              </a:solidFill>
            </a:endParaRPr>
          </a:p>
        </p:txBody>
      </p:sp>
      <p:sp>
        <p:nvSpPr>
          <p:cNvPr id="19" name="Forma libre: forma 18">
            <a:extLst>
              <a:ext uri="{FF2B5EF4-FFF2-40B4-BE49-F238E27FC236}">
                <a16:creationId xmlns:a16="http://schemas.microsoft.com/office/drawing/2014/main" id="{B61CF4CC-ED27-4967-A11A-B838DFD4D9A3}"/>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ES" sz="1350" dirty="0">
              <a:solidFill>
                <a:prstClr val="white"/>
              </a:solidFill>
            </a:endParaRPr>
          </a:p>
        </p:txBody>
      </p:sp>
      <p:pic>
        <p:nvPicPr>
          <p:cNvPr id="12" name="Gráfico 11">
            <a:extLst>
              <a:ext uri="{FF2B5EF4-FFF2-40B4-BE49-F238E27FC236}">
                <a16:creationId xmlns:a16="http://schemas.microsoft.com/office/drawing/2014/main" id="{67F54544-030A-41BD-9896-574241C718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9" y="5727401"/>
            <a:ext cx="1896592" cy="332588"/>
          </a:xfrm>
          <a:prstGeom prst="rect">
            <a:avLst/>
          </a:prstGeom>
        </p:spPr>
      </p:pic>
      <p:pic>
        <p:nvPicPr>
          <p:cNvPr id="1026" name="Picture 2" descr="Resultado de imagen de DJSI Member Log">
            <a:extLst>
              <a:ext uri="{FF2B5EF4-FFF2-40B4-BE49-F238E27FC236}">
                <a16:creationId xmlns:a16="http://schemas.microsoft.com/office/drawing/2014/main" id="{892B8B9E-DEBC-4365-A4A8-EB9654BA309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96917" y="5573145"/>
            <a:ext cx="1347483"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o 19">
            <a:extLst>
              <a:ext uri="{FF2B5EF4-FFF2-40B4-BE49-F238E27FC236}">
                <a16:creationId xmlns:a16="http://schemas.microsoft.com/office/drawing/2014/main" id="{246620ED-93B0-4966-8E36-4B883B49E634}"/>
              </a:ext>
            </a:extLst>
          </p:cNvPr>
          <p:cNvGrpSpPr/>
          <p:nvPr userDrawn="1"/>
        </p:nvGrpSpPr>
        <p:grpSpPr>
          <a:xfrm>
            <a:off x="7612560" y="5573578"/>
            <a:ext cx="578707" cy="455017"/>
            <a:chOff x="2203451" y="-4230356"/>
            <a:chExt cx="6896100" cy="5422158"/>
          </a:xfrm>
        </p:grpSpPr>
        <p:pic>
          <p:nvPicPr>
            <p:cNvPr id="22" name="Imagen 21" descr="Imagen relacionada">
              <a:extLst>
                <a:ext uri="{FF2B5EF4-FFF2-40B4-BE49-F238E27FC236}">
                  <a16:creationId xmlns:a16="http://schemas.microsoft.com/office/drawing/2014/main" id="{E4D48186-AF8E-4052-97D2-CCAFD0E1AC7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24" name="Imagen 23" descr="Imagen relacionada">
              <a:extLst>
                <a:ext uri="{FF2B5EF4-FFF2-40B4-BE49-F238E27FC236}">
                  <a16:creationId xmlns:a16="http://schemas.microsoft.com/office/drawing/2014/main" id="{411507B2-E393-4DDC-B151-70751F9943CB}"/>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sp>
        <p:nvSpPr>
          <p:cNvPr id="23" name="CuadroTexto 22">
            <a:extLst>
              <a:ext uri="{FF2B5EF4-FFF2-40B4-BE49-F238E27FC236}">
                <a16:creationId xmlns:a16="http://schemas.microsoft.com/office/drawing/2014/main" id="{B163354C-97AE-4FC8-BF01-B7FCA9B2C7C0}"/>
              </a:ext>
            </a:extLst>
          </p:cNvPr>
          <p:cNvSpPr txBox="1"/>
          <p:nvPr userDrawn="1"/>
        </p:nvSpPr>
        <p:spPr>
          <a:xfrm>
            <a:off x="719289" y="1945649"/>
            <a:ext cx="3365479" cy="900246"/>
          </a:xfrm>
          <a:prstGeom prst="rect">
            <a:avLst/>
          </a:prstGeom>
          <a:noFill/>
        </p:spPr>
        <p:txBody>
          <a:bodyPr wrap="square" rtlCol="0">
            <a:spAutoFit/>
          </a:bodyPr>
          <a:lstStyle/>
          <a:p>
            <a:pPr fontAlgn="auto">
              <a:spcBef>
                <a:spcPts val="0"/>
              </a:spcBef>
              <a:spcAft>
                <a:spcPts val="0"/>
              </a:spcAft>
            </a:pPr>
            <a:r>
              <a:rPr lang="en-US" sz="1050" dirty="0">
                <a:solidFill>
                  <a:srgbClr val="6E7678"/>
                </a:solidFill>
                <a:latin typeface="Arial"/>
              </a:rPr>
              <a:t>Our purpose is to help people </a:t>
            </a:r>
            <a:br>
              <a:rPr lang="en-US" sz="1050" dirty="0">
                <a:solidFill>
                  <a:srgbClr val="6E7678"/>
                </a:solidFill>
                <a:latin typeface="Arial"/>
              </a:rPr>
            </a:br>
            <a:r>
              <a:rPr lang="en-US" sz="1050" dirty="0">
                <a:solidFill>
                  <a:srgbClr val="6E7678"/>
                </a:solidFill>
                <a:latin typeface="Arial"/>
              </a:rPr>
              <a:t>and business prosper.</a:t>
            </a:r>
          </a:p>
          <a:p>
            <a:pPr fontAlgn="auto">
              <a:spcBef>
                <a:spcPts val="0"/>
              </a:spcBef>
              <a:spcAft>
                <a:spcPts val="0"/>
              </a:spcAft>
            </a:pPr>
            <a:endParaRPr lang="en-US" sz="1050" dirty="0">
              <a:solidFill>
                <a:srgbClr val="6E7678"/>
              </a:solidFill>
              <a:latin typeface="Arial"/>
            </a:endParaRPr>
          </a:p>
          <a:p>
            <a:pPr fontAlgn="auto">
              <a:spcBef>
                <a:spcPts val="0"/>
              </a:spcBef>
              <a:spcAft>
                <a:spcPts val="0"/>
              </a:spcAft>
            </a:pPr>
            <a:r>
              <a:rPr lang="en-US" sz="1050" dirty="0">
                <a:solidFill>
                  <a:srgbClr val="6E7678"/>
                </a:solidFill>
                <a:latin typeface="Arial"/>
              </a:rPr>
              <a:t>Our culture is based on believing </a:t>
            </a:r>
            <a:br>
              <a:rPr lang="en-US" sz="1050" dirty="0">
                <a:solidFill>
                  <a:srgbClr val="6E7678"/>
                </a:solidFill>
                <a:latin typeface="Arial"/>
              </a:rPr>
            </a:br>
            <a:r>
              <a:rPr lang="en-US" sz="1050" dirty="0">
                <a:solidFill>
                  <a:srgbClr val="6E7678"/>
                </a:solidFill>
                <a:latin typeface="Arial"/>
              </a:rPr>
              <a:t>that everything we do should be:</a:t>
            </a:r>
          </a:p>
        </p:txBody>
      </p:sp>
      <p:sp>
        <p:nvSpPr>
          <p:cNvPr id="28" name="CuadroTexto 27">
            <a:extLst>
              <a:ext uri="{FF2B5EF4-FFF2-40B4-BE49-F238E27FC236}">
                <a16:creationId xmlns:a16="http://schemas.microsoft.com/office/drawing/2014/main" id="{68E35268-345F-47C7-ADB2-CE92421E8EED}"/>
              </a:ext>
            </a:extLst>
          </p:cNvPr>
          <p:cNvSpPr txBox="1"/>
          <p:nvPr userDrawn="1"/>
        </p:nvSpPr>
        <p:spPr>
          <a:xfrm>
            <a:off x="721506" y="628193"/>
            <a:ext cx="3365479" cy="553998"/>
          </a:xfrm>
          <a:prstGeom prst="rect">
            <a:avLst/>
          </a:prstGeom>
          <a:noFill/>
        </p:spPr>
        <p:txBody>
          <a:bodyPr wrap="square" rtlCol="0">
            <a:spAutoFit/>
          </a:bodyPr>
          <a:lstStyle/>
          <a:p>
            <a:pPr fontAlgn="auto">
              <a:spcBef>
                <a:spcPts val="0"/>
              </a:spcBef>
              <a:spcAft>
                <a:spcPts val="0"/>
              </a:spcAft>
            </a:pPr>
            <a:r>
              <a:rPr lang="es-ES" sz="3000" dirty="0">
                <a:solidFill>
                  <a:srgbClr val="EB0000"/>
                </a:solidFill>
                <a:latin typeface="Arial"/>
              </a:rPr>
              <a:t>Thank You.</a:t>
            </a:r>
          </a:p>
        </p:txBody>
      </p:sp>
      <p:sp>
        <p:nvSpPr>
          <p:cNvPr id="31" name="Forma libre: forma 30">
            <a:extLst>
              <a:ext uri="{FF2B5EF4-FFF2-40B4-BE49-F238E27FC236}">
                <a16:creationId xmlns:a16="http://schemas.microsoft.com/office/drawing/2014/main" id="{073BDF73-2FC7-4E8C-B95B-B68B9F5D3BE9}"/>
              </a:ext>
            </a:extLst>
          </p:cNvPr>
          <p:cNvSpPr/>
          <p:nvPr userDrawn="1"/>
        </p:nvSpPr>
        <p:spPr>
          <a:xfrm>
            <a:off x="1"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s-ES" sz="1350" dirty="0">
              <a:solidFill>
                <a:prstClr val="white"/>
              </a:solidFill>
            </a:endParaRPr>
          </a:p>
        </p:txBody>
      </p:sp>
    </p:spTree>
    <p:extLst>
      <p:ext uri="{BB962C8B-B14F-4D97-AF65-F5344CB8AC3E}">
        <p14:creationId xmlns:p14="http://schemas.microsoft.com/office/powerpoint/2010/main" val="333714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Page whit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305A9-DE4B-49AF-BCD4-43A65F7EB523}"/>
              </a:ext>
            </a:extLst>
          </p:cNvPr>
          <p:cNvSpPr>
            <a:spLocks noGrp="1"/>
          </p:cNvSpPr>
          <p:nvPr>
            <p:ph type="ctrTitle"/>
          </p:nvPr>
        </p:nvSpPr>
        <p:spPr>
          <a:xfrm>
            <a:off x="721745" y="1096485"/>
            <a:ext cx="4937184" cy="1407004"/>
          </a:xfrm>
        </p:spPr>
        <p:txBody>
          <a:bodyPr anchor="t">
            <a:normAutofit/>
          </a:bodyPr>
          <a:lstStyle>
            <a:lvl1pPr algn="l">
              <a:lnSpc>
                <a:spcPct val="90000"/>
              </a:lnSpc>
              <a:defRPr sz="3075">
                <a:solidFill>
                  <a:schemeClr val="accent1"/>
                </a:solidFill>
              </a:defRPr>
            </a:lvl1pPr>
          </a:lstStyle>
          <a:p>
            <a:r>
              <a:rPr lang="en-US" dirty="0"/>
              <a:t>Click to edit Master title style</a:t>
            </a:r>
            <a:endParaRPr lang="es-ES" dirty="0"/>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p:nvPr>
        </p:nvSpPr>
        <p:spPr>
          <a:xfrm>
            <a:off x="724620" y="2722142"/>
            <a:ext cx="4934309" cy="2436454"/>
          </a:xfrm>
        </p:spPr>
        <p:txBody>
          <a:bodyPr>
            <a:noAutofit/>
          </a:bodyPr>
          <a:lstStyle>
            <a:lvl1pPr marL="0" indent="0" algn="l">
              <a:lnSpc>
                <a:spcPct val="100000"/>
              </a:lnSpc>
              <a:spcBef>
                <a:spcPts val="0"/>
              </a:spcBef>
              <a:spcAft>
                <a:spcPts val="900"/>
              </a:spcAft>
              <a:buNone/>
              <a:defRPr sz="15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9" name="Gráfico 8">
            <a:extLst>
              <a:ext uri="{FF2B5EF4-FFF2-40B4-BE49-F238E27FC236}">
                <a16:creationId xmlns:a16="http://schemas.microsoft.com/office/drawing/2014/main" id="{9012236B-6821-499F-B6D4-F11EC0EF0C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9" y="5727401"/>
            <a:ext cx="1896592" cy="332588"/>
          </a:xfrm>
          <a:prstGeom prst="rect">
            <a:avLst/>
          </a:prstGeom>
        </p:spPr>
      </p:pic>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1" cy="419100"/>
          </a:xfrm>
        </p:spPr>
        <p:txBody>
          <a:bodyPr>
            <a:noAutofit/>
          </a:bodyPr>
          <a:lstStyle>
            <a:lvl1pPr marL="0" indent="0">
              <a:buNone/>
              <a:defRPr sz="975">
                <a:solidFill>
                  <a:schemeClr val="tx2"/>
                </a:solidFill>
              </a:defRPr>
            </a:lvl1pPr>
            <a:lvl2pPr marL="342900" indent="0">
              <a:buNone/>
              <a:defRPr sz="975">
                <a:solidFill>
                  <a:schemeClr val="tx2"/>
                </a:solidFill>
              </a:defRPr>
            </a:lvl2pPr>
            <a:lvl3pPr marL="685800" indent="0">
              <a:buNone/>
              <a:defRPr sz="975">
                <a:solidFill>
                  <a:schemeClr val="tx2"/>
                </a:solidFill>
              </a:defRPr>
            </a:lvl3pPr>
            <a:lvl4pPr marL="1028700" indent="0">
              <a:buNone/>
              <a:defRPr sz="975">
                <a:solidFill>
                  <a:schemeClr val="tx2"/>
                </a:solidFill>
              </a:defRPr>
            </a:lvl4pPr>
            <a:lvl5pPr marL="1371600" indent="0">
              <a:buNone/>
              <a:defRPr sz="975">
                <a:solidFill>
                  <a:schemeClr val="tx2"/>
                </a:solidFill>
              </a:defRPr>
            </a:lvl5pPr>
          </a:lstStyle>
          <a:p>
            <a:pPr lvl="0"/>
            <a:r>
              <a:rPr lang="en-US" dirty="0"/>
              <a:t>Edit Master text styles</a:t>
            </a:r>
          </a:p>
        </p:txBody>
      </p:sp>
      <p:sp>
        <p:nvSpPr>
          <p:cNvPr id="7" name="Forma libre: forma 6">
            <a:extLst>
              <a:ext uri="{FF2B5EF4-FFF2-40B4-BE49-F238E27FC236}">
                <a16:creationId xmlns:a16="http://schemas.microsoft.com/office/drawing/2014/main" id="{67D1300D-9BA1-4612-9EA5-90328019812E}"/>
              </a:ext>
            </a:extLst>
          </p:cNvPr>
          <p:cNvSpPr/>
          <p:nvPr userDrawn="1"/>
        </p:nvSpPr>
        <p:spPr>
          <a:xfrm>
            <a:off x="1"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s-ES" sz="1350" dirty="0">
              <a:solidFill>
                <a:prstClr val="white"/>
              </a:solidFill>
            </a:endParaRPr>
          </a:p>
        </p:txBody>
      </p:sp>
    </p:spTree>
    <p:extLst>
      <p:ext uri="{BB962C8B-B14F-4D97-AF65-F5344CB8AC3E}">
        <p14:creationId xmlns:p14="http://schemas.microsoft.com/office/powerpoint/2010/main" val="291603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48907" y="396738"/>
            <a:ext cx="11250084" cy="642938"/>
          </a:xfrm>
          <a:prstGeom prst="rect">
            <a:avLst/>
          </a:prstGeom>
        </p:spPr>
        <p:txBody>
          <a:bodyPr/>
          <a:lstStyle>
            <a:lvl1pPr>
              <a:defRPr sz="2400"/>
            </a:lvl1pPr>
          </a:lstStyle>
          <a:p>
            <a:r>
              <a:rPr lang="en-US" dirty="0"/>
              <a:t>Click to edit Master title style</a:t>
            </a:r>
            <a:endParaRPr lang="en-GB" dirty="0"/>
          </a:p>
        </p:txBody>
      </p:sp>
    </p:spTree>
    <p:extLst>
      <p:ext uri="{BB962C8B-B14F-4D97-AF65-F5344CB8AC3E}">
        <p14:creationId xmlns:p14="http://schemas.microsoft.com/office/powerpoint/2010/main" val="1367405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ndex">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C60B320C-F93D-45A7-B5CC-5C18ED1F85FB}"/>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9" name="Gráfico 8">
            <a:extLst>
              <a:ext uri="{FF2B5EF4-FFF2-40B4-BE49-F238E27FC236}">
                <a16:creationId xmlns:a16="http://schemas.microsoft.com/office/drawing/2014/main" id="{AC1B0227-D6EB-4F05-832D-EB54916F79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0" name="CuadroTexto 9">
            <a:extLst>
              <a:ext uri="{FF2B5EF4-FFF2-40B4-BE49-F238E27FC236}">
                <a16:creationId xmlns:a16="http://schemas.microsoft.com/office/drawing/2014/main" id="{B3950534-FF56-4FD6-A098-D625BC54F0FA}"/>
              </a:ext>
            </a:extLst>
          </p:cNvPr>
          <p:cNvSpPr txBox="1"/>
          <p:nvPr userDrawn="1"/>
        </p:nvSpPr>
        <p:spPr>
          <a:xfrm>
            <a:off x="722534" y="312269"/>
            <a:ext cx="1849821" cy="242374"/>
          </a:xfrm>
          <a:prstGeom prst="rect">
            <a:avLst/>
          </a:prstGeom>
          <a:noFill/>
        </p:spPr>
        <p:txBody>
          <a:bodyPr wrap="square" rtlCol="0">
            <a:spAutoFit/>
          </a:bodyPr>
          <a:lstStyle/>
          <a:p>
            <a:pPr fontAlgn="auto">
              <a:spcBef>
                <a:spcPts val="0"/>
              </a:spcBef>
              <a:spcAft>
                <a:spcPts val="0"/>
              </a:spcAft>
            </a:pPr>
            <a:r>
              <a:rPr lang="es-ES" sz="975" dirty="0">
                <a:solidFill>
                  <a:srgbClr val="EB0000"/>
                </a:solidFill>
                <a:latin typeface="Arial"/>
              </a:rPr>
              <a:t>Index</a:t>
            </a:r>
          </a:p>
        </p:txBody>
      </p:sp>
      <p:sp>
        <p:nvSpPr>
          <p:cNvPr id="14" name="Marcador de texto 11">
            <a:extLst>
              <a:ext uri="{FF2B5EF4-FFF2-40B4-BE49-F238E27FC236}">
                <a16:creationId xmlns:a16="http://schemas.microsoft.com/office/drawing/2014/main" id="{0CC57AA0-6C3B-4C80-BF6B-C321A960A96C}"/>
              </a:ext>
            </a:extLst>
          </p:cNvPr>
          <p:cNvSpPr>
            <a:spLocks noGrp="1"/>
          </p:cNvSpPr>
          <p:nvPr>
            <p:ph type="body" sz="quarter" idx="13"/>
          </p:nvPr>
        </p:nvSpPr>
        <p:spPr>
          <a:xfrm>
            <a:off x="832641" y="1100239"/>
            <a:ext cx="10635843" cy="4906665"/>
          </a:xfrm>
        </p:spPr>
        <p:txBody>
          <a:bodyPr>
            <a:normAutofit/>
          </a:bodyPr>
          <a:lstStyle>
            <a:lvl1pPr marL="324000" indent="-297000">
              <a:buClr>
                <a:schemeClr val="accent1"/>
              </a:buClr>
              <a:buSzPct val="45000"/>
              <a:buFont typeface="+mj-lt"/>
              <a:buAutoNum type="arabicPeriod"/>
              <a:defRPr lang="es-ES" sz="3000" b="1" kern="1200" dirty="0" smtClean="0">
                <a:solidFill>
                  <a:srgbClr val="3C3C3B"/>
                </a:solidFill>
                <a:latin typeface="+mn-lt"/>
                <a:ea typeface="+mn-ea"/>
                <a:cs typeface="+mn-cs"/>
              </a:defRPr>
            </a:lvl1pPr>
            <a:lvl2pPr marL="342900" indent="0">
              <a:buNone/>
              <a:defRPr/>
            </a:lvl2pPr>
          </a:lstStyle>
          <a:p>
            <a:pPr lvl="0"/>
            <a:r>
              <a:rPr lang="en-US" dirty="0"/>
              <a:t>Edit Master text styles</a:t>
            </a:r>
          </a:p>
        </p:txBody>
      </p:sp>
    </p:spTree>
    <p:extLst>
      <p:ext uri="{BB962C8B-B14F-4D97-AF65-F5344CB8AC3E}">
        <p14:creationId xmlns:p14="http://schemas.microsoft.com/office/powerpoint/2010/main" val="93861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Section Divider White">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49C540BB-A189-4361-ABD8-4DA84C6612C3}"/>
              </a:ext>
            </a:extLst>
          </p:cNvPr>
          <p:cNvSpPr/>
          <p:nvPr userDrawn="1"/>
        </p:nvSpPr>
        <p:spPr>
          <a:xfrm>
            <a:off x="8925341" y="0"/>
            <a:ext cx="3266660" cy="6858000"/>
          </a:xfrm>
          <a:custGeom>
            <a:avLst/>
            <a:gdLst>
              <a:gd name="connsiteX0" fmla="*/ 1630018 w 3266660"/>
              <a:gd name="connsiteY0" fmla="*/ 0 h 6858000"/>
              <a:gd name="connsiteX1" fmla="*/ 3266660 w 3266660"/>
              <a:gd name="connsiteY1" fmla="*/ 0 h 6858000"/>
              <a:gd name="connsiteX2" fmla="*/ 3266660 w 3266660"/>
              <a:gd name="connsiteY2" fmla="*/ 6858000 h 6858000"/>
              <a:gd name="connsiteX3" fmla="*/ 0 w 3266660"/>
              <a:gd name="connsiteY3" fmla="*/ 6858000 h 6858000"/>
              <a:gd name="connsiteX4" fmla="*/ 0 w 3266660"/>
              <a:gd name="connsiteY4" fmla="*/ 2822713 h 6858000"/>
              <a:gd name="connsiteX5" fmla="*/ 1630018 w 3266660"/>
              <a:gd name="connsiteY5" fmla="*/ 28227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6660" h="6858000">
                <a:moveTo>
                  <a:pt x="1630018" y="0"/>
                </a:moveTo>
                <a:lnTo>
                  <a:pt x="3266660" y="0"/>
                </a:lnTo>
                <a:lnTo>
                  <a:pt x="3266660" y="6858000"/>
                </a:lnTo>
                <a:lnTo>
                  <a:pt x="0" y="6858000"/>
                </a:lnTo>
                <a:lnTo>
                  <a:pt x="0" y="2822713"/>
                </a:lnTo>
                <a:lnTo>
                  <a:pt x="1630018" y="28227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s-ES" sz="1350" dirty="0">
              <a:solidFill>
                <a:prstClr val="white"/>
              </a:solidFill>
            </a:endParaRPr>
          </a:p>
        </p:txBody>
      </p:sp>
      <p:sp>
        <p:nvSpPr>
          <p:cNvPr id="2" name="Título 1">
            <a:extLst>
              <a:ext uri="{FF2B5EF4-FFF2-40B4-BE49-F238E27FC236}">
                <a16:creationId xmlns:a16="http://schemas.microsoft.com/office/drawing/2014/main" id="{B045CB15-1F44-40E1-909E-6233010BC133}"/>
              </a:ext>
            </a:extLst>
          </p:cNvPr>
          <p:cNvSpPr>
            <a:spLocks noGrp="1"/>
          </p:cNvSpPr>
          <p:nvPr>
            <p:ph type="title" hasCustomPrompt="1"/>
          </p:nvPr>
        </p:nvSpPr>
        <p:spPr>
          <a:xfrm>
            <a:off x="722519" y="626373"/>
            <a:ext cx="4386195" cy="2852737"/>
          </a:xfrm>
        </p:spPr>
        <p:txBody>
          <a:bodyPr anchor="t">
            <a:normAutofit/>
          </a:bodyPr>
          <a:lstStyle>
            <a:lvl1pPr>
              <a:lnSpc>
                <a:spcPct val="100000"/>
              </a:lnSpc>
              <a:defRPr sz="3000">
                <a:solidFill>
                  <a:schemeClr val="accent1"/>
                </a:solidFill>
              </a:defRPr>
            </a:lvl1pPr>
          </a:lstStyle>
          <a:p>
            <a:r>
              <a:rPr lang="en-US" dirty="0"/>
              <a:t>Click to edit Master title </a:t>
            </a:r>
            <a:br>
              <a:rPr lang="en-US" dirty="0"/>
            </a:br>
            <a:r>
              <a:rPr lang="en-US" dirty="0"/>
              <a:t>style</a:t>
            </a:r>
            <a:endParaRPr lang="es-ES" dirty="0"/>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8"/>
            <a:ext cx="2958755" cy="2364961"/>
          </a:xfrm>
        </p:spPr>
        <p:txBody>
          <a:bodyPr>
            <a:noAutofit/>
          </a:bodyPr>
          <a:lstStyle>
            <a:lvl1pPr marL="0" indent="0" algn="r">
              <a:buFontTx/>
              <a:buNone/>
              <a:defRPr sz="12450">
                <a:solidFill>
                  <a:schemeClr val="bg1"/>
                </a:solidFill>
              </a:defRPr>
            </a:lvl1pPr>
            <a:lvl2pPr>
              <a:defRPr sz="10350">
                <a:solidFill>
                  <a:schemeClr val="tx1"/>
                </a:solidFill>
              </a:defRPr>
            </a:lvl2pPr>
            <a:lvl3pPr>
              <a:defRPr sz="8625">
                <a:solidFill>
                  <a:schemeClr val="tx1"/>
                </a:solidFill>
              </a:defRPr>
            </a:lvl3pPr>
            <a:lvl4pPr>
              <a:defRPr sz="7200">
                <a:solidFill>
                  <a:schemeClr val="tx1"/>
                </a:solidFill>
              </a:defRPr>
            </a:lvl4pPr>
            <a:lvl5pPr>
              <a:defRPr sz="7200">
                <a:solidFill>
                  <a:schemeClr val="tx1"/>
                </a:solidFill>
              </a:defRPr>
            </a:lvl5pPr>
          </a:lstStyle>
          <a:p>
            <a:pPr lvl="0"/>
            <a:r>
              <a:rPr lang="es-ES" dirty="0"/>
              <a:t>00</a:t>
            </a:r>
          </a:p>
        </p:txBody>
      </p:sp>
    </p:spTree>
    <p:extLst>
      <p:ext uri="{BB962C8B-B14F-4D97-AF65-F5344CB8AC3E}">
        <p14:creationId xmlns:p14="http://schemas.microsoft.com/office/powerpoint/2010/main" val="152173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Header &amp; Conten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4" y="1087459"/>
            <a:ext cx="5297557" cy="1606047"/>
          </a:xfrm>
        </p:spPr>
        <p:txBody>
          <a:bodyPr anchor="t">
            <a:normAutofit/>
          </a:bodyPr>
          <a:lstStyle>
            <a:lvl1pPr>
              <a:defRPr sz="27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p:nvPr>
        </p:nvSpPr>
        <p:spPr>
          <a:xfrm>
            <a:off x="711025" y="3093564"/>
            <a:ext cx="5308776" cy="3083401"/>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p:nvPr>
        </p:nvSpPr>
        <p:spPr>
          <a:xfrm>
            <a:off x="6399971" y="1087458"/>
            <a:ext cx="5081004" cy="508950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132018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Header &amp; Content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3" y="1087459"/>
            <a:ext cx="10758733" cy="1823011"/>
          </a:xfrm>
        </p:spPr>
        <p:txBody>
          <a:bodyPr anchor="t">
            <a:noAutofit/>
          </a:bodyPr>
          <a:lstStyle>
            <a:lvl1pPr>
              <a:defRPr sz="2700">
                <a:solidFill>
                  <a:schemeClr val="accent1"/>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711024" y="3093564"/>
            <a:ext cx="10758733" cy="3083401"/>
          </a:xfrm>
        </p:spPr>
        <p:txBody>
          <a:bodyPr numCol="2" spcCol="720000">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s-ES" dirty="0" err="1"/>
              <a:t>Edit</a:t>
            </a:r>
            <a:r>
              <a:rPr lang="es-ES" dirty="0"/>
              <a:t> Master </a:t>
            </a:r>
            <a:r>
              <a:rPr lang="es-ES" dirty="0" err="1"/>
              <a:t>text</a:t>
            </a:r>
            <a:r>
              <a:rPr lang="es-ES" dirty="0"/>
              <a:t> </a:t>
            </a:r>
            <a:r>
              <a:rPr lang="es-ES" dirty="0" err="1"/>
              <a:t>styles</a:t>
            </a:r>
            <a:endParaRPr lang="es-ES" dirty="0"/>
          </a:p>
        </p:txBody>
      </p:sp>
    </p:spTree>
    <p:extLst>
      <p:ext uri="{BB962C8B-B14F-4D97-AF65-F5344CB8AC3E}">
        <p14:creationId xmlns:p14="http://schemas.microsoft.com/office/powerpoint/2010/main" val="22437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all Ou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31971" y="1109761"/>
            <a:ext cx="3801119" cy="5050689"/>
          </a:xfrm>
        </p:spPr>
        <p:txBody>
          <a:bodyPr anchor="t">
            <a:noAutofit/>
          </a:bodyPr>
          <a:lstStyle>
            <a:lvl1pPr>
              <a:defRPr sz="1875" b="1">
                <a:solidFill>
                  <a:schemeClr val="accent3"/>
                </a:solidFill>
              </a:defRPr>
            </a:lvl1pPr>
          </a:lstStyle>
          <a:p>
            <a:r>
              <a:rPr lang="en-US" dirty="0"/>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4772723" y="1126274"/>
            <a:ext cx="6697035" cy="5050690"/>
          </a:xfrm>
        </p:spPr>
        <p:txBody>
          <a:bodyPr numCol="1" spcCol="0">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312522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ontent &amp; Chart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9" name="Título 1">
            <a:extLst>
              <a:ext uri="{FF2B5EF4-FFF2-40B4-BE49-F238E27FC236}">
                <a16:creationId xmlns:a16="http://schemas.microsoft.com/office/drawing/2014/main" id="{3AABE934-895B-422A-B16D-773558A762E3}"/>
              </a:ext>
            </a:extLst>
          </p:cNvPr>
          <p:cNvSpPr>
            <a:spLocks noGrp="1"/>
          </p:cNvSpPr>
          <p:nvPr>
            <p:ph type="title"/>
          </p:nvPr>
        </p:nvSpPr>
        <p:spPr>
          <a:xfrm>
            <a:off x="722245" y="1087458"/>
            <a:ext cx="3911401" cy="1183132"/>
          </a:xfrm>
        </p:spPr>
        <p:txBody>
          <a:bodyPr anchor="t">
            <a:normAutofit/>
          </a:bodyPr>
          <a:lstStyle>
            <a:lvl1pPr>
              <a:defRPr sz="2700">
                <a:solidFill>
                  <a:schemeClr val="accent1"/>
                </a:solidFill>
              </a:defRPr>
            </a:lvl1pPr>
          </a:lstStyle>
          <a:p>
            <a:r>
              <a:rPr lang="en-US" dirty="0"/>
              <a:t>Click to edit Master title style</a:t>
            </a:r>
            <a:endParaRPr lang="es-ES" dirty="0"/>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2517170"/>
            <a:ext cx="3911401" cy="3659794"/>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6" name="Marcador de gráfico 5">
            <a:extLst>
              <a:ext uri="{FF2B5EF4-FFF2-40B4-BE49-F238E27FC236}">
                <a16:creationId xmlns:a16="http://schemas.microsoft.com/office/drawing/2014/main" id="{2444BFBF-CC97-48FB-BE66-A28460A7384B}"/>
              </a:ext>
            </a:extLst>
          </p:cNvPr>
          <p:cNvSpPr>
            <a:spLocks noGrp="1"/>
          </p:cNvSpPr>
          <p:nvPr>
            <p:ph type="chart" sz="quarter" idx="17" hasCustomPrompt="1"/>
          </p:nvPr>
        </p:nvSpPr>
        <p:spPr>
          <a:xfrm>
            <a:off x="4797426" y="1087438"/>
            <a:ext cx="6683551" cy="5122862"/>
          </a:xfrm>
        </p:spPr>
        <p:txBody>
          <a:bodyPr>
            <a:normAutofit/>
          </a:bodyPr>
          <a:lstStyle>
            <a:lvl1pPr marL="0" indent="0" algn="ctr">
              <a:buNone/>
              <a:defRPr sz="1200"/>
            </a:lvl1pPr>
          </a:lstStyle>
          <a:p>
            <a:r>
              <a:rPr lang="es-ES" dirty="0"/>
              <a:t>Insert graphic here</a:t>
            </a:r>
          </a:p>
        </p:txBody>
      </p:sp>
    </p:spTree>
    <p:extLst>
      <p:ext uri="{BB962C8B-B14F-4D97-AF65-F5344CB8AC3E}">
        <p14:creationId xmlns:p14="http://schemas.microsoft.com/office/powerpoint/2010/main" val="376438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ntent &amp; Chart 2">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1191802"/>
            <a:ext cx="3911401" cy="4985162"/>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12" name="Marcador de tabla 4">
            <a:extLst>
              <a:ext uri="{FF2B5EF4-FFF2-40B4-BE49-F238E27FC236}">
                <a16:creationId xmlns:a16="http://schemas.microsoft.com/office/drawing/2014/main" id="{DF826A4E-1A0C-46D7-8327-402D7A34DE68}"/>
              </a:ext>
            </a:extLst>
          </p:cNvPr>
          <p:cNvSpPr>
            <a:spLocks noGrp="1"/>
          </p:cNvSpPr>
          <p:nvPr>
            <p:ph type="tbl" sz="quarter" idx="18" hasCustomPrompt="1"/>
          </p:nvPr>
        </p:nvSpPr>
        <p:spPr>
          <a:xfrm>
            <a:off x="4867835" y="1707776"/>
            <a:ext cx="6612965" cy="4502524"/>
          </a:xfrm>
        </p:spPr>
        <p:txBody>
          <a:bodyPr>
            <a:normAutofit/>
          </a:bodyPr>
          <a:lstStyle>
            <a:lvl1pPr marL="0" indent="0" algn="ctr">
              <a:buFontTx/>
              <a:buNone/>
              <a:defRPr lang="es-ES" sz="900" kern="1200" smtClean="0">
                <a:solidFill>
                  <a:schemeClr val="tx2"/>
                </a:solidFill>
                <a:latin typeface="+mn-lt"/>
                <a:ea typeface="+mn-ea"/>
                <a:cs typeface="+mn-cs"/>
              </a:defRPr>
            </a:lvl1pPr>
          </a:lstStyle>
          <a:p>
            <a:r>
              <a:rPr lang="es-ES" dirty="0"/>
              <a:t>Insert table here</a:t>
            </a:r>
          </a:p>
        </p:txBody>
      </p:sp>
      <p:sp>
        <p:nvSpPr>
          <p:cNvPr id="14" name="Marcador de texto 16">
            <a:extLst>
              <a:ext uri="{FF2B5EF4-FFF2-40B4-BE49-F238E27FC236}">
                <a16:creationId xmlns:a16="http://schemas.microsoft.com/office/drawing/2014/main" id="{C96F8991-1F66-478E-8C12-FB0275A2F299}"/>
              </a:ext>
            </a:extLst>
          </p:cNvPr>
          <p:cNvSpPr>
            <a:spLocks noGrp="1"/>
          </p:cNvSpPr>
          <p:nvPr>
            <p:ph type="body" sz="quarter" idx="19"/>
          </p:nvPr>
        </p:nvSpPr>
        <p:spPr>
          <a:xfrm>
            <a:off x="4867835" y="1191802"/>
            <a:ext cx="6587576" cy="381504"/>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11788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ontent &amp; Chart 3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2"/>
            <a:ext cx="2743200" cy="365125"/>
          </a:xfrm>
        </p:spPr>
        <p:txBody>
          <a:bodyPr/>
          <a:lstStyle>
            <a:lvl1pPr>
              <a:defRPr sz="975">
                <a:solidFill>
                  <a:schemeClr val="accent1"/>
                </a:solidFill>
              </a:defRPr>
            </a:lvl1pPr>
          </a:lstStyle>
          <a:p>
            <a:fld id="{BC0D97B6-E32F-4D7D-B839-7C3B51F2640F}" type="slidenum">
              <a:rPr lang="es-ES" smtClean="0">
                <a:solidFill>
                  <a:srgbClr val="EB0000"/>
                </a:solidFill>
              </a:rPr>
              <a:pPr/>
              <a:t>‹#›</a:t>
            </a:fld>
            <a:endParaRPr lang="es-ES" dirty="0">
              <a:solidFill>
                <a:srgbClr val="EB0000"/>
              </a:solidFill>
            </a:endParaRPr>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3" y="6262328"/>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p:spPr>
        <p:txBody>
          <a:bodyPr>
            <a:noAutofit/>
          </a:bodyPr>
          <a:lstStyle>
            <a:lvl1pPr marL="0" indent="0">
              <a:buFontTx/>
              <a:buNone/>
              <a:defRPr sz="975">
                <a:solidFill>
                  <a:schemeClr val="accent1"/>
                </a:solidFill>
              </a:defRPr>
            </a:lvl1pPr>
            <a:lvl2pPr marL="342900" indent="0">
              <a:buFontTx/>
              <a:buNone/>
              <a:defRPr sz="825"/>
            </a:lvl2pPr>
            <a:lvl3pPr marL="685800" indent="0">
              <a:buFontTx/>
              <a:buNone/>
              <a:defRPr sz="788"/>
            </a:lvl3pPr>
            <a:lvl4pPr marL="1028700" indent="0">
              <a:buFontTx/>
              <a:buNone/>
              <a:defRPr sz="750"/>
            </a:lvl4pPr>
            <a:lvl5pPr marL="1371600" indent="0">
              <a:buFontTx/>
              <a:buNone/>
              <a:defRPr sz="750"/>
            </a:lvl5pPr>
          </a:lstStyle>
          <a:p>
            <a:pPr lvl="0"/>
            <a:r>
              <a:rPr lang="en-US" dirty="0"/>
              <a:t>Edit Master text styles</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6" y="1191802"/>
            <a:ext cx="3911401" cy="65754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9" name="Marcador de texto 16">
            <a:extLst>
              <a:ext uri="{FF2B5EF4-FFF2-40B4-BE49-F238E27FC236}">
                <a16:creationId xmlns:a16="http://schemas.microsoft.com/office/drawing/2014/main" id="{714DD14E-5956-4FB9-8BE1-1064DD293193}"/>
              </a:ext>
            </a:extLst>
          </p:cNvPr>
          <p:cNvSpPr>
            <a:spLocks noGrp="1"/>
          </p:cNvSpPr>
          <p:nvPr>
            <p:ph type="body" sz="quarter" idx="19"/>
          </p:nvPr>
        </p:nvSpPr>
        <p:spPr>
          <a:xfrm>
            <a:off x="5024064" y="1191802"/>
            <a:ext cx="6456737" cy="657546"/>
          </a:xfrm>
        </p:spPr>
        <p:txBody>
          <a:bodyPr>
            <a:noAutofit/>
          </a:bodyPr>
          <a:lstStyle>
            <a:lvl1pPr marL="0" indent="0">
              <a:spcBef>
                <a:spcPts val="0"/>
              </a:spcBef>
              <a:spcAft>
                <a:spcPts val="1650"/>
              </a:spcAft>
              <a:buFontTx/>
              <a:buNone/>
              <a:defRPr lang="es-ES" sz="900" kern="1200" smtClean="0">
                <a:solidFill>
                  <a:schemeClr val="tx2"/>
                </a:solidFill>
                <a:latin typeface="+mn-lt"/>
                <a:ea typeface="+mn-ea"/>
                <a:cs typeface="+mn-cs"/>
              </a:defRPr>
            </a:lvl1pPr>
            <a:lvl2pPr marL="342900" indent="0">
              <a:buFontTx/>
              <a:buNone/>
              <a:defRPr lang="es-ES" sz="900" kern="1200" smtClean="0">
                <a:solidFill>
                  <a:schemeClr val="tx2"/>
                </a:solidFill>
                <a:latin typeface="+mn-lt"/>
                <a:ea typeface="+mn-ea"/>
                <a:cs typeface="+mn-cs"/>
              </a:defRPr>
            </a:lvl2pPr>
            <a:lvl3pPr marL="685800" indent="0">
              <a:buFontTx/>
              <a:buNone/>
              <a:defRPr lang="es-ES" sz="900" kern="1200" smtClean="0">
                <a:solidFill>
                  <a:schemeClr val="tx2"/>
                </a:solidFill>
                <a:latin typeface="+mn-lt"/>
                <a:ea typeface="+mn-ea"/>
                <a:cs typeface="+mn-cs"/>
              </a:defRPr>
            </a:lvl3pPr>
            <a:lvl4pPr marL="1028700" indent="0">
              <a:buFontTx/>
              <a:buNone/>
              <a:defRPr lang="es-ES" sz="900" kern="1200" smtClean="0">
                <a:solidFill>
                  <a:schemeClr val="tx2"/>
                </a:solidFill>
                <a:latin typeface="+mn-lt"/>
                <a:ea typeface="+mn-ea"/>
                <a:cs typeface="+mn-cs"/>
              </a:defRPr>
            </a:lvl4pPr>
            <a:lvl5pPr marL="1371600" indent="0">
              <a:buFontTx/>
              <a:buNone/>
              <a:defRPr lang="es-ES" sz="900" kern="1200">
                <a:solidFill>
                  <a:schemeClr val="tx2"/>
                </a:solidFill>
                <a:latin typeface="+mn-lt"/>
                <a:ea typeface="+mn-ea"/>
                <a:cs typeface="+mn-cs"/>
              </a:defRPr>
            </a:lvl5pPr>
          </a:lstStyle>
          <a:p>
            <a:pPr lvl="0"/>
            <a:r>
              <a:rPr lang="en-US" dirty="0"/>
              <a:t>Edit Master text styles</a:t>
            </a:r>
          </a:p>
        </p:txBody>
      </p:sp>
      <p:sp>
        <p:nvSpPr>
          <p:cNvPr id="16" name="Marcador de gráfico 4">
            <a:extLst>
              <a:ext uri="{FF2B5EF4-FFF2-40B4-BE49-F238E27FC236}">
                <a16:creationId xmlns:a16="http://schemas.microsoft.com/office/drawing/2014/main" id="{9BA63F5F-FC37-4202-A6A3-A0F3EFAC9EB6}"/>
              </a:ext>
            </a:extLst>
          </p:cNvPr>
          <p:cNvSpPr>
            <a:spLocks noGrp="1"/>
          </p:cNvSpPr>
          <p:nvPr>
            <p:ph type="chart" sz="quarter" idx="20" hasCustomPrompt="1"/>
          </p:nvPr>
        </p:nvSpPr>
        <p:spPr>
          <a:xfrm>
            <a:off x="711200" y="1993900"/>
            <a:ext cx="3911600" cy="3605788"/>
          </a:xfrm>
        </p:spPr>
        <p:txBody>
          <a:bodyPr>
            <a:normAutofit/>
          </a:bodyPr>
          <a:lstStyle>
            <a:lvl1pPr marL="0" indent="0" algn="ctr">
              <a:buFontTx/>
              <a:buNone/>
              <a:defRPr sz="1050">
                <a:solidFill>
                  <a:schemeClr val="tx2"/>
                </a:solidFill>
              </a:defRPr>
            </a:lvl1pPr>
          </a:lstStyle>
          <a:p>
            <a:r>
              <a:rPr lang="es-ES" dirty="0"/>
              <a:t>Insert graphic here</a:t>
            </a:r>
          </a:p>
        </p:txBody>
      </p:sp>
      <p:sp>
        <p:nvSpPr>
          <p:cNvPr id="17" name="Marcador de gráfico 4">
            <a:extLst>
              <a:ext uri="{FF2B5EF4-FFF2-40B4-BE49-F238E27FC236}">
                <a16:creationId xmlns:a16="http://schemas.microsoft.com/office/drawing/2014/main" id="{0CABFB2C-905F-4A94-BBC0-7C32FA7695A4}"/>
              </a:ext>
            </a:extLst>
          </p:cNvPr>
          <p:cNvSpPr>
            <a:spLocks noGrp="1"/>
          </p:cNvSpPr>
          <p:nvPr>
            <p:ph type="chart" sz="quarter" idx="21" hasCustomPrompt="1"/>
          </p:nvPr>
        </p:nvSpPr>
        <p:spPr>
          <a:xfrm>
            <a:off x="5024063" y="1993900"/>
            <a:ext cx="6472719" cy="3605788"/>
          </a:xfrm>
        </p:spPr>
        <p:txBody>
          <a:bodyPr>
            <a:normAutofit/>
          </a:bodyPr>
          <a:lstStyle>
            <a:lvl1pPr marL="0" indent="0" algn="ctr">
              <a:buFontTx/>
              <a:buNone/>
              <a:defRPr sz="1050">
                <a:solidFill>
                  <a:schemeClr val="tx2"/>
                </a:solidFill>
              </a:defRPr>
            </a:lvl1pPr>
          </a:lstStyle>
          <a:p>
            <a:r>
              <a:rPr lang="es-ES" dirty="0"/>
              <a:t>Insert graphic here</a:t>
            </a:r>
          </a:p>
        </p:txBody>
      </p:sp>
      <p:sp>
        <p:nvSpPr>
          <p:cNvPr id="18" name="Forma libre: forma 17">
            <a:extLst>
              <a:ext uri="{FF2B5EF4-FFF2-40B4-BE49-F238E27FC236}">
                <a16:creationId xmlns:a16="http://schemas.microsoft.com/office/drawing/2014/main" id="{AEAA6F10-C407-4622-AF96-B2605139D86B}"/>
              </a:ext>
            </a:extLst>
          </p:cNvPr>
          <p:cNvSpPr/>
          <p:nvPr userDrawn="1"/>
        </p:nvSpPr>
        <p:spPr>
          <a:xfrm>
            <a:off x="4742397" y="3685063"/>
            <a:ext cx="187151" cy="207057"/>
          </a:xfrm>
          <a:custGeom>
            <a:avLst/>
            <a:gdLst/>
            <a:ahLst/>
            <a:cxnLst/>
            <a:rect l="l" t="t" r="r" b="b"/>
            <a:pathLst>
              <a:path w="187151" h="207057">
                <a:moveTo>
                  <a:pt x="0" y="0"/>
                </a:moveTo>
                <a:lnTo>
                  <a:pt x="187151" y="80925"/>
                </a:lnTo>
                <a:lnTo>
                  <a:pt x="187151" y="125574"/>
                </a:lnTo>
                <a:lnTo>
                  <a:pt x="0" y="207057"/>
                </a:lnTo>
                <a:lnTo>
                  <a:pt x="0" y="154409"/>
                </a:lnTo>
                <a:lnTo>
                  <a:pt x="130596" y="103064"/>
                </a:lnTo>
                <a:lnTo>
                  <a:pt x="0" y="522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ES" sz="1350" dirty="0">
              <a:solidFill>
                <a:prstClr val="white"/>
              </a:solidFill>
            </a:endParaRPr>
          </a:p>
        </p:txBody>
      </p:sp>
    </p:spTree>
    <p:extLst>
      <p:ext uri="{BB962C8B-B14F-4D97-AF65-F5344CB8AC3E}">
        <p14:creationId xmlns:p14="http://schemas.microsoft.com/office/powerpoint/2010/main" val="10871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hank you - Contact ">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0DAC009-2BB8-4885-AC03-9FD05C47BE65}"/>
              </a:ext>
            </a:extLst>
          </p:cNvPr>
          <p:cNvSpPr/>
          <p:nvPr userDrawn="1"/>
        </p:nvSpPr>
        <p:spPr>
          <a:xfrm>
            <a:off x="820237" y="3464159"/>
            <a:ext cx="2446172" cy="248603"/>
          </a:xfrm>
          <a:custGeom>
            <a:avLst/>
            <a:gdLst/>
            <a:ahLst/>
            <a:cxnLst/>
            <a:rect l="l" t="t" r="r" b="b"/>
            <a:pathLst>
              <a:path w="2446172" h="248603">
                <a:moveTo>
                  <a:pt x="2218258" y="75686"/>
                </a:moveTo>
                <a:cubicBezTo>
                  <a:pt x="2202560" y="75848"/>
                  <a:pt x="2190935" y="80359"/>
                  <a:pt x="2183385" y="89222"/>
                </a:cubicBezTo>
                <a:cubicBezTo>
                  <a:pt x="2175835" y="98084"/>
                  <a:pt x="2172083" y="110330"/>
                  <a:pt x="2172129" y="125959"/>
                </a:cubicBezTo>
                <a:cubicBezTo>
                  <a:pt x="2172037" y="140289"/>
                  <a:pt x="2175052" y="151821"/>
                  <a:pt x="2181175" y="160557"/>
                </a:cubicBezTo>
                <a:cubicBezTo>
                  <a:pt x="2187298" y="169292"/>
                  <a:pt x="2197081" y="173781"/>
                  <a:pt x="2210524" y="174023"/>
                </a:cubicBezTo>
                <a:cubicBezTo>
                  <a:pt x="2216451" y="173988"/>
                  <a:pt x="2221861" y="173090"/>
                  <a:pt x="2226752" y="171329"/>
                </a:cubicBezTo>
                <a:cubicBezTo>
                  <a:pt x="2231644" y="169568"/>
                  <a:pt x="2236086" y="167151"/>
                  <a:pt x="2240080" y="164078"/>
                </a:cubicBezTo>
                <a:lnTo>
                  <a:pt x="2240080" y="77344"/>
                </a:lnTo>
                <a:cubicBezTo>
                  <a:pt x="2236926" y="76791"/>
                  <a:pt x="2233566" y="76377"/>
                  <a:pt x="2229998" y="76101"/>
                </a:cubicBezTo>
                <a:cubicBezTo>
                  <a:pt x="2226430" y="75825"/>
                  <a:pt x="2222517" y="75686"/>
                  <a:pt x="2218258" y="75686"/>
                </a:cubicBezTo>
                <a:close/>
                <a:moveTo>
                  <a:pt x="1789633" y="75686"/>
                </a:moveTo>
                <a:cubicBezTo>
                  <a:pt x="1773935" y="75848"/>
                  <a:pt x="1762310" y="80359"/>
                  <a:pt x="1754760" y="89222"/>
                </a:cubicBezTo>
                <a:cubicBezTo>
                  <a:pt x="1747210" y="98084"/>
                  <a:pt x="1743458" y="110330"/>
                  <a:pt x="1743504" y="125959"/>
                </a:cubicBezTo>
                <a:cubicBezTo>
                  <a:pt x="1743412" y="140289"/>
                  <a:pt x="1746427" y="151821"/>
                  <a:pt x="1752550" y="160557"/>
                </a:cubicBezTo>
                <a:cubicBezTo>
                  <a:pt x="1758673" y="169292"/>
                  <a:pt x="1768456" y="173781"/>
                  <a:pt x="1781899" y="174023"/>
                </a:cubicBezTo>
                <a:cubicBezTo>
                  <a:pt x="1787826" y="173988"/>
                  <a:pt x="1793236" y="173090"/>
                  <a:pt x="1798127" y="171329"/>
                </a:cubicBezTo>
                <a:cubicBezTo>
                  <a:pt x="1803019" y="169568"/>
                  <a:pt x="1807461" y="167151"/>
                  <a:pt x="1811455" y="164078"/>
                </a:cubicBezTo>
                <a:lnTo>
                  <a:pt x="1811455" y="77344"/>
                </a:lnTo>
                <a:cubicBezTo>
                  <a:pt x="1808302" y="76791"/>
                  <a:pt x="1804941" y="76377"/>
                  <a:pt x="1801373" y="76101"/>
                </a:cubicBezTo>
                <a:cubicBezTo>
                  <a:pt x="1797805" y="75825"/>
                  <a:pt x="1793892" y="75686"/>
                  <a:pt x="1789633" y="75686"/>
                </a:cubicBezTo>
                <a:close/>
                <a:moveTo>
                  <a:pt x="1469508" y="75686"/>
                </a:moveTo>
                <a:cubicBezTo>
                  <a:pt x="1455466" y="75859"/>
                  <a:pt x="1445085" y="80210"/>
                  <a:pt x="1438363" y="88738"/>
                </a:cubicBezTo>
                <a:cubicBezTo>
                  <a:pt x="1431642" y="97267"/>
                  <a:pt x="1428304" y="108937"/>
                  <a:pt x="1428350" y="123750"/>
                </a:cubicBezTo>
                <a:cubicBezTo>
                  <a:pt x="1428460" y="140663"/>
                  <a:pt x="1432108" y="153104"/>
                  <a:pt x="1439296" y="161075"/>
                </a:cubicBezTo>
                <a:cubicBezTo>
                  <a:pt x="1446483" y="169045"/>
                  <a:pt x="1456554" y="172993"/>
                  <a:pt x="1469508" y="172918"/>
                </a:cubicBezTo>
                <a:cubicBezTo>
                  <a:pt x="1483031" y="172762"/>
                  <a:pt x="1493136" y="168446"/>
                  <a:pt x="1499823" y="159970"/>
                </a:cubicBezTo>
                <a:cubicBezTo>
                  <a:pt x="1506510" y="151493"/>
                  <a:pt x="1509848" y="139788"/>
                  <a:pt x="1509836" y="124855"/>
                </a:cubicBezTo>
                <a:cubicBezTo>
                  <a:pt x="1509710" y="108062"/>
                  <a:pt x="1506096" y="95655"/>
                  <a:pt x="1498995" y="87633"/>
                </a:cubicBezTo>
                <a:cubicBezTo>
                  <a:pt x="1491894" y="79611"/>
                  <a:pt x="1482064" y="75629"/>
                  <a:pt x="1469508" y="75686"/>
                </a:cubicBezTo>
                <a:close/>
                <a:moveTo>
                  <a:pt x="523075" y="75686"/>
                </a:moveTo>
                <a:cubicBezTo>
                  <a:pt x="519478" y="75698"/>
                  <a:pt x="515968" y="75882"/>
                  <a:pt x="512544" y="76239"/>
                </a:cubicBezTo>
                <a:cubicBezTo>
                  <a:pt x="509120" y="76596"/>
                  <a:pt x="505817" y="77056"/>
                  <a:pt x="502634" y="77620"/>
                </a:cubicBezTo>
                <a:lnTo>
                  <a:pt x="502634" y="169879"/>
                </a:lnTo>
                <a:cubicBezTo>
                  <a:pt x="510092" y="171859"/>
                  <a:pt x="517551" y="172872"/>
                  <a:pt x="525009" y="172918"/>
                </a:cubicBezTo>
                <a:cubicBezTo>
                  <a:pt x="540212" y="172877"/>
                  <a:pt x="551653" y="168746"/>
                  <a:pt x="559330" y="160522"/>
                </a:cubicBezTo>
                <a:cubicBezTo>
                  <a:pt x="567006" y="152299"/>
                  <a:pt x="570851" y="140225"/>
                  <a:pt x="570862" y="124302"/>
                </a:cubicBezTo>
                <a:cubicBezTo>
                  <a:pt x="571012" y="109346"/>
                  <a:pt x="567329" y="97549"/>
                  <a:pt x="559813" y="88911"/>
                </a:cubicBezTo>
                <a:cubicBezTo>
                  <a:pt x="552297" y="80273"/>
                  <a:pt x="540051" y="75865"/>
                  <a:pt x="523075" y="75686"/>
                </a:cubicBezTo>
                <a:close/>
                <a:moveTo>
                  <a:pt x="1101204" y="75134"/>
                </a:moveTo>
                <a:cubicBezTo>
                  <a:pt x="1090460" y="75163"/>
                  <a:pt x="1082185" y="78213"/>
                  <a:pt x="1076379" y="84284"/>
                </a:cubicBezTo>
                <a:cubicBezTo>
                  <a:pt x="1070572" y="90355"/>
                  <a:pt x="1067062" y="99275"/>
                  <a:pt x="1065848" y="111043"/>
                </a:cubicBezTo>
                <a:lnTo>
                  <a:pt x="1134351" y="111043"/>
                </a:lnTo>
                <a:cubicBezTo>
                  <a:pt x="1134282" y="99637"/>
                  <a:pt x="1131382" y="90821"/>
                  <a:pt x="1125650" y="84595"/>
                </a:cubicBezTo>
                <a:cubicBezTo>
                  <a:pt x="1119919" y="78368"/>
                  <a:pt x="1111770" y="75215"/>
                  <a:pt x="1101204" y="75134"/>
                </a:cubicBezTo>
                <a:close/>
                <a:moveTo>
                  <a:pt x="748779" y="75134"/>
                </a:moveTo>
                <a:cubicBezTo>
                  <a:pt x="738035" y="75163"/>
                  <a:pt x="729760" y="78213"/>
                  <a:pt x="723954" y="84284"/>
                </a:cubicBezTo>
                <a:cubicBezTo>
                  <a:pt x="718147" y="90355"/>
                  <a:pt x="714637" y="99275"/>
                  <a:pt x="713423" y="111043"/>
                </a:cubicBezTo>
                <a:lnTo>
                  <a:pt x="781926" y="111043"/>
                </a:lnTo>
                <a:cubicBezTo>
                  <a:pt x="781857" y="99637"/>
                  <a:pt x="778957" y="90821"/>
                  <a:pt x="773225" y="84595"/>
                </a:cubicBezTo>
                <a:cubicBezTo>
                  <a:pt x="767494" y="78368"/>
                  <a:pt x="759345" y="75215"/>
                  <a:pt x="748779" y="75134"/>
                </a:cubicBezTo>
                <a:close/>
                <a:moveTo>
                  <a:pt x="2301050" y="53036"/>
                </a:moveTo>
                <a:lnTo>
                  <a:pt x="2331434" y="53036"/>
                </a:lnTo>
                <a:lnTo>
                  <a:pt x="2331434" y="195568"/>
                </a:lnTo>
                <a:lnTo>
                  <a:pt x="2301050" y="195568"/>
                </a:lnTo>
                <a:close/>
                <a:moveTo>
                  <a:pt x="157925" y="53036"/>
                </a:moveTo>
                <a:lnTo>
                  <a:pt x="188309" y="53036"/>
                </a:lnTo>
                <a:lnTo>
                  <a:pt x="188309" y="195568"/>
                </a:lnTo>
                <a:lnTo>
                  <a:pt x="157925" y="195568"/>
                </a:lnTo>
                <a:close/>
                <a:moveTo>
                  <a:pt x="2419655" y="49721"/>
                </a:moveTo>
                <a:cubicBezTo>
                  <a:pt x="2424454" y="49716"/>
                  <a:pt x="2429219" y="49796"/>
                  <a:pt x="2433950" y="49963"/>
                </a:cubicBezTo>
                <a:cubicBezTo>
                  <a:pt x="2438680" y="50130"/>
                  <a:pt x="2442754" y="50418"/>
                  <a:pt x="2446172" y="50826"/>
                </a:cubicBezTo>
                <a:cubicBezTo>
                  <a:pt x="2446161" y="55534"/>
                  <a:pt x="2445908" y="60275"/>
                  <a:pt x="2445413" y="65052"/>
                </a:cubicBezTo>
                <a:cubicBezTo>
                  <a:pt x="2444918" y="69828"/>
                  <a:pt x="2444250" y="73741"/>
                  <a:pt x="2443410" y="76791"/>
                </a:cubicBezTo>
                <a:cubicBezTo>
                  <a:pt x="2439848" y="76383"/>
                  <a:pt x="2436200" y="76095"/>
                  <a:pt x="2432465" y="75928"/>
                </a:cubicBezTo>
                <a:cubicBezTo>
                  <a:pt x="2428730" y="75761"/>
                  <a:pt x="2424736" y="75681"/>
                  <a:pt x="2420484" y="75686"/>
                </a:cubicBezTo>
                <a:cubicBezTo>
                  <a:pt x="2413026" y="75686"/>
                  <a:pt x="2405567" y="76239"/>
                  <a:pt x="2398109" y="77344"/>
                </a:cubicBezTo>
                <a:lnTo>
                  <a:pt x="2398109" y="195568"/>
                </a:lnTo>
                <a:lnTo>
                  <a:pt x="2367725" y="195568"/>
                </a:lnTo>
                <a:lnTo>
                  <a:pt x="2367725" y="57456"/>
                </a:lnTo>
                <a:cubicBezTo>
                  <a:pt x="2374498" y="55200"/>
                  <a:pt x="2382635" y="53358"/>
                  <a:pt x="2392136" y="51931"/>
                </a:cubicBezTo>
                <a:cubicBezTo>
                  <a:pt x="2401637" y="50504"/>
                  <a:pt x="2410810" y="49767"/>
                  <a:pt x="2419655" y="49721"/>
                </a:cubicBezTo>
                <a:close/>
                <a:moveTo>
                  <a:pt x="2218258" y="49721"/>
                </a:moveTo>
                <a:cubicBezTo>
                  <a:pt x="2228133" y="49698"/>
                  <a:pt x="2237318" y="50297"/>
                  <a:pt x="2245812" y="51517"/>
                </a:cubicBezTo>
                <a:cubicBezTo>
                  <a:pt x="2254306" y="52737"/>
                  <a:pt x="2262523" y="54716"/>
                  <a:pt x="2270465" y="57456"/>
                </a:cubicBezTo>
                <a:lnTo>
                  <a:pt x="2270465" y="195568"/>
                </a:lnTo>
                <a:lnTo>
                  <a:pt x="2242566" y="195568"/>
                </a:lnTo>
                <a:lnTo>
                  <a:pt x="2240909" y="178995"/>
                </a:lnTo>
                <a:cubicBezTo>
                  <a:pt x="2237111" y="185141"/>
                  <a:pt x="2232069" y="189975"/>
                  <a:pt x="2225785" y="193496"/>
                </a:cubicBezTo>
                <a:cubicBezTo>
                  <a:pt x="2219501" y="197018"/>
                  <a:pt x="2211560" y="198814"/>
                  <a:pt x="2201961" y="198883"/>
                </a:cubicBezTo>
                <a:cubicBezTo>
                  <a:pt x="2183477" y="198745"/>
                  <a:pt x="2168791" y="192392"/>
                  <a:pt x="2157903" y="179823"/>
                </a:cubicBezTo>
                <a:cubicBezTo>
                  <a:pt x="2147015" y="167255"/>
                  <a:pt x="2141445" y="149300"/>
                  <a:pt x="2141191" y="125959"/>
                </a:cubicBezTo>
                <a:cubicBezTo>
                  <a:pt x="2141209" y="101514"/>
                  <a:pt x="2147665" y="82730"/>
                  <a:pt x="2160562" y="69610"/>
                </a:cubicBezTo>
                <a:cubicBezTo>
                  <a:pt x="2173458" y="56489"/>
                  <a:pt x="2192690" y="49859"/>
                  <a:pt x="2218258" y="49721"/>
                </a:cubicBezTo>
                <a:close/>
                <a:moveTo>
                  <a:pt x="1789633" y="49721"/>
                </a:moveTo>
                <a:cubicBezTo>
                  <a:pt x="1799508" y="49698"/>
                  <a:pt x="1808693" y="50297"/>
                  <a:pt x="1817187" y="51517"/>
                </a:cubicBezTo>
                <a:cubicBezTo>
                  <a:pt x="1825681" y="52737"/>
                  <a:pt x="1833899" y="54716"/>
                  <a:pt x="1841840" y="57456"/>
                </a:cubicBezTo>
                <a:lnTo>
                  <a:pt x="1841840" y="195568"/>
                </a:lnTo>
                <a:lnTo>
                  <a:pt x="1813941" y="195568"/>
                </a:lnTo>
                <a:lnTo>
                  <a:pt x="1812284" y="178995"/>
                </a:lnTo>
                <a:cubicBezTo>
                  <a:pt x="1808486" y="185141"/>
                  <a:pt x="1803445" y="189975"/>
                  <a:pt x="1797160" y="193496"/>
                </a:cubicBezTo>
                <a:cubicBezTo>
                  <a:pt x="1790876" y="197018"/>
                  <a:pt x="1782935" y="198814"/>
                  <a:pt x="1773336" y="198883"/>
                </a:cubicBezTo>
                <a:cubicBezTo>
                  <a:pt x="1754852" y="198745"/>
                  <a:pt x="1740166" y="192392"/>
                  <a:pt x="1729278" y="179823"/>
                </a:cubicBezTo>
                <a:cubicBezTo>
                  <a:pt x="1718390" y="167255"/>
                  <a:pt x="1712820" y="149300"/>
                  <a:pt x="1712567" y="125959"/>
                </a:cubicBezTo>
                <a:cubicBezTo>
                  <a:pt x="1712584" y="101514"/>
                  <a:pt x="1719041" y="82730"/>
                  <a:pt x="1731937" y="69610"/>
                </a:cubicBezTo>
                <a:cubicBezTo>
                  <a:pt x="1744833" y="56489"/>
                  <a:pt x="1764065" y="49859"/>
                  <a:pt x="1789633" y="49721"/>
                </a:cubicBezTo>
                <a:close/>
                <a:moveTo>
                  <a:pt x="1622870" y="49721"/>
                </a:moveTo>
                <a:cubicBezTo>
                  <a:pt x="1647903" y="49842"/>
                  <a:pt x="1665443" y="54503"/>
                  <a:pt x="1675491" y="63705"/>
                </a:cubicBezTo>
                <a:cubicBezTo>
                  <a:pt x="1685538" y="72907"/>
                  <a:pt x="1690372" y="85924"/>
                  <a:pt x="1689992" y="102757"/>
                </a:cubicBezTo>
                <a:lnTo>
                  <a:pt x="1689992" y="195568"/>
                </a:lnTo>
                <a:lnTo>
                  <a:pt x="1659608" y="195568"/>
                </a:lnTo>
                <a:lnTo>
                  <a:pt x="1659608" y="108005"/>
                </a:lnTo>
                <a:cubicBezTo>
                  <a:pt x="1659941" y="97111"/>
                  <a:pt x="1657478" y="88997"/>
                  <a:pt x="1652219" y="83662"/>
                </a:cubicBezTo>
                <a:cubicBezTo>
                  <a:pt x="1646959" y="78328"/>
                  <a:pt x="1636900" y="75669"/>
                  <a:pt x="1622041" y="75686"/>
                </a:cubicBezTo>
                <a:cubicBezTo>
                  <a:pt x="1618416" y="75692"/>
                  <a:pt x="1614548" y="75888"/>
                  <a:pt x="1610440" y="76273"/>
                </a:cubicBezTo>
                <a:cubicBezTo>
                  <a:pt x="1606331" y="76659"/>
                  <a:pt x="1602187" y="77200"/>
                  <a:pt x="1598009" y="77896"/>
                </a:cubicBezTo>
                <a:lnTo>
                  <a:pt x="1598009" y="195568"/>
                </a:lnTo>
                <a:lnTo>
                  <a:pt x="1567625" y="195568"/>
                </a:lnTo>
                <a:lnTo>
                  <a:pt x="1567625" y="57456"/>
                </a:lnTo>
                <a:cubicBezTo>
                  <a:pt x="1577471" y="55079"/>
                  <a:pt x="1587265" y="53203"/>
                  <a:pt x="1597008" y="51828"/>
                </a:cubicBezTo>
                <a:cubicBezTo>
                  <a:pt x="1606751" y="50452"/>
                  <a:pt x="1615371" y="49750"/>
                  <a:pt x="1622870" y="49721"/>
                </a:cubicBezTo>
                <a:close/>
                <a:moveTo>
                  <a:pt x="1470336" y="49721"/>
                </a:moveTo>
                <a:cubicBezTo>
                  <a:pt x="1485815" y="49861"/>
                  <a:pt x="1498777" y="53111"/>
                  <a:pt x="1509223" y="59471"/>
                </a:cubicBezTo>
                <a:cubicBezTo>
                  <a:pt x="1519668" y="65831"/>
                  <a:pt x="1527535" y="74462"/>
                  <a:pt x="1532825" y="85365"/>
                </a:cubicBezTo>
                <a:cubicBezTo>
                  <a:pt x="1538114" y="96267"/>
                  <a:pt x="1540764" y="108602"/>
                  <a:pt x="1540774" y="122369"/>
                </a:cubicBezTo>
                <a:cubicBezTo>
                  <a:pt x="1540555" y="146705"/>
                  <a:pt x="1534018" y="165500"/>
                  <a:pt x="1521162" y="178753"/>
                </a:cubicBezTo>
                <a:cubicBezTo>
                  <a:pt x="1508306" y="192006"/>
                  <a:pt x="1490443" y="198716"/>
                  <a:pt x="1467574" y="198883"/>
                </a:cubicBezTo>
                <a:cubicBezTo>
                  <a:pt x="1452360" y="198743"/>
                  <a:pt x="1439544" y="195493"/>
                  <a:pt x="1429128" y="189133"/>
                </a:cubicBezTo>
                <a:cubicBezTo>
                  <a:pt x="1418711" y="182773"/>
                  <a:pt x="1410827" y="174142"/>
                  <a:pt x="1405475" y="163240"/>
                </a:cubicBezTo>
                <a:cubicBezTo>
                  <a:pt x="1400122" y="152337"/>
                  <a:pt x="1397435" y="140003"/>
                  <a:pt x="1397413" y="126236"/>
                </a:cubicBezTo>
                <a:cubicBezTo>
                  <a:pt x="1397655" y="101899"/>
                  <a:pt x="1404215" y="83104"/>
                  <a:pt x="1417094" y="69851"/>
                </a:cubicBezTo>
                <a:cubicBezTo>
                  <a:pt x="1429973" y="56598"/>
                  <a:pt x="1447720" y="49888"/>
                  <a:pt x="1470336" y="49721"/>
                </a:cubicBezTo>
                <a:close/>
                <a:moveTo>
                  <a:pt x="1329662" y="49721"/>
                </a:moveTo>
                <a:cubicBezTo>
                  <a:pt x="1338351" y="49704"/>
                  <a:pt x="1346454" y="50222"/>
                  <a:pt x="1353969" y="51275"/>
                </a:cubicBezTo>
                <a:cubicBezTo>
                  <a:pt x="1361485" y="52328"/>
                  <a:pt x="1368483" y="54020"/>
                  <a:pt x="1374963" y="56351"/>
                </a:cubicBezTo>
                <a:cubicBezTo>
                  <a:pt x="1374709" y="60316"/>
                  <a:pt x="1374249" y="64263"/>
                  <a:pt x="1373581" y="68194"/>
                </a:cubicBezTo>
                <a:cubicBezTo>
                  <a:pt x="1372914" y="72124"/>
                  <a:pt x="1371901" y="76279"/>
                  <a:pt x="1370543" y="80659"/>
                </a:cubicBezTo>
                <a:cubicBezTo>
                  <a:pt x="1364092" y="78604"/>
                  <a:pt x="1357589" y="77119"/>
                  <a:pt x="1351035" y="76204"/>
                </a:cubicBezTo>
                <a:cubicBezTo>
                  <a:pt x="1344480" y="75289"/>
                  <a:pt x="1337632" y="74841"/>
                  <a:pt x="1330490" y="74858"/>
                </a:cubicBezTo>
                <a:cubicBezTo>
                  <a:pt x="1321018" y="74933"/>
                  <a:pt x="1314550" y="76302"/>
                  <a:pt x="1311086" y="78967"/>
                </a:cubicBezTo>
                <a:cubicBezTo>
                  <a:pt x="1307621" y="81631"/>
                  <a:pt x="1305987" y="85141"/>
                  <a:pt x="1306182" y="89498"/>
                </a:cubicBezTo>
                <a:cubicBezTo>
                  <a:pt x="1306165" y="94504"/>
                  <a:pt x="1307926" y="98510"/>
                  <a:pt x="1311465" y="101514"/>
                </a:cubicBezTo>
                <a:cubicBezTo>
                  <a:pt x="1315004" y="104517"/>
                  <a:pt x="1320425" y="107142"/>
                  <a:pt x="1327728" y="109386"/>
                </a:cubicBezTo>
                <a:lnTo>
                  <a:pt x="1342368" y="114082"/>
                </a:lnTo>
                <a:cubicBezTo>
                  <a:pt x="1355414" y="118104"/>
                  <a:pt x="1364955" y="123456"/>
                  <a:pt x="1370992" y="130137"/>
                </a:cubicBezTo>
                <a:cubicBezTo>
                  <a:pt x="1377029" y="136819"/>
                  <a:pt x="1380009" y="145554"/>
                  <a:pt x="1379935" y="156344"/>
                </a:cubicBezTo>
                <a:cubicBezTo>
                  <a:pt x="1379865" y="169114"/>
                  <a:pt x="1375032" y="179346"/>
                  <a:pt x="1365433" y="187040"/>
                </a:cubicBezTo>
                <a:cubicBezTo>
                  <a:pt x="1355834" y="194734"/>
                  <a:pt x="1341885" y="198681"/>
                  <a:pt x="1323585" y="198883"/>
                </a:cubicBezTo>
                <a:cubicBezTo>
                  <a:pt x="1313428" y="198906"/>
                  <a:pt x="1304393" y="198169"/>
                  <a:pt x="1296480" y="196673"/>
                </a:cubicBezTo>
                <a:cubicBezTo>
                  <a:pt x="1288567" y="195177"/>
                  <a:pt x="1281397" y="192783"/>
                  <a:pt x="1274969" y="189491"/>
                </a:cubicBezTo>
                <a:cubicBezTo>
                  <a:pt x="1275245" y="183863"/>
                  <a:pt x="1275729" y="178960"/>
                  <a:pt x="1276419" y="174782"/>
                </a:cubicBezTo>
                <a:cubicBezTo>
                  <a:pt x="1277110" y="170604"/>
                  <a:pt x="1278008" y="166944"/>
                  <a:pt x="1279112" y="163802"/>
                </a:cubicBezTo>
                <a:cubicBezTo>
                  <a:pt x="1285661" y="166985"/>
                  <a:pt x="1292866" y="169390"/>
                  <a:pt x="1300727" y="171019"/>
                </a:cubicBezTo>
                <a:cubicBezTo>
                  <a:pt x="1308588" y="172647"/>
                  <a:pt x="1315931" y="173464"/>
                  <a:pt x="1322756" y="173470"/>
                </a:cubicBezTo>
                <a:cubicBezTo>
                  <a:pt x="1331497" y="173516"/>
                  <a:pt x="1338184" y="172250"/>
                  <a:pt x="1342817" y="169672"/>
                </a:cubicBezTo>
                <a:cubicBezTo>
                  <a:pt x="1347449" y="167094"/>
                  <a:pt x="1349786" y="162928"/>
                  <a:pt x="1349826" y="157173"/>
                </a:cubicBezTo>
                <a:cubicBezTo>
                  <a:pt x="1349757" y="152189"/>
                  <a:pt x="1347823" y="148345"/>
                  <a:pt x="1344025" y="145640"/>
                </a:cubicBezTo>
                <a:cubicBezTo>
                  <a:pt x="1340227" y="142936"/>
                  <a:pt x="1334979" y="140611"/>
                  <a:pt x="1328281" y="138666"/>
                </a:cubicBezTo>
                <a:lnTo>
                  <a:pt x="1314193" y="134246"/>
                </a:lnTo>
                <a:cubicBezTo>
                  <a:pt x="1300434" y="129821"/>
                  <a:pt x="1290731" y="123963"/>
                  <a:pt x="1285086" y="116671"/>
                </a:cubicBezTo>
                <a:cubicBezTo>
                  <a:pt x="1279440" y="109380"/>
                  <a:pt x="1276713" y="100691"/>
                  <a:pt x="1276903" y="90603"/>
                </a:cubicBezTo>
                <a:cubicBezTo>
                  <a:pt x="1276926" y="77781"/>
                  <a:pt x="1281368" y="67791"/>
                  <a:pt x="1290231" y="60632"/>
                </a:cubicBezTo>
                <a:cubicBezTo>
                  <a:pt x="1299093" y="53473"/>
                  <a:pt x="1312236" y="49836"/>
                  <a:pt x="1329662" y="49721"/>
                </a:cubicBezTo>
                <a:close/>
                <a:moveTo>
                  <a:pt x="1238555" y="49721"/>
                </a:moveTo>
                <a:cubicBezTo>
                  <a:pt x="1243354" y="49716"/>
                  <a:pt x="1248119" y="49796"/>
                  <a:pt x="1252850" y="49963"/>
                </a:cubicBezTo>
                <a:cubicBezTo>
                  <a:pt x="1257580" y="50130"/>
                  <a:pt x="1261654" y="50418"/>
                  <a:pt x="1265073" y="50826"/>
                </a:cubicBezTo>
                <a:cubicBezTo>
                  <a:pt x="1265061" y="55534"/>
                  <a:pt x="1264808" y="60275"/>
                  <a:pt x="1264313" y="65052"/>
                </a:cubicBezTo>
                <a:cubicBezTo>
                  <a:pt x="1263818" y="69828"/>
                  <a:pt x="1263151" y="73741"/>
                  <a:pt x="1262310" y="76791"/>
                </a:cubicBezTo>
                <a:cubicBezTo>
                  <a:pt x="1258748" y="76383"/>
                  <a:pt x="1255100" y="76095"/>
                  <a:pt x="1251365" y="75928"/>
                </a:cubicBezTo>
                <a:cubicBezTo>
                  <a:pt x="1247630" y="75761"/>
                  <a:pt x="1243636" y="75681"/>
                  <a:pt x="1239384" y="75686"/>
                </a:cubicBezTo>
                <a:cubicBezTo>
                  <a:pt x="1231926" y="75686"/>
                  <a:pt x="1224468" y="76239"/>
                  <a:pt x="1217010" y="77344"/>
                </a:cubicBezTo>
                <a:lnTo>
                  <a:pt x="1217010" y="195568"/>
                </a:lnTo>
                <a:lnTo>
                  <a:pt x="1186625" y="195568"/>
                </a:lnTo>
                <a:lnTo>
                  <a:pt x="1186625" y="57456"/>
                </a:lnTo>
                <a:cubicBezTo>
                  <a:pt x="1193398" y="55200"/>
                  <a:pt x="1201535" y="53358"/>
                  <a:pt x="1211036" y="51931"/>
                </a:cubicBezTo>
                <a:cubicBezTo>
                  <a:pt x="1220537" y="50504"/>
                  <a:pt x="1229710" y="49767"/>
                  <a:pt x="1238555" y="49721"/>
                </a:cubicBezTo>
                <a:close/>
                <a:moveTo>
                  <a:pt x="1102862" y="49721"/>
                </a:moveTo>
                <a:cubicBezTo>
                  <a:pt x="1124425" y="50182"/>
                  <a:pt x="1140204" y="56374"/>
                  <a:pt x="1150200" y="68297"/>
                </a:cubicBezTo>
                <a:cubicBezTo>
                  <a:pt x="1160196" y="80221"/>
                  <a:pt x="1165133" y="95114"/>
                  <a:pt x="1165012" y="112977"/>
                </a:cubicBezTo>
                <a:cubicBezTo>
                  <a:pt x="1165012" y="117201"/>
                  <a:pt x="1164874" y="121183"/>
                  <a:pt x="1164598" y="124924"/>
                </a:cubicBezTo>
                <a:cubicBezTo>
                  <a:pt x="1164322" y="128664"/>
                  <a:pt x="1163908" y="132508"/>
                  <a:pt x="1163355" y="136456"/>
                </a:cubicBezTo>
                <a:lnTo>
                  <a:pt x="1066400" y="136456"/>
                </a:lnTo>
                <a:cubicBezTo>
                  <a:pt x="1068288" y="148731"/>
                  <a:pt x="1072937" y="157881"/>
                  <a:pt x="1080349" y="163906"/>
                </a:cubicBezTo>
                <a:cubicBezTo>
                  <a:pt x="1087762" y="169931"/>
                  <a:pt x="1098212" y="172935"/>
                  <a:pt x="1111701" y="172918"/>
                </a:cubicBezTo>
                <a:cubicBezTo>
                  <a:pt x="1120028" y="172912"/>
                  <a:pt x="1128303" y="172026"/>
                  <a:pt x="1136527" y="170259"/>
                </a:cubicBezTo>
                <a:cubicBezTo>
                  <a:pt x="1144750" y="168492"/>
                  <a:pt x="1152680" y="165880"/>
                  <a:pt x="1160317" y="162421"/>
                </a:cubicBezTo>
                <a:cubicBezTo>
                  <a:pt x="1159758" y="166507"/>
                  <a:pt x="1159079" y="170973"/>
                  <a:pt x="1158279" y="175818"/>
                </a:cubicBezTo>
                <a:cubicBezTo>
                  <a:pt x="1157479" y="180663"/>
                  <a:pt x="1156593" y="185405"/>
                  <a:pt x="1155621" y="190044"/>
                </a:cubicBezTo>
                <a:cubicBezTo>
                  <a:pt x="1148732" y="193191"/>
                  <a:pt x="1141585" y="195459"/>
                  <a:pt x="1134179" y="196846"/>
                </a:cubicBezTo>
                <a:cubicBezTo>
                  <a:pt x="1126772" y="198233"/>
                  <a:pt x="1119004" y="198912"/>
                  <a:pt x="1110872" y="198883"/>
                </a:cubicBezTo>
                <a:cubicBezTo>
                  <a:pt x="1085494" y="198693"/>
                  <a:pt x="1066573" y="192029"/>
                  <a:pt x="1054108" y="178891"/>
                </a:cubicBezTo>
                <a:cubicBezTo>
                  <a:pt x="1041643" y="165753"/>
                  <a:pt x="1035428" y="147281"/>
                  <a:pt x="1035463" y="123473"/>
                </a:cubicBezTo>
                <a:cubicBezTo>
                  <a:pt x="1035400" y="109606"/>
                  <a:pt x="1037644" y="97135"/>
                  <a:pt x="1042194" y="86060"/>
                </a:cubicBezTo>
                <a:cubicBezTo>
                  <a:pt x="1046745" y="74986"/>
                  <a:pt x="1053982" y="66198"/>
                  <a:pt x="1063904" y="59696"/>
                </a:cubicBezTo>
                <a:cubicBezTo>
                  <a:pt x="1073826" y="53195"/>
                  <a:pt x="1086812" y="49870"/>
                  <a:pt x="1102862" y="49721"/>
                </a:cubicBezTo>
                <a:close/>
                <a:moveTo>
                  <a:pt x="750437" y="49721"/>
                </a:moveTo>
                <a:cubicBezTo>
                  <a:pt x="772000" y="50182"/>
                  <a:pt x="787779" y="56374"/>
                  <a:pt x="797775" y="68297"/>
                </a:cubicBezTo>
                <a:cubicBezTo>
                  <a:pt x="807771" y="80221"/>
                  <a:pt x="812708" y="95114"/>
                  <a:pt x="812587" y="112977"/>
                </a:cubicBezTo>
                <a:cubicBezTo>
                  <a:pt x="812587" y="117201"/>
                  <a:pt x="812449" y="121183"/>
                  <a:pt x="812173" y="124924"/>
                </a:cubicBezTo>
                <a:cubicBezTo>
                  <a:pt x="811897" y="128664"/>
                  <a:pt x="811482" y="132508"/>
                  <a:pt x="810930" y="136456"/>
                </a:cubicBezTo>
                <a:lnTo>
                  <a:pt x="713975" y="136456"/>
                </a:lnTo>
                <a:cubicBezTo>
                  <a:pt x="715863" y="148731"/>
                  <a:pt x="720512" y="157881"/>
                  <a:pt x="727924" y="163906"/>
                </a:cubicBezTo>
                <a:cubicBezTo>
                  <a:pt x="735337" y="169931"/>
                  <a:pt x="745787" y="172935"/>
                  <a:pt x="759276" y="172918"/>
                </a:cubicBezTo>
                <a:cubicBezTo>
                  <a:pt x="767603" y="172912"/>
                  <a:pt x="775878" y="172026"/>
                  <a:pt x="784102" y="170259"/>
                </a:cubicBezTo>
                <a:cubicBezTo>
                  <a:pt x="792325" y="168492"/>
                  <a:pt x="800255" y="165880"/>
                  <a:pt x="807892" y="162421"/>
                </a:cubicBezTo>
                <a:cubicBezTo>
                  <a:pt x="807333" y="166507"/>
                  <a:pt x="806654" y="170973"/>
                  <a:pt x="805854" y="175818"/>
                </a:cubicBezTo>
                <a:cubicBezTo>
                  <a:pt x="805055" y="180663"/>
                  <a:pt x="804168" y="185405"/>
                  <a:pt x="803196" y="190044"/>
                </a:cubicBezTo>
                <a:cubicBezTo>
                  <a:pt x="796307" y="193191"/>
                  <a:pt x="789160" y="195459"/>
                  <a:pt x="781754" y="196846"/>
                </a:cubicBezTo>
                <a:cubicBezTo>
                  <a:pt x="774347" y="198233"/>
                  <a:pt x="766579" y="198912"/>
                  <a:pt x="758447" y="198883"/>
                </a:cubicBezTo>
                <a:cubicBezTo>
                  <a:pt x="733069" y="198693"/>
                  <a:pt x="714148" y="192029"/>
                  <a:pt x="701683" y="178891"/>
                </a:cubicBezTo>
                <a:cubicBezTo>
                  <a:pt x="689218" y="165753"/>
                  <a:pt x="683003" y="147281"/>
                  <a:pt x="683038" y="123473"/>
                </a:cubicBezTo>
                <a:cubicBezTo>
                  <a:pt x="682975" y="109606"/>
                  <a:pt x="685219" y="97135"/>
                  <a:pt x="689769" y="86060"/>
                </a:cubicBezTo>
                <a:cubicBezTo>
                  <a:pt x="694320" y="74986"/>
                  <a:pt x="701557" y="66198"/>
                  <a:pt x="711479" y="59696"/>
                </a:cubicBezTo>
                <a:cubicBezTo>
                  <a:pt x="721401" y="53195"/>
                  <a:pt x="734387" y="49870"/>
                  <a:pt x="750437" y="49721"/>
                </a:cubicBezTo>
                <a:close/>
                <a:moveTo>
                  <a:pt x="525285" y="49721"/>
                </a:moveTo>
                <a:cubicBezTo>
                  <a:pt x="551302" y="49859"/>
                  <a:pt x="570534" y="56213"/>
                  <a:pt x="582981" y="68781"/>
                </a:cubicBezTo>
                <a:cubicBezTo>
                  <a:pt x="595429" y="81349"/>
                  <a:pt x="601609" y="99304"/>
                  <a:pt x="601523" y="122645"/>
                </a:cubicBezTo>
                <a:cubicBezTo>
                  <a:pt x="601437" y="147091"/>
                  <a:pt x="595049" y="165874"/>
                  <a:pt x="582360" y="178995"/>
                </a:cubicBezTo>
                <a:cubicBezTo>
                  <a:pt x="569671" y="192115"/>
                  <a:pt x="551198" y="198745"/>
                  <a:pt x="526942" y="198883"/>
                </a:cubicBezTo>
                <a:cubicBezTo>
                  <a:pt x="517597" y="198837"/>
                  <a:pt x="509494" y="197824"/>
                  <a:pt x="502634" y="195844"/>
                </a:cubicBezTo>
                <a:lnTo>
                  <a:pt x="502634" y="248603"/>
                </a:lnTo>
                <a:lnTo>
                  <a:pt x="472250" y="248603"/>
                </a:lnTo>
                <a:lnTo>
                  <a:pt x="472250" y="57456"/>
                </a:lnTo>
                <a:cubicBezTo>
                  <a:pt x="479587" y="55200"/>
                  <a:pt x="487908" y="53358"/>
                  <a:pt x="497213" y="51931"/>
                </a:cubicBezTo>
                <a:cubicBezTo>
                  <a:pt x="506519" y="50504"/>
                  <a:pt x="515876" y="49767"/>
                  <a:pt x="525285" y="49721"/>
                </a:cubicBezTo>
                <a:close/>
                <a:moveTo>
                  <a:pt x="283988" y="49721"/>
                </a:moveTo>
                <a:cubicBezTo>
                  <a:pt x="293788" y="49704"/>
                  <a:pt x="302432" y="50567"/>
                  <a:pt x="309919" y="52311"/>
                </a:cubicBezTo>
                <a:cubicBezTo>
                  <a:pt x="317405" y="54055"/>
                  <a:pt x="323770" y="56782"/>
                  <a:pt x="329013" y="60494"/>
                </a:cubicBezTo>
                <a:cubicBezTo>
                  <a:pt x="336925" y="57024"/>
                  <a:pt x="344924" y="54365"/>
                  <a:pt x="353010" y="52518"/>
                </a:cubicBezTo>
                <a:cubicBezTo>
                  <a:pt x="361095" y="50671"/>
                  <a:pt x="369025" y="49739"/>
                  <a:pt x="376800" y="49721"/>
                </a:cubicBezTo>
                <a:cubicBezTo>
                  <a:pt x="399813" y="49842"/>
                  <a:pt x="416006" y="54503"/>
                  <a:pt x="425381" y="63705"/>
                </a:cubicBezTo>
                <a:cubicBezTo>
                  <a:pt x="434755" y="72907"/>
                  <a:pt x="439278" y="85924"/>
                  <a:pt x="438950" y="102757"/>
                </a:cubicBezTo>
                <a:lnTo>
                  <a:pt x="438950" y="195568"/>
                </a:lnTo>
                <a:lnTo>
                  <a:pt x="408565" y="195568"/>
                </a:lnTo>
                <a:lnTo>
                  <a:pt x="408565" y="107176"/>
                </a:lnTo>
                <a:cubicBezTo>
                  <a:pt x="408715" y="96800"/>
                  <a:pt x="406137" y="88963"/>
                  <a:pt x="400831" y="83662"/>
                </a:cubicBezTo>
                <a:cubicBezTo>
                  <a:pt x="395525" y="78362"/>
                  <a:pt x="386594" y="75704"/>
                  <a:pt x="374037" y="75686"/>
                </a:cubicBezTo>
                <a:cubicBezTo>
                  <a:pt x="369031" y="75698"/>
                  <a:pt x="363990" y="76227"/>
                  <a:pt x="358914" y="77275"/>
                </a:cubicBezTo>
                <a:cubicBezTo>
                  <a:pt x="353838" y="78322"/>
                  <a:pt x="348935" y="79818"/>
                  <a:pt x="344205" y="81763"/>
                </a:cubicBezTo>
                <a:cubicBezTo>
                  <a:pt x="346093" y="87794"/>
                  <a:pt x="347013" y="94792"/>
                  <a:pt x="346967" y="102757"/>
                </a:cubicBezTo>
                <a:lnTo>
                  <a:pt x="346967" y="195568"/>
                </a:lnTo>
                <a:lnTo>
                  <a:pt x="316582" y="195568"/>
                </a:lnTo>
                <a:lnTo>
                  <a:pt x="316582" y="106900"/>
                </a:lnTo>
                <a:cubicBezTo>
                  <a:pt x="316738" y="96657"/>
                  <a:pt x="314079" y="88899"/>
                  <a:pt x="308607" y="83628"/>
                </a:cubicBezTo>
                <a:cubicBezTo>
                  <a:pt x="303134" y="78357"/>
                  <a:pt x="293915" y="75710"/>
                  <a:pt x="280949" y="75686"/>
                </a:cubicBezTo>
                <a:cubicBezTo>
                  <a:pt x="276639" y="75686"/>
                  <a:pt x="272277" y="75894"/>
                  <a:pt x="267863" y="76308"/>
                </a:cubicBezTo>
                <a:cubicBezTo>
                  <a:pt x="263450" y="76722"/>
                  <a:pt x="259157" y="77344"/>
                  <a:pt x="254984" y="78173"/>
                </a:cubicBezTo>
                <a:lnTo>
                  <a:pt x="254984" y="195568"/>
                </a:lnTo>
                <a:lnTo>
                  <a:pt x="224600" y="195568"/>
                </a:lnTo>
                <a:lnTo>
                  <a:pt x="224600" y="57456"/>
                </a:lnTo>
                <a:cubicBezTo>
                  <a:pt x="234360" y="55079"/>
                  <a:pt x="244327" y="53203"/>
                  <a:pt x="254501" y="51828"/>
                </a:cubicBezTo>
                <a:cubicBezTo>
                  <a:pt x="264675" y="50452"/>
                  <a:pt x="274504" y="49750"/>
                  <a:pt x="283988" y="49721"/>
                </a:cubicBezTo>
                <a:close/>
                <a:moveTo>
                  <a:pt x="944528" y="28452"/>
                </a:moveTo>
                <a:cubicBezTo>
                  <a:pt x="941173" y="28435"/>
                  <a:pt x="937593" y="28538"/>
                  <a:pt x="933789" y="28763"/>
                </a:cubicBezTo>
                <a:cubicBezTo>
                  <a:pt x="929986" y="28987"/>
                  <a:pt x="926199" y="29436"/>
                  <a:pt x="922430" y="30109"/>
                </a:cubicBezTo>
                <a:lnTo>
                  <a:pt x="922430" y="101375"/>
                </a:lnTo>
                <a:lnTo>
                  <a:pt x="945633" y="101375"/>
                </a:lnTo>
                <a:cubicBezTo>
                  <a:pt x="960790" y="101312"/>
                  <a:pt x="972047" y="98193"/>
                  <a:pt x="979401" y="92018"/>
                </a:cubicBezTo>
                <a:cubicBezTo>
                  <a:pt x="986756" y="85844"/>
                  <a:pt x="990416" y="76993"/>
                  <a:pt x="990381" y="65466"/>
                </a:cubicBezTo>
                <a:cubicBezTo>
                  <a:pt x="990439" y="52927"/>
                  <a:pt x="986733" y="43616"/>
                  <a:pt x="979263" y="37533"/>
                </a:cubicBezTo>
                <a:cubicBezTo>
                  <a:pt x="971793" y="31450"/>
                  <a:pt x="960215" y="28423"/>
                  <a:pt x="944528" y="28452"/>
                </a:cubicBezTo>
                <a:close/>
                <a:moveTo>
                  <a:pt x="2005917" y="4420"/>
                </a:moveTo>
                <a:lnTo>
                  <a:pt x="2120275" y="4420"/>
                </a:lnTo>
                <a:cubicBezTo>
                  <a:pt x="2119998" y="8558"/>
                  <a:pt x="2119584" y="13127"/>
                  <a:pt x="2119032" y="18128"/>
                </a:cubicBezTo>
                <a:cubicBezTo>
                  <a:pt x="2118479" y="23129"/>
                  <a:pt x="2117789" y="27767"/>
                  <a:pt x="2116960" y="32043"/>
                </a:cubicBezTo>
                <a:lnTo>
                  <a:pt x="2036855" y="32043"/>
                </a:lnTo>
                <a:lnTo>
                  <a:pt x="2036855" y="85631"/>
                </a:lnTo>
                <a:lnTo>
                  <a:pt x="2115026" y="85631"/>
                </a:lnTo>
                <a:cubicBezTo>
                  <a:pt x="2114750" y="89636"/>
                  <a:pt x="2114336" y="94124"/>
                  <a:pt x="2113783" y="99097"/>
                </a:cubicBezTo>
                <a:cubicBezTo>
                  <a:pt x="2113231" y="104069"/>
                  <a:pt x="2112540" y="108695"/>
                  <a:pt x="2111712" y="112977"/>
                </a:cubicBezTo>
                <a:lnTo>
                  <a:pt x="2036855" y="112977"/>
                </a:lnTo>
                <a:lnTo>
                  <a:pt x="2036855" y="195568"/>
                </a:lnTo>
                <a:lnTo>
                  <a:pt x="2005917" y="195568"/>
                </a:lnTo>
                <a:close/>
                <a:moveTo>
                  <a:pt x="1902809" y="2211"/>
                </a:moveTo>
                <a:lnTo>
                  <a:pt x="1902809" y="195568"/>
                </a:lnTo>
                <a:lnTo>
                  <a:pt x="1872425" y="195568"/>
                </a:lnTo>
                <a:lnTo>
                  <a:pt x="1872425" y="6630"/>
                </a:lnTo>
                <a:cubicBezTo>
                  <a:pt x="1876488" y="5479"/>
                  <a:pt x="1881345" y="4466"/>
                  <a:pt x="1886996" y="3592"/>
                </a:cubicBezTo>
                <a:cubicBezTo>
                  <a:pt x="1892647" y="2717"/>
                  <a:pt x="1897918" y="2257"/>
                  <a:pt x="1902809" y="2211"/>
                </a:cubicBezTo>
                <a:close/>
                <a:moveTo>
                  <a:pt x="655034" y="2211"/>
                </a:moveTo>
                <a:lnTo>
                  <a:pt x="655034" y="195568"/>
                </a:lnTo>
                <a:lnTo>
                  <a:pt x="624650" y="195568"/>
                </a:lnTo>
                <a:lnTo>
                  <a:pt x="624650" y="6630"/>
                </a:lnTo>
                <a:cubicBezTo>
                  <a:pt x="628712" y="5479"/>
                  <a:pt x="633569" y="4466"/>
                  <a:pt x="639221" y="3592"/>
                </a:cubicBezTo>
                <a:cubicBezTo>
                  <a:pt x="644872" y="2717"/>
                  <a:pt x="650143" y="2257"/>
                  <a:pt x="655034" y="2211"/>
                </a:cubicBezTo>
                <a:close/>
                <a:moveTo>
                  <a:pt x="943423" y="1382"/>
                </a:moveTo>
                <a:cubicBezTo>
                  <a:pt x="963261" y="1532"/>
                  <a:pt x="978921" y="4393"/>
                  <a:pt x="990401" y="9965"/>
                </a:cubicBezTo>
                <a:cubicBezTo>
                  <a:pt x="1001882" y="15538"/>
                  <a:pt x="1010032" y="22921"/>
                  <a:pt x="1014852" y="32115"/>
                </a:cubicBezTo>
                <a:cubicBezTo>
                  <a:pt x="1019673" y="41308"/>
                  <a:pt x="1022012" y="51413"/>
                  <a:pt x="1021871" y="62428"/>
                </a:cubicBezTo>
                <a:cubicBezTo>
                  <a:pt x="1021715" y="83283"/>
                  <a:pt x="1015051" y="99373"/>
                  <a:pt x="1001879" y="110698"/>
                </a:cubicBezTo>
                <a:cubicBezTo>
                  <a:pt x="988706" y="122023"/>
                  <a:pt x="969958" y="127755"/>
                  <a:pt x="945633" y="127893"/>
                </a:cubicBezTo>
                <a:lnTo>
                  <a:pt x="922430" y="127893"/>
                </a:lnTo>
                <a:lnTo>
                  <a:pt x="922430" y="195292"/>
                </a:lnTo>
                <a:lnTo>
                  <a:pt x="891492" y="195292"/>
                </a:lnTo>
                <a:lnTo>
                  <a:pt x="891492" y="6906"/>
                </a:lnTo>
                <a:cubicBezTo>
                  <a:pt x="898473" y="5347"/>
                  <a:pt x="906610" y="4046"/>
                  <a:pt x="915904" y="3005"/>
                </a:cubicBezTo>
                <a:cubicBezTo>
                  <a:pt x="925198" y="1963"/>
                  <a:pt x="934371" y="1422"/>
                  <a:pt x="943423" y="1382"/>
                </a:cubicBezTo>
                <a:close/>
                <a:moveTo>
                  <a:pt x="2316242" y="1106"/>
                </a:moveTo>
                <a:cubicBezTo>
                  <a:pt x="2321738" y="1215"/>
                  <a:pt x="2326215" y="2999"/>
                  <a:pt x="2329673" y="6458"/>
                </a:cubicBezTo>
                <a:cubicBezTo>
                  <a:pt x="2333132" y="9916"/>
                  <a:pt x="2334916" y="14393"/>
                  <a:pt x="2335025" y="19889"/>
                </a:cubicBezTo>
                <a:cubicBezTo>
                  <a:pt x="2334916" y="25385"/>
                  <a:pt x="2333132" y="29862"/>
                  <a:pt x="2329673" y="33320"/>
                </a:cubicBezTo>
                <a:cubicBezTo>
                  <a:pt x="2326215" y="36779"/>
                  <a:pt x="2321738" y="38563"/>
                  <a:pt x="2316242" y="38672"/>
                </a:cubicBezTo>
                <a:cubicBezTo>
                  <a:pt x="2310614" y="38563"/>
                  <a:pt x="2306056" y="36779"/>
                  <a:pt x="2302569" y="33320"/>
                </a:cubicBezTo>
                <a:cubicBezTo>
                  <a:pt x="2299082" y="29862"/>
                  <a:pt x="2297286" y="25385"/>
                  <a:pt x="2297183" y="19889"/>
                </a:cubicBezTo>
                <a:cubicBezTo>
                  <a:pt x="2297286" y="14393"/>
                  <a:pt x="2299082" y="9916"/>
                  <a:pt x="2302569" y="6458"/>
                </a:cubicBezTo>
                <a:cubicBezTo>
                  <a:pt x="2306056" y="2999"/>
                  <a:pt x="2310614" y="1215"/>
                  <a:pt x="2316242" y="1106"/>
                </a:cubicBezTo>
                <a:close/>
                <a:moveTo>
                  <a:pt x="173117" y="1106"/>
                </a:moveTo>
                <a:cubicBezTo>
                  <a:pt x="178613" y="1215"/>
                  <a:pt x="183090" y="2999"/>
                  <a:pt x="186549" y="6458"/>
                </a:cubicBezTo>
                <a:cubicBezTo>
                  <a:pt x="190007" y="9916"/>
                  <a:pt x="191791" y="14393"/>
                  <a:pt x="191900" y="19889"/>
                </a:cubicBezTo>
                <a:cubicBezTo>
                  <a:pt x="191791" y="25385"/>
                  <a:pt x="190007" y="29862"/>
                  <a:pt x="186549" y="33320"/>
                </a:cubicBezTo>
                <a:cubicBezTo>
                  <a:pt x="183090" y="36779"/>
                  <a:pt x="178613" y="38563"/>
                  <a:pt x="173117" y="38672"/>
                </a:cubicBezTo>
                <a:cubicBezTo>
                  <a:pt x="167489" y="38563"/>
                  <a:pt x="162931" y="36779"/>
                  <a:pt x="159444" y="33320"/>
                </a:cubicBezTo>
                <a:cubicBezTo>
                  <a:pt x="155957" y="29862"/>
                  <a:pt x="154161" y="25385"/>
                  <a:pt x="154058" y="19889"/>
                </a:cubicBezTo>
                <a:cubicBezTo>
                  <a:pt x="154161" y="14393"/>
                  <a:pt x="155957" y="9916"/>
                  <a:pt x="159444" y="6458"/>
                </a:cubicBezTo>
                <a:cubicBezTo>
                  <a:pt x="162931" y="2999"/>
                  <a:pt x="167489" y="1215"/>
                  <a:pt x="173117" y="1106"/>
                </a:cubicBezTo>
                <a:close/>
                <a:moveTo>
                  <a:pt x="68228" y="1"/>
                </a:moveTo>
                <a:cubicBezTo>
                  <a:pt x="77205" y="-11"/>
                  <a:pt x="85906" y="634"/>
                  <a:pt x="94331" y="1934"/>
                </a:cubicBezTo>
                <a:cubicBezTo>
                  <a:pt x="102756" y="3235"/>
                  <a:pt x="110904" y="5261"/>
                  <a:pt x="118777" y="8011"/>
                </a:cubicBezTo>
                <a:cubicBezTo>
                  <a:pt x="118357" y="13496"/>
                  <a:pt x="117678" y="18479"/>
                  <a:pt x="116740" y="22962"/>
                </a:cubicBezTo>
                <a:cubicBezTo>
                  <a:pt x="115802" y="27445"/>
                  <a:pt x="114639" y="31669"/>
                  <a:pt x="113252" y="35634"/>
                </a:cubicBezTo>
                <a:cubicBezTo>
                  <a:pt x="105633" y="32883"/>
                  <a:pt x="97807" y="30857"/>
                  <a:pt x="89773" y="29557"/>
                </a:cubicBezTo>
                <a:cubicBezTo>
                  <a:pt x="81740" y="28256"/>
                  <a:pt x="74466" y="27612"/>
                  <a:pt x="67951" y="27623"/>
                </a:cubicBezTo>
                <a:cubicBezTo>
                  <a:pt x="55976" y="27710"/>
                  <a:pt x="47125" y="29885"/>
                  <a:pt x="41399" y="34149"/>
                </a:cubicBezTo>
                <a:cubicBezTo>
                  <a:pt x="35673" y="38413"/>
                  <a:pt x="32831" y="44249"/>
                  <a:pt x="32871" y="51655"/>
                </a:cubicBezTo>
                <a:cubicBezTo>
                  <a:pt x="32917" y="58710"/>
                  <a:pt x="35518" y="64626"/>
                  <a:pt x="40674" y="69402"/>
                </a:cubicBezTo>
                <a:cubicBezTo>
                  <a:pt x="45831" y="74179"/>
                  <a:pt x="53266" y="78575"/>
                  <a:pt x="62979" y="82592"/>
                </a:cubicBezTo>
                <a:lnTo>
                  <a:pt x="77896" y="88945"/>
                </a:lnTo>
                <a:cubicBezTo>
                  <a:pt x="95315" y="96190"/>
                  <a:pt x="107987" y="104282"/>
                  <a:pt x="115911" y="113219"/>
                </a:cubicBezTo>
                <a:cubicBezTo>
                  <a:pt x="123835" y="122156"/>
                  <a:pt x="127737" y="133216"/>
                  <a:pt x="127616" y="146400"/>
                </a:cubicBezTo>
                <a:cubicBezTo>
                  <a:pt x="127593" y="162530"/>
                  <a:pt x="121631" y="175432"/>
                  <a:pt x="109731" y="185106"/>
                </a:cubicBezTo>
                <a:cubicBezTo>
                  <a:pt x="97830" y="194780"/>
                  <a:pt x="80128" y="199740"/>
                  <a:pt x="56626" y="199988"/>
                </a:cubicBezTo>
                <a:cubicBezTo>
                  <a:pt x="45324" y="199999"/>
                  <a:pt x="34989" y="199148"/>
                  <a:pt x="25620" y="197433"/>
                </a:cubicBezTo>
                <a:cubicBezTo>
                  <a:pt x="16251" y="195718"/>
                  <a:pt x="7711" y="193071"/>
                  <a:pt x="0" y="189491"/>
                </a:cubicBezTo>
                <a:cubicBezTo>
                  <a:pt x="271" y="183926"/>
                  <a:pt x="835" y="178966"/>
                  <a:pt x="1692" y="174610"/>
                </a:cubicBezTo>
                <a:cubicBezTo>
                  <a:pt x="2550" y="170253"/>
                  <a:pt x="3735" y="165914"/>
                  <a:pt x="5248" y="161592"/>
                </a:cubicBezTo>
                <a:cubicBezTo>
                  <a:pt x="13173" y="165183"/>
                  <a:pt x="21632" y="167877"/>
                  <a:pt x="30627" y="169672"/>
                </a:cubicBezTo>
                <a:cubicBezTo>
                  <a:pt x="39621" y="171467"/>
                  <a:pt x="48012" y="172365"/>
                  <a:pt x="55798" y="172365"/>
                </a:cubicBezTo>
                <a:cubicBezTo>
                  <a:pt x="68705" y="172359"/>
                  <a:pt x="78592" y="170299"/>
                  <a:pt x="85457" y="166185"/>
                </a:cubicBezTo>
                <a:cubicBezTo>
                  <a:pt x="92323" y="162070"/>
                  <a:pt x="95787" y="155936"/>
                  <a:pt x="95850" y="147781"/>
                </a:cubicBezTo>
                <a:cubicBezTo>
                  <a:pt x="95954" y="140030"/>
                  <a:pt x="93123" y="133642"/>
                  <a:pt x="87356" y="128618"/>
                </a:cubicBezTo>
                <a:cubicBezTo>
                  <a:pt x="81590" y="123594"/>
                  <a:pt x="72268" y="118381"/>
                  <a:pt x="59388" y="112977"/>
                </a:cubicBezTo>
                <a:lnTo>
                  <a:pt x="45301" y="106900"/>
                </a:lnTo>
                <a:cubicBezTo>
                  <a:pt x="32123" y="101473"/>
                  <a:pt x="21603" y="94510"/>
                  <a:pt x="13742" y="86010"/>
                </a:cubicBezTo>
                <a:cubicBezTo>
                  <a:pt x="5881" y="77511"/>
                  <a:pt x="1853" y="66059"/>
                  <a:pt x="1657" y="51655"/>
                </a:cubicBezTo>
                <a:cubicBezTo>
                  <a:pt x="1634" y="35726"/>
                  <a:pt x="7136" y="23181"/>
                  <a:pt x="18162" y="14019"/>
                </a:cubicBezTo>
                <a:cubicBezTo>
                  <a:pt x="29188" y="4858"/>
                  <a:pt x="45877" y="185"/>
                  <a:pt x="68228" y="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prstClr val="white"/>
              </a:solidFill>
            </a:endParaRPr>
          </a:p>
        </p:txBody>
      </p:sp>
      <p:sp>
        <p:nvSpPr>
          <p:cNvPr id="19" name="Forma libre: forma 18">
            <a:extLst>
              <a:ext uri="{FF2B5EF4-FFF2-40B4-BE49-F238E27FC236}">
                <a16:creationId xmlns:a16="http://schemas.microsoft.com/office/drawing/2014/main" id="{B61CF4CC-ED27-4967-A11A-B838DFD4D9A3}"/>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ES" sz="1350" dirty="0">
              <a:solidFill>
                <a:prstClr val="white"/>
              </a:solidFill>
            </a:endParaRPr>
          </a:p>
        </p:txBody>
      </p:sp>
      <p:pic>
        <p:nvPicPr>
          <p:cNvPr id="12" name="Gráfico 11">
            <a:extLst>
              <a:ext uri="{FF2B5EF4-FFF2-40B4-BE49-F238E27FC236}">
                <a16:creationId xmlns:a16="http://schemas.microsoft.com/office/drawing/2014/main" id="{67F54544-030A-41BD-9896-574241C718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9" y="5727401"/>
            <a:ext cx="1896592" cy="332588"/>
          </a:xfrm>
          <a:prstGeom prst="rect">
            <a:avLst/>
          </a:prstGeom>
        </p:spPr>
      </p:pic>
      <p:pic>
        <p:nvPicPr>
          <p:cNvPr id="1026" name="Picture 2" descr="Resultado de imagen de DJSI Member Log">
            <a:extLst>
              <a:ext uri="{FF2B5EF4-FFF2-40B4-BE49-F238E27FC236}">
                <a16:creationId xmlns:a16="http://schemas.microsoft.com/office/drawing/2014/main" id="{892B8B9E-DEBC-4365-A4A8-EB9654BA309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96917" y="5573145"/>
            <a:ext cx="1347483"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o 19">
            <a:extLst>
              <a:ext uri="{FF2B5EF4-FFF2-40B4-BE49-F238E27FC236}">
                <a16:creationId xmlns:a16="http://schemas.microsoft.com/office/drawing/2014/main" id="{246620ED-93B0-4966-8E36-4B883B49E634}"/>
              </a:ext>
            </a:extLst>
          </p:cNvPr>
          <p:cNvGrpSpPr/>
          <p:nvPr userDrawn="1"/>
        </p:nvGrpSpPr>
        <p:grpSpPr>
          <a:xfrm>
            <a:off x="7612560" y="5573578"/>
            <a:ext cx="578707" cy="455017"/>
            <a:chOff x="2203451" y="-4230356"/>
            <a:chExt cx="6896100" cy="5422158"/>
          </a:xfrm>
        </p:grpSpPr>
        <p:pic>
          <p:nvPicPr>
            <p:cNvPr id="22" name="Imagen 21" descr="Imagen relacionada">
              <a:extLst>
                <a:ext uri="{FF2B5EF4-FFF2-40B4-BE49-F238E27FC236}">
                  <a16:creationId xmlns:a16="http://schemas.microsoft.com/office/drawing/2014/main" id="{E4D48186-AF8E-4052-97D2-CCAFD0E1AC7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24" name="Imagen 23" descr="Imagen relacionada">
              <a:extLst>
                <a:ext uri="{FF2B5EF4-FFF2-40B4-BE49-F238E27FC236}">
                  <a16:creationId xmlns:a16="http://schemas.microsoft.com/office/drawing/2014/main" id="{411507B2-E393-4DDC-B151-70751F9943CB}"/>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sp>
        <p:nvSpPr>
          <p:cNvPr id="23" name="CuadroTexto 22">
            <a:extLst>
              <a:ext uri="{FF2B5EF4-FFF2-40B4-BE49-F238E27FC236}">
                <a16:creationId xmlns:a16="http://schemas.microsoft.com/office/drawing/2014/main" id="{B163354C-97AE-4FC8-BF01-B7FCA9B2C7C0}"/>
              </a:ext>
            </a:extLst>
          </p:cNvPr>
          <p:cNvSpPr txBox="1"/>
          <p:nvPr userDrawn="1"/>
        </p:nvSpPr>
        <p:spPr>
          <a:xfrm>
            <a:off x="719289" y="1945649"/>
            <a:ext cx="3365479" cy="900246"/>
          </a:xfrm>
          <a:prstGeom prst="rect">
            <a:avLst/>
          </a:prstGeom>
          <a:noFill/>
        </p:spPr>
        <p:txBody>
          <a:bodyPr wrap="square" rtlCol="0">
            <a:spAutoFit/>
          </a:bodyPr>
          <a:lstStyle/>
          <a:p>
            <a:pPr fontAlgn="auto">
              <a:spcBef>
                <a:spcPts val="0"/>
              </a:spcBef>
              <a:spcAft>
                <a:spcPts val="0"/>
              </a:spcAft>
            </a:pPr>
            <a:r>
              <a:rPr lang="en-US" sz="1050" dirty="0">
                <a:solidFill>
                  <a:srgbClr val="6E7678"/>
                </a:solidFill>
                <a:latin typeface="Arial"/>
              </a:rPr>
              <a:t>Our purpose is to help people </a:t>
            </a:r>
            <a:br>
              <a:rPr lang="en-US" sz="1050" dirty="0">
                <a:solidFill>
                  <a:srgbClr val="6E7678"/>
                </a:solidFill>
                <a:latin typeface="Arial"/>
              </a:rPr>
            </a:br>
            <a:r>
              <a:rPr lang="en-US" sz="1050" dirty="0">
                <a:solidFill>
                  <a:srgbClr val="6E7678"/>
                </a:solidFill>
                <a:latin typeface="Arial"/>
              </a:rPr>
              <a:t>and business prosper.</a:t>
            </a:r>
          </a:p>
          <a:p>
            <a:pPr fontAlgn="auto">
              <a:spcBef>
                <a:spcPts val="0"/>
              </a:spcBef>
              <a:spcAft>
                <a:spcPts val="0"/>
              </a:spcAft>
            </a:pPr>
            <a:endParaRPr lang="en-US" sz="1050" dirty="0">
              <a:solidFill>
                <a:srgbClr val="6E7678"/>
              </a:solidFill>
              <a:latin typeface="Arial"/>
            </a:endParaRPr>
          </a:p>
          <a:p>
            <a:pPr fontAlgn="auto">
              <a:spcBef>
                <a:spcPts val="0"/>
              </a:spcBef>
              <a:spcAft>
                <a:spcPts val="0"/>
              </a:spcAft>
            </a:pPr>
            <a:r>
              <a:rPr lang="en-US" sz="1050" dirty="0">
                <a:solidFill>
                  <a:srgbClr val="6E7678"/>
                </a:solidFill>
                <a:latin typeface="Arial"/>
              </a:rPr>
              <a:t>Our culture is based on believing </a:t>
            </a:r>
            <a:br>
              <a:rPr lang="en-US" sz="1050" dirty="0">
                <a:solidFill>
                  <a:srgbClr val="6E7678"/>
                </a:solidFill>
                <a:latin typeface="Arial"/>
              </a:rPr>
            </a:br>
            <a:r>
              <a:rPr lang="en-US" sz="1050" dirty="0">
                <a:solidFill>
                  <a:srgbClr val="6E7678"/>
                </a:solidFill>
                <a:latin typeface="Arial"/>
              </a:rPr>
              <a:t>that everything we do should be:</a:t>
            </a:r>
          </a:p>
        </p:txBody>
      </p:sp>
      <p:sp>
        <p:nvSpPr>
          <p:cNvPr id="28" name="CuadroTexto 27">
            <a:extLst>
              <a:ext uri="{FF2B5EF4-FFF2-40B4-BE49-F238E27FC236}">
                <a16:creationId xmlns:a16="http://schemas.microsoft.com/office/drawing/2014/main" id="{68E35268-345F-47C7-ADB2-CE92421E8EED}"/>
              </a:ext>
            </a:extLst>
          </p:cNvPr>
          <p:cNvSpPr txBox="1"/>
          <p:nvPr userDrawn="1"/>
        </p:nvSpPr>
        <p:spPr>
          <a:xfrm>
            <a:off x="721506" y="628193"/>
            <a:ext cx="3365479" cy="553998"/>
          </a:xfrm>
          <a:prstGeom prst="rect">
            <a:avLst/>
          </a:prstGeom>
          <a:noFill/>
        </p:spPr>
        <p:txBody>
          <a:bodyPr wrap="square" rtlCol="0">
            <a:spAutoFit/>
          </a:bodyPr>
          <a:lstStyle/>
          <a:p>
            <a:pPr fontAlgn="auto">
              <a:spcBef>
                <a:spcPts val="0"/>
              </a:spcBef>
              <a:spcAft>
                <a:spcPts val="0"/>
              </a:spcAft>
            </a:pPr>
            <a:r>
              <a:rPr lang="es-ES" sz="3000" dirty="0">
                <a:solidFill>
                  <a:srgbClr val="EB0000"/>
                </a:solidFill>
                <a:latin typeface="Arial"/>
              </a:rPr>
              <a:t>Thank You.</a:t>
            </a:r>
          </a:p>
        </p:txBody>
      </p:sp>
      <p:sp>
        <p:nvSpPr>
          <p:cNvPr id="31" name="Forma libre: forma 30">
            <a:extLst>
              <a:ext uri="{FF2B5EF4-FFF2-40B4-BE49-F238E27FC236}">
                <a16:creationId xmlns:a16="http://schemas.microsoft.com/office/drawing/2014/main" id="{073BDF73-2FC7-4E8C-B95B-B68B9F5D3BE9}"/>
              </a:ext>
            </a:extLst>
          </p:cNvPr>
          <p:cNvSpPr/>
          <p:nvPr userDrawn="1"/>
        </p:nvSpPr>
        <p:spPr>
          <a:xfrm>
            <a:off x="1"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s-ES" sz="1350" dirty="0">
              <a:solidFill>
                <a:prstClr val="white"/>
              </a:solidFill>
            </a:endParaRPr>
          </a:p>
        </p:txBody>
      </p:sp>
    </p:spTree>
    <p:extLst>
      <p:ext uri="{BB962C8B-B14F-4D97-AF65-F5344CB8AC3E}">
        <p14:creationId xmlns:p14="http://schemas.microsoft.com/office/powerpoint/2010/main" val="413236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Page whit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305A9-DE4B-49AF-BCD4-43A65F7EB523}"/>
              </a:ext>
            </a:extLst>
          </p:cNvPr>
          <p:cNvSpPr>
            <a:spLocks noGrp="1"/>
          </p:cNvSpPr>
          <p:nvPr>
            <p:ph type="ctrTitle"/>
          </p:nvPr>
        </p:nvSpPr>
        <p:spPr>
          <a:xfrm>
            <a:off x="721745" y="1096485"/>
            <a:ext cx="4937184" cy="1407004"/>
          </a:xfrm>
        </p:spPr>
        <p:txBody>
          <a:bodyPr anchor="t">
            <a:normAutofit/>
          </a:bodyPr>
          <a:lstStyle>
            <a:lvl1pPr algn="l">
              <a:lnSpc>
                <a:spcPct val="90000"/>
              </a:lnSpc>
              <a:defRPr sz="4100">
                <a:solidFill>
                  <a:schemeClr val="accent1"/>
                </a:solidFill>
              </a:defRPr>
            </a:lvl1pPr>
          </a:lstStyle>
          <a:p>
            <a:r>
              <a:rPr lang="en-US"/>
              <a:t>Click to edit Master title style</a:t>
            </a:r>
            <a:endParaRPr lang="es-ES" dirty="0"/>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p:nvPr>
        </p:nvSpPr>
        <p:spPr>
          <a:xfrm>
            <a:off x="724620" y="2722142"/>
            <a:ext cx="4934309" cy="2436454"/>
          </a:xfrm>
        </p:spPr>
        <p:txBody>
          <a:bodyPr>
            <a:noAutofit/>
          </a:bodyPr>
          <a:lstStyle>
            <a:lvl1pPr marL="0" indent="0" algn="l">
              <a:lnSpc>
                <a:spcPct val="100000"/>
              </a:lnSpc>
              <a:spcBef>
                <a:spcPts val="0"/>
              </a:spcBef>
              <a:spcAft>
                <a:spcPts val="1200"/>
              </a:spcAft>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Gráfico 8">
            <a:extLst>
              <a:ext uri="{FF2B5EF4-FFF2-40B4-BE49-F238E27FC236}">
                <a16:creationId xmlns:a16="http://schemas.microsoft.com/office/drawing/2014/main" id="{9012236B-6821-499F-B6D4-F11EC0EF0C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8" y="5727401"/>
            <a:ext cx="1896592" cy="332588"/>
          </a:xfrm>
          <a:prstGeom prst="rect">
            <a:avLst/>
          </a:prstGeom>
        </p:spPr>
      </p:pic>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0" cy="419100"/>
          </a:xfrm>
        </p:spPr>
        <p:txBody>
          <a:bodyPr>
            <a:noAutofit/>
          </a:bodyPr>
          <a:lstStyle>
            <a:lvl1pPr marL="0" indent="0">
              <a:buNone/>
              <a:defRPr sz="1300">
                <a:solidFill>
                  <a:schemeClr val="tx2"/>
                </a:solidFill>
              </a:defRPr>
            </a:lvl1pPr>
            <a:lvl2pPr marL="457200" indent="0">
              <a:buNone/>
              <a:defRPr sz="1300">
                <a:solidFill>
                  <a:schemeClr val="tx2"/>
                </a:solidFill>
              </a:defRPr>
            </a:lvl2pPr>
            <a:lvl3pPr marL="914400" indent="0">
              <a:buNone/>
              <a:defRPr sz="1300">
                <a:solidFill>
                  <a:schemeClr val="tx2"/>
                </a:solidFill>
              </a:defRPr>
            </a:lvl3pPr>
            <a:lvl4pPr marL="1371600" indent="0">
              <a:buNone/>
              <a:defRPr sz="1300">
                <a:solidFill>
                  <a:schemeClr val="tx2"/>
                </a:solidFill>
              </a:defRPr>
            </a:lvl4pPr>
            <a:lvl5pPr marL="1828800" indent="0">
              <a:buNone/>
              <a:defRPr sz="1300">
                <a:solidFill>
                  <a:schemeClr val="tx2"/>
                </a:solidFill>
              </a:defRPr>
            </a:lvl5pPr>
          </a:lstStyle>
          <a:p>
            <a:pPr lvl="0"/>
            <a:r>
              <a:rPr lang="en-US"/>
              <a:t>Click to edit Master text styles</a:t>
            </a:r>
          </a:p>
        </p:txBody>
      </p:sp>
      <p:sp>
        <p:nvSpPr>
          <p:cNvPr id="7" name="Forma libre: forma 6">
            <a:extLst>
              <a:ext uri="{FF2B5EF4-FFF2-40B4-BE49-F238E27FC236}">
                <a16:creationId xmlns:a16="http://schemas.microsoft.com/office/drawing/2014/main" id="{67D1300D-9BA1-4612-9EA5-90328019812E}"/>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dirty="0"/>
          </a:p>
        </p:txBody>
      </p:sp>
    </p:spTree>
    <p:extLst>
      <p:ext uri="{BB962C8B-B14F-4D97-AF65-F5344CB8AC3E}">
        <p14:creationId xmlns:p14="http://schemas.microsoft.com/office/powerpoint/2010/main" val="225112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148907" y="396738"/>
            <a:ext cx="11250084" cy="642938"/>
          </a:xfrm>
          <a:prstGeom prst="rect">
            <a:avLst/>
          </a:prstGeom>
        </p:spPr>
        <p:txBody>
          <a:bodyPr/>
          <a:lstStyle>
            <a:lvl1pPr>
              <a:defRPr sz="2400"/>
            </a:lvl1pPr>
          </a:lstStyle>
          <a:p>
            <a:r>
              <a:rPr lang="en-US" dirty="0"/>
              <a:t>Click to edit Master title style</a:t>
            </a:r>
            <a:endParaRPr lang="en-GB" dirty="0"/>
          </a:p>
        </p:txBody>
      </p:sp>
    </p:spTree>
    <p:extLst>
      <p:ext uri="{BB962C8B-B14F-4D97-AF65-F5344CB8AC3E}">
        <p14:creationId xmlns:p14="http://schemas.microsoft.com/office/powerpoint/2010/main" val="2685357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C60B320C-F93D-45A7-B5CC-5C18ED1F85FB}"/>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9" name="Gráfico 8">
            <a:extLst>
              <a:ext uri="{FF2B5EF4-FFF2-40B4-BE49-F238E27FC236}">
                <a16:creationId xmlns:a16="http://schemas.microsoft.com/office/drawing/2014/main" id="{AC1B0227-D6EB-4F05-832D-EB54916F79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0" name="CuadroTexto 9">
            <a:extLst>
              <a:ext uri="{FF2B5EF4-FFF2-40B4-BE49-F238E27FC236}">
                <a16:creationId xmlns:a16="http://schemas.microsoft.com/office/drawing/2014/main" id="{B3950534-FF56-4FD6-A098-D625BC54F0FA}"/>
              </a:ext>
            </a:extLst>
          </p:cNvPr>
          <p:cNvSpPr txBox="1"/>
          <p:nvPr userDrawn="1"/>
        </p:nvSpPr>
        <p:spPr>
          <a:xfrm>
            <a:off x="722533" y="312269"/>
            <a:ext cx="1849821" cy="292388"/>
          </a:xfrm>
          <a:prstGeom prst="rect">
            <a:avLst/>
          </a:prstGeom>
          <a:noFill/>
        </p:spPr>
        <p:txBody>
          <a:bodyPr wrap="square" rtlCol="0">
            <a:spAutoFit/>
          </a:bodyPr>
          <a:lstStyle/>
          <a:p>
            <a:r>
              <a:rPr lang="es-ES" sz="1300" dirty="0">
                <a:solidFill>
                  <a:schemeClr val="accent1"/>
                </a:solidFill>
              </a:rPr>
              <a:t>Index</a:t>
            </a:r>
          </a:p>
        </p:txBody>
      </p:sp>
      <p:sp>
        <p:nvSpPr>
          <p:cNvPr id="14" name="Marcador de texto 11">
            <a:extLst>
              <a:ext uri="{FF2B5EF4-FFF2-40B4-BE49-F238E27FC236}">
                <a16:creationId xmlns:a16="http://schemas.microsoft.com/office/drawing/2014/main" id="{0CC57AA0-6C3B-4C80-BF6B-C321A960A96C}"/>
              </a:ext>
            </a:extLst>
          </p:cNvPr>
          <p:cNvSpPr>
            <a:spLocks noGrp="1"/>
          </p:cNvSpPr>
          <p:nvPr>
            <p:ph type="body" sz="quarter" idx="13"/>
          </p:nvPr>
        </p:nvSpPr>
        <p:spPr>
          <a:xfrm>
            <a:off x="832641" y="1100239"/>
            <a:ext cx="10635843" cy="4906665"/>
          </a:xfrm>
        </p:spPr>
        <p:txBody>
          <a:bodyPr>
            <a:normAutofit/>
          </a:bodyPr>
          <a:lstStyle>
            <a:lvl1pPr marL="432000" indent="-396000">
              <a:buClr>
                <a:schemeClr val="accent1"/>
              </a:buClr>
              <a:buSzPct val="45000"/>
              <a:buFont typeface="+mj-lt"/>
              <a:buAutoNum type="arabicPeriod"/>
              <a:defRPr lang="es-ES" sz="4000" b="1" kern="1200" dirty="0" smtClean="0">
                <a:solidFill>
                  <a:srgbClr val="3C3C3B"/>
                </a:solidFill>
                <a:latin typeface="+mn-lt"/>
                <a:ea typeface="+mn-ea"/>
                <a:cs typeface="+mn-cs"/>
              </a:defRPr>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376078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49C540BB-A189-4361-ABD8-4DA84C6612C3}"/>
              </a:ext>
            </a:extLst>
          </p:cNvPr>
          <p:cNvSpPr/>
          <p:nvPr userDrawn="1"/>
        </p:nvSpPr>
        <p:spPr>
          <a:xfrm>
            <a:off x="8925340" y="0"/>
            <a:ext cx="3266660" cy="6858000"/>
          </a:xfrm>
          <a:custGeom>
            <a:avLst/>
            <a:gdLst>
              <a:gd name="connsiteX0" fmla="*/ 1630018 w 3266660"/>
              <a:gd name="connsiteY0" fmla="*/ 0 h 6858000"/>
              <a:gd name="connsiteX1" fmla="*/ 3266660 w 3266660"/>
              <a:gd name="connsiteY1" fmla="*/ 0 h 6858000"/>
              <a:gd name="connsiteX2" fmla="*/ 3266660 w 3266660"/>
              <a:gd name="connsiteY2" fmla="*/ 6858000 h 6858000"/>
              <a:gd name="connsiteX3" fmla="*/ 0 w 3266660"/>
              <a:gd name="connsiteY3" fmla="*/ 6858000 h 6858000"/>
              <a:gd name="connsiteX4" fmla="*/ 0 w 3266660"/>
              <a:gd name="connsiteY4" fmla="*/ 2822713 h 6858000"/>
              <a:gd name="connsiteX5" fmla="*/ 1630018 w 3266660"/>
              <a:gd name="connsiteY5" fmla="*/ 28227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6660" h="6858000">
                <a:moveTo>
                  <a:pt x="1630018" y="0"/>
                </a:moveTo>
                <a:lnTo>
                  <a:pt x="3266660" y="0"/>
                </a:lnTo>
                <a:lnTo>
                  <a:pt x="3266660" y="6858000"/>
                </a:lnTo>
                <a:lnTo>
                  <a:pt x="0" y="6858000"/>
                </a:lnTo>
                <a:lnTo>
                  <a:pt x="0" y="2822713"/>
                </a:lnTo>
                <a:lnTo>
                  <a:pt x="1630018" y="28227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dirty="0"/>
          </a:p>
        </p:txBody>
      </p:sp>
      <p:sp>
        <p:nvSpPr>
          <p:cNvPr id="2" name="Título 1">
            <a:extLst>
              <a:ext uri="{FF2B5EF4-FFF2-40B4-BE49-F238E27FC236}">
                <a16:creationId xmlns:a16="http://schemas.microsoft.com/office/drawing/2014/main" id="{B045CB15-1F44-40E1-909E-6233010BC133}"/>
              </a:ext>
            </a:extLst>
          </p:cNvPr>
          <p:cNvSpPr>
            <a:spLocks noGrp="1"/>
          </p:cNvSpPr>
          <p:nvPr>
            <p:ph type="title" hasCustomPrompt="1"/>
          </p:nvPr>
        </p:nvSpPr>
        <p:spPr>
          <a:xfrm>
            <a:off x="722519" y="626373"/>
            <a:ext cx="4386194" cy="2852737"/>
          </a:xfrm>
        </p:spPr>
        <p:txBody>
          <a:bodyPr anchor="t">
            <a:normAutofit/>
          </a:bodyPr>
          <a:lstStyle>
            <a:lvl1pPr>
              <a:lnSpc>
                <a:spcPct val="100000"/>
              </a:lnSpc>
              <a:defRPr sz="4000">
                <a:solidFill>
                  <a:schemeClr val="accent1"/>
                </a:solidFill>
              </a:defRPr>
            </a:lvl1pPr>
          </a:lstStyle>
          <a:p>
            <a:r>
              <a:rPr lang="en-US" dirty="0"/>
              <a:t>Click to edit Master title </a:t>
            </a:r>
            <a:br>
              <a:rPr lang="en-US" dirty="0"/>
            </a:br>
            <a:r>
              <a:rPr lang="en-US" dirty="0"/>
              <a:t>style</a:t>
            </a:r>
            <a:endParaRPr lang="es-ES" dirty="0"/>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6"/>
            <a:ext cx="2958754" cy="2364961"/>
          </a:xfrm>
        </p:spPr>
        <p:txBody>
          <a:bodyPr>
            <a:noAutofit/>
          </a:bodyPr>
          <a:lstStyle>
            <a:lvl1pPr marL="0" indent="0" algn="r">
              <a:buFontTx/>
              <a:buNone/>
              <a:defRPr sz="16600">
                <a:solidFill>
                  <a:schemeClr val="bg1"/>
                </a:solidFill>
              </a:defRPr>
            </a:lvl1pPr>
            <a:lvl2pPr>
              <a:defRPr sz="13800">
                <a:solidFill>
                  <a:schemeClr val="tx1"/>
                </a:solidFill>
              </a:defRPr>
            </a:lvl2pPr>
            <a:lvl3pPr>
              <a:defRPr sz="11500">
                <a:solidFill>
                  <a:schemeClr val="tx1"/>
                </a:solidFill>
              </a:defRPr>
            </a:lvl3pPr>
            <a:lvl4pPr>
              <a:defRPr sz="9600">
                <a:solidFill>
                  <a:schemeClr val="tx1"/>
                </a:solidFill>
              </a:defRPr>
            </a:lvl4pPr>
            <a:lvl5pPr>
              <a:defRPr sz="9600">
                <a:solidFill>
                  <a:schemeClr val="tx1"/>
                </a:solidFill>
              </a:defRPr>
            </a:lvl5pPr>
          </a:lstStyle>
          <a:p>
            <a:pPr lvl="0"/>
            <a:r>
              <a:rPr lang="es-ES" dirty="0"/>
              <a:t>00</a:t>
            </a:r>
          </a:p>
        </p:txBody>
      </p:sp>
    </p:spTree>
    <p:extLst>
      <p:ext uri="{BB962C8B-B14F-4D97-AF65-F5344CB8AC3E}">
        <p14:creationId xmlns:p14="http://schemas.microsoft.com/office/powerpoint/2010/main" val="354170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eader &amp; Conten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3" y="1087457"/>
            <a:ext cx="5297557" cy="1606047"/>
          </a:xfrm>
        </p:spPr>
        <p:txBody>
          <a:bodyPr anchor="t">
            <a:normAutofit/>
          </a:bodyPr>
          <a:lstStyle>
            <a:lvl1pPr>
              <a:defRPr sz="3600">
                <a:solidFill>
                  <a:schemeClr val="accent1"/>
                </a:solidFill>
              </a:defRPr>
            </a:lvl1pPr>
          </a:lstStyle>
          <a:p>
            <a:r>
              <a:rPr lang="en-US"/>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a:t>Click to edit Master text styles</a:t>
            </a:r>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p:nvPr>
        </p:nvSpPr>
        <p:spPr>
          <a:xfrm>
            <a:off x="711025" y="3093562"/>
            <a:ext cx="5308776" cy="3083401"/>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p:nvPr>
        </p:nvSpPr>
        <p:spPr>
          <a:xfrm>
            <a:off x="6399971" y="1087458"/>
            <a:ext cx="5081004" cy="508950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414092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er &amp; Content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22243" y="1087457"/>
            <a:ext cx="10758733" cy="1823011"/>
          </a:xfrm>
        </p:spPr>
        <p:txBody>
          <a:bodyPr anchor="t">
            <a:noAutofit/>
          </a:bodyPr>
          <a:lstStyle>
            <a:lvl1pPr>
              <a:defRPr sz="3600">
                <a:solidFill>
                  <a:schemeClr val="accent1"/>
                </a:solidFill>
              </a:defRPr>
            </a:lvl1pPr>
          </a:lstStyle>
          <a:p>
            <a:r>
              <a:rPr lang="en-US"/>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a:t>Click to edit Master text styles</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711024" y="3093562"/>
            <a:ext cx="10758733" cy="3083401"/>
          </a:xfrm>
        </p:spPr>
        <p:txBody>
          <a:bodyPr numCol="2" spcCol="720000">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81593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ll Out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p:nvPr>
        </p:nvSpPr>
        <p:spPr>
          <a:xfrm>
            <a:off x="731970" y="1109759"/>
            <a:ext cx="3801119" cy="5050689"/>
          </a:xfrm>
        </p:spPr>
        <p:txBody>
          <a:bodyPr anchor="t">
            <a:noAutofit/>
          </a:bodyPr>
          <a:lstStyle>
            <a:lvl1pPr>
              <a:defRPr sz="2500" b="1">
                <a:solidFill>
                  <a:schemeClr val="accent3"/>
                </a:solidFill>
              </a:defRPr>
            </a:lvl1pPr>
          </a:lstStyle>
          <a:p>
            <a:r>
              <a:rPr lang="en-US"/>
              <a:t>Click to edit Master title style</a:t>
            </a:r>
            <a:endParaRPr lang="es-ES" dirty="0"/>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a:t>Click to edit Master text styles</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4772722" y="1126274"/>
            <a:ext cx="6697035" cy="5050690"/>
          </a:xfrm>
        </p:spPr>
        <p:txBody>
          <a:bodyPr numCol="1" spcCol="0">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210489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amp; Chart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Click to edit Master text styles</a:t>
            </a:r>
          </a:p>
        </p:txBody>
      </p:sp>
      <p:sp>
        <p:nvSpPr>
          <p:cNvPr id="9" name="Título 1">
            <a:extLst>
              <a:ext uri="{FF2B5EF4-FFF2-40B4-BE49-F238E27FC236}">
                <a16:creationId xmlns:a16="http://schemas.microsoft.com/office/drawing/2014/main" id="{3AABE934-895B-422A-B16D-773558A762E3}"/>
              </a:ext>
            </a:extLst>
          </p:cNvPr>
          <p:cNvSpPr>
            <a:spLocks noGrp="1"/>
          </p:cNvSpPr>
          <p:nvPr>
            <p:ph type="title"/>
          </p:nvPr>
        </p:nvSpPr>
        <p:spPr>
          <a:xfrm>
            <a:off x="722243" y="1087458"/>
            <a:ext cx="3911401" cy="1183132"/>
          </a:xfrm>
        </p:spPr>
        <p:txBody>
          <a:bodyPr anchor="t">
            <a:normAutofit/>
          </a:bodyPr>
          <a:lstStyle>
            <a:lvl1pPr>
              <a:defRPr sz="3600">
                <a:solidFill>
                  <a:schemeClr val="accent1"/>
                </a:solidFill>
              </a:defRPr>
            </a:lvl1pPr>
          </a:lstStyle>
          <a:p>
            <a:r>
              <a:rPr lang="en-US"/>
              <a:t>Click to edit Master title style</a:t>
            </a:r>
            <a:endParaRPr lang="es-ES" dirty="0"/>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5" y="2517170"/>
            <a:ext cx="3911401" cy="3659794"/>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
        <p:nvSpPr>
          <p:cNvPr id="6" name="Marcador de gráfico 5">
            <a:extLst>
              <a:ext uri="{FF2B5EF4-FFF2-40B4-BE49-F238E27FC236}">
                <a16:creationId xmlns:a16="http://schemas.microsoft.com/office/drawing/2014/main" id="{2444BFBF-CC97-48FB-BE66-A28460A7384B}"/>
              </a:ext>
            </a:extLst>
          </p:cNvPr>
          <p:cNvSpPr>
            <a:spLocks noGrp="1"/>
          </p:cNvSpPr>
          <p:nvPr>
            <p:ph type="chart" sz="quarter" idx="17" hasCustomPrompt="1"/>
          </p:nvPr>
        </p:nvSpPr>
        <p:spPr>
          <a:xfrm>
            <a:off x="4797425" y="1087438"/>
            <a:ext cx="6683550" cy="5122862"/>
          </a:xfrm>
        </p:spPr>
        <p:txBody>
          <a:bodyPr>
            <a:normAutofit/>
          </a:bodyPr>
          <a:lstStyle>
            <a:lvl1pPr marL="0" indent="0" algn="ctr">
              <a:buNone/>
              <a:defRPr sz="1600"/>
            </a:lvl1pPr>
          </a:lstStyle>
          <a:p>
            <a:r>
              <a:rPr lang="es-ES" dirty="0"/>
              <a:t>Insert graphic here</a:t>
            </a:r>
          </a:p>
        </p:txBody>
      </p:sp>
    </p:spTree>
    <p:extLst>
      <p:ext uri="{BB962C8B-B14F-4D97-AF65-F5344CB8AC3E}">
        <p14:creationId xmlns:p14="http://schemas.microsoft.com/office/powerpoint/2010/main" val="66125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amp; Chart 2">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a:t>Click to edit Master text styles</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5" y="1191802"/>
            <a:ext cx="3911401" cy="4985162"/>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
        <p:nvSpPr>
          <p:cNvPr id="12" name="Marcador de tabla 4">
            <a:extLst>
              <a:ext uri="{FF2B5EF4-FFF2-40B4-BE49-F238E27FC236}">
                <a16:creationId xmlns:a16="http://schemas.microsoft.com/office/drawing/2014/main" id="{DF826A4E-1A0C-46D7-8327-402D7A34DE68}"/>
              </a:ext>
            </a:extLst>
          </p:cNvPr>
          <p:cNvSpPr>
            <a:spLocks noGrp="1"/>
          </p:cNvSpPr>
          <p:nvPr>
            <p:ph type="tbl" sz="quarter" idx="18" hasCustomPrompt="1"/>
          </p:nvPr>
        </p:nvSpPr>
        <p:spPr>
          <a:xfrm>
            <a:off x="4867835" y="1707776"/>
            <a:ext cx="6612965" cy="4502524"/>
          </a:xfrm>
        </p:spPr>
        <p:txBody>
          <a:bodyPr>
            <a:normAutofit/>
          </a:bodyPr>
          <a:lstStyle>
            <a:lvl1pPr marL="0" indent="0" algn="ctr">
              <a:buFontTx/>
              <a:buNone/>
              <a:defRPr lang="es-ES" sz="1200" kern="1200" smtClean="0">
                <a:solidFill>
                  <a:schemeClr val="tx2"/>
                </a:solidFill>
                <a:latin typeface="+mn-lt"/>
                <a:ea typeface="+mn-ea"/>
                <a:cs typeface="+mn-cs"/>
              </a:defRPr>
            </a:lvl1pPr>
          </a:lstStyle>
          <a:p>
            <a:r>
              <a:rPr lang="es-ES" dirty="0"/>
              <a:t>Insert table here</a:t>
            </a:r>
          </a:p>
        </p:txBody>
      </p:sp>
      <p:sp>
        <p:nvSpPr>
          <p:cNvPr id="14" name="Marcador de texto 16">
            <a:extLst>
              <a:ext uri="{FF2B5EF4-FFF2-40B4-BE49-F238E27FC236}">
                <a16:creationId xmlns:a16="http://schemas.microsoft.com/office/drawing/2014/main" id="{C96F8991-1F66-478E-8C12-FB0275A2F299}"/>
              </a:ext>
            </a:extLst>
          </p:cNvPr>
          <p:cNvSpPr>
            <a:spLocks noGrp="1"/>
          </p:cNvSpPr>
          <p:nvPr>
            <p:ph type="body" sz="quarter" idx="19"/>
          </p:nvPr>
        </p:nvSpPr>
        <p:spPr>
          <a:xfrm>
            <a:off x="4867835" y="1191802"/>
            <a:ext cx="6587576" cy="381504"/>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56456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amp; Chart 3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a:t>
            </a:fld>
            <a:endParaRPr lang="es-ES" dirty="0"/>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a:t>Click to edit Master text styles</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5" y="1191802"/>
            <a:ext cx="3911401" cy="65754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
        <p:nvSpPr>
          <p:cNvPr id="9" name="Marcador de texto 16">
            <a:extLst>
              <a:ext uri="{FF2B5EF4-FFF2-40B4-BE49-F238E27FC236}">
                <a16:creationId xmlns:a16="http://schemas.microsoft.com/office/drawing/2014/main" id="{714DD14E-5956-4FB9-8BE1-1064DD293193}"/>
              </a:ext>
            </a:extLst>
          </p:cNvPr>
          <p:cNvSpPr>
            <a:spLocks noGrp="1"/>
          </p:cNvSpPr>
          <p:nvPr>
            <p:ph type="body" sz="quarter" idx="19"/>
          </p:nvPr>
        </p:nvSpPr>
        <p:spPr>
          <a:xfrm>
            <a:off x="5024062" y="1191802"/>
            <a:ext cx="6456737" cy="65754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Click to edit Master text styles</a:t>
            </a:r>
          </a:p>
        </p:txBody>
      </p:sp>
      <p:sp>
        <p:nvSpPr>
          <p:cNvPr id="16" name="Marcador de gráfico 4">
            <a:extLst>
              <a:ext uri="{FF2B5EF4-FFF2-40B4-BE49-F238E27FC236}">
                <a16:creationId xmlns:a16="http://schemas.microsoft.com/office/drawing/2014/main" id="{9BA63F5F-FC37-4202-A6A3-A0F3EFAC9EB6}"/>
              </a:ext>
            </a:extLst>
          </p:cNvPr>
          <p:cNvSpPr>
            <a:spLocks noGrp="1"/>
          </p:cNvSpPr>
          <p:nvPr>
            <p:ph type="chart" sz="quarter" idx="20" hasCustomPrompt="1"/>
          </p:nvPr>
        </p:nvSpPr>
        <p:spPr>
          <a:xfrm>
            <a:off x="711200" y="1993900"/>
            <a:ext cx="3911600" cy="3605788"/>
          </a:xfrm>
        </p:spPr>
        <p:txBody>
          <a:bodyPr>
            <a:normAutofit/>
          </a:bodyPr>
          <a:lstStyle>
            <a:lvl1pPr marL="0" indent="0" algn="ctr">
              <a:buFontTx/>
              <a:buNone/>
              <a:defRPr sz="1400">
                <a:solidFill>
                  <a:schemeClr val="tx2"/>
                </a:solidFill>
              </a:defRPr>
            </a:lvl1pPr>
          </a:lstStyle>
          <a:p>
            <a:r>
              <a:rPr lang="es-ES" dirty="0"/>
              <a:t>Insert graphic here</a:t>
            </a:r>
          </a:p>
        </p:txBody>
      </p:sp>
      <p:sp>
        <p:nvSpPr>
          <p:cNvPr id="17" name="Marcador de gráfico 4">
            <a:extLst>
              <a:ext uri="{FF2B5EF4-FFF2-40B4-BE49-F238E27FC236}">
                <a16:creationId xmlns:a16="http://schemas.microsoft.com/office/drawing/2014/main" id="{0CABFB2C-905F-4A94-BBC0-7C32FA7695A4}"/>
              </a:ext>
            </a:extLst>
          </p:cNvPr>
          <p:cNvSpPr>
            <a:spLocks noGrp="1"/>
          </p:cNvSpPr>
          <p:nvPr>
            <p:ph type="chart" sz="quarter" idx="21" hasCustomPrompt="1"/>
          </p:nvPr>
        </p:nvSpPr>
        <p:spPr>
          <a:xfrm>
            <a:off x="5024063" y="1993900"/>
            <a:ext cx="6472718" cy="3605788"/>
          </a:xfrm>
        </p:spPr>
        <p:txBody>
          <a:bodyPr>
            <a:normAutofit/>
          </a:bodyPr>
          <a:lstStyle>
            <a:lvl1pPr marL="0" indent="0" algn="ctr">
              <a:buFontTx/>
              <a:buNone/>
              <a:defRPr sz="1400">
                <a:solidFill>
                  <a:schemeClr val="tx2"/>
                </a:solidFill>
              </a:defRPr>
            </a:lvl1pPr>
          </a:lstStyle>
          <a:p>
            <a:r>
              <a:rPr lang="es-ES" dirty="0"/>
              <a:t>Insert graphic here</a:t>
            </a:r>
          </a:p>
        </p:txBody>
      </p:sp>
      <p:sp>
        <p:nvSpPr>
          <p:cNvPr id="18" name="Forma libre: forma 17">
            <a:extLst>
              <a:ext uri="{FF2B5EF4-FFF2-40B4-BE49-F238E27FC236}">
                <a16:creationId xmlns:a16="http://schemas.microsoft.com/office/drawing/2014/main" id="{AEAA6F10-C407-4622-AF96-B2605139D86B}"/>
              </a:ext>
            </a:extLst>
          </p:cNvPr>
          <p:cNvSpPr/>
          <p:nvPr userDrawn="1"/>
        </p:nvSpPr>
        <p:spPr>
          <a:xfrm>
            <a:off x="4742395" y="3685061"/>
            <a:ext cx="187151" cy="207057"/>
          </a:xfrm>
          <a:custGeom>
            <a:avLst/>
            <a:gdLst/>
            <a:ahLst/>
            <a:cxnLst/>
            <a:rect l="l" t="t" r="r" b="b"/>
            <a:pathLst>
              <a:path w="187151" h="207057">
                <a:moveTo>
                  <a:pt x="0" y="0"/>
                </a:moveTo>
                <a:lnTo>
                  <a:pt x="187151" y="80925"/>
                </a:lnTo>
                <a:lnTo>
                  <a:pt x="187151" y="125574"/>
                </a:lnTo>
                <a:lnTo>
                  <a:pt x="0" y="207057"/>
                </a:lnTo>
                <a:lnTo>
                  <a:pt x="0" y="154409"/>
                </a:lnTo>
                <a:lnTo>
                  <a:pt x="130596" y="103064"/>
                </a:lnTo>
                <a:lnTo>
                  <a:pt x="0" y="522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84011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 Contact ">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0DAC009-2BB8-4885-AC03-9FD05C47BE65}"/>
              </a:ext>
            </a:extLst>
          </p:cNvPr>
          <p:cNvSpPr/>
          <p:nvPr userDrawn="1"/>
        </p:nvSpPr>
        <p:spPr>
          <a:xfrm>
            <a:off x="820236" y="3464157"/>
            <a:ext cx="2446172" cy="248603"/>
          </a:xfrm>
          <a:custGeom>
            <a:avLst/>
            <a:gdLst/>
            <a:ahLst/>
            <a:cxnLst/>
            <a:rect l="l" t="t" r="r" b="b"/>
            <a:pathLst>
              <a:path w="2446172" h="248603">
                <a:moveTo>
                  <a:pt x="2218258" y="75686"/>
                </a:moveTo>
                <a:cubicBezTo>
                  <a:pt x="2202560" y="75848"/>
                  <a:pt x="2190935" y="80359"/>
                  <a:pt x="2183385" y="89222"/>
                </a:cubicBezTo>
                <a:cubicBezTo>
                  <a:pt x="2175835" y="98084"/>
                  <a:pt x="2172083" y="110330"/>
                  <a:pt x="2172129" y="125959"/>
                </a:cubicBezTo>
                <a:cubicBezTo>
                  <a:pt x="2172037" y="140289"/>
                  <a:pt x="2175052" y="151821"/>
                  <a:pt x="2181175" y="160557"/>
                </a:cubicBezTo>
                <a:cubicBezTo>
                  <a:pt x="2187298" y="169292"/>
                  <a:pt x="2197081" y="173781"/>
                  <a:pt x="2210524" y="174023"/>
                </a:cubicBezTo>
                <a:cubicBezTo>
                  <a:pt x="2216451" y="173988"/>
                  <a:pt x="2221861" y="173090"/>
                  <a:pt x="2226752" y="171329"/>
                </a:cubicBezTo>
                <a:cubicBezTo>
                  <a:pt x="2231644" y="169568"/>
                  <a:pt x="2236086" y="167151"/>
                  <a:pt x="2240080" y="164078"/>
                </a:cubicBezTo>
                <a:lnTo>
                  <a:pt x="2240080" y="77344"/>
                </a:lnTo>
                <a:cubicBezTo>
                  <a:pt x="2236926" y="76791"/>
                  <a:pt x="2233566" y="76377"/>
                  <a:pt x="2229998" y="76101"/>
                </a:cubicBezTo>
                <a:cubicBezTo>
                  <a:pt x="2226430" y="75825"/>
                  <a:pt x="2222517" y="75686"/>
                  <a:pt x="2218258" y="75686"/>
                </a:cubicBezTo>
                <a:close/>
                <a:moveTo>
                  <a:pt x="1789633" y="75686"/>
                </a:moveTo>
                <a:cubicBezTo>
                  <a:pt x="1773935" y="75848"/>
                  <a:pt x="1762310" y="80359"/>
                  <a:pt x="1754760" y="89222"/>
                </a:cubicBezTo>
                <a:cubicBezTo>
                  <a:pt x="1747210" y="98084"/>
                  <a:pt x="1743458" y="110330"/>
                  <a:pt x="1743504" y="125959"/>
                </a:cubicBezTo>
                <a:cubicBezTo>
                  <a:pt x="1743412" y="140289"/>
                  <a:pt x="1746427" y="151821"/>
                  <a:pt x="1752550" y="160557"/>
                </a:cubicBezTo>
                <a:cubicBezTo>
                  <a:pt x="1758673" y="169292"/>
                  <a:pt x="1768456" y="173781"/>
                  <a:pt x="1781899" y="174023"/>
                </a:cubicBezTo>
                <a:cubicBezTo>
                  <a:pt x="1787826" y="173988"/>
                  <a:pt x="1793236" y="173090"/>
                  <a:pt x="1798127" y="171329"/>
                </a:cubicBezTo>
                <a:cubicBezTo>
                  <a:pt x="1803019" y="169568"/>
                  <a:pt x="1807461" y="167151"/>
                  <a:pt x="1811455" y="164078"/>
                </a:cubicBezTo>
                <a:lnTo>
                  <a:pt x="1811455" y="77344"/>
                </a:lnTo>
                <a:cubicBezTo>
                  <a:pt x="1808302" y="76791"/>
                  <a:pt x="1804941" y="76377"/>
                  <a:pt x="1801373" y="76101"/>
                </a:cubicBezTo>
                <a:cubicBezTo>
                  <a:pt x="1797805" y="75825"/>
                  <a:pt x="1793892" y="75686"/>
                  <a:pt x="1789633" y="75686"/>
                </a:cubicBezTo>
                <a:close/>
                <a:moveTo>
                  <a:pt x="1469508" y="75686"/>
                </a:moveTo>
                <a:cubicBezTo>
                  <a:pt x="1455466" y="75859"/>
                  <a:pt x="1445085" y="80210"/>
                  <a:pt x="1438363" y="88738"/>
                </a:cubicBezTo>
                <a:cubicBezTo>
                  <a:pt x="1431642" y="97267"/>
                  <a:pt x="1428304" y="108937"/>
                  <a:pt x="1428350" y="123750"/>
                </a:cubicBezTo>
                <a:cubicBezTo>
                  <a:pt x="1428460" y="140663"/>
                  <a:pt x="1432108" y="153104"/>
                  <a:pt x="1439296" y="161075"/>
                </a:cubicBezTo>
                <a:cubicBezTo>
                  <a:pt x="1446483" y="169045"/>
                  <a:pt x="1456554" y="172993"/>
                  <a:pt x="1469508" y="172918"/>
                </a:cubicBezTo>
                <a:cubicBezTo>
                  <a:pt x="1483031" y="172762"/>
                  <a:pt x="1493136" y="168446"/>
                  <a:pt x="1499823" y="159970"/>
                </a:cubicBezTo>
                <a:cubicBezTo>
                  <a:pt x="1506510" y="151493"/>
                  <a:pt x="1509848" y="139788"/>
                  <a:pt x="1509836" y="124855"/>
                </a:cubicBezTo>
                <a:cubicBezTo>
                  <a:pt x="1509710" y="108062"/>
                  <a:pt x="1506096" y="95655"/>
                  <a:pt x="1498995" y="87633"/>
                </a:cubicBezTo>
                <a:cubicBezTo>
                  <a:pt x="1491894" y="79611"/>
                  <a:pt x="1482064" y="75629"/>
                  <a:pt x="1469508" y="75686"/>
                </a:cubicBezTo>
                <a:close/>
                <a:moveTo>
                  <a:pt x="523075" y="75686"/>
                </a:moveTo>
                <a:cubicBezTo>
                  <a:pt x="519478" y="75698"/>
                  <a:pt x="515968" y="75882"/>
                  <a:pt x="512544" y="76239"/>
                </a:cubicBezTo>
                <a:cubicBezTo>
                  <a:pt x="509120" y="76596"/>
                  <a:pt x="505817" y="77056"/>
                  <a:pt x="502634" y="77620"/>
                </a:cubicBezTo>
                <a:lnTo>
                  <a:pt x="502634" y="169879"/>
                </a:lnTo>
                <a:cubicBezTo>
                  <a:pt x="510092" y="171859"/>
                  <a:pt x="517551" y="172872"/>
                  <a:pt x="525009" y="172918"/>
                </a:cubicBezTo>
                <a:cubicBezTo>
                  <a:pt x="540212" y="172877"/>
                  <a:pt x="551653" y="168746"/>
                  <a:pt x="559330" y="160522"/>
                </a:cubicBezTo>
                <a:cubicBezTo>
                  <a:pt x="567006" y="152299"/>
                  <a:pt x="570851" y="140225"/>
                  <a:pt x="570862" y="124302"/>
                </a:cubicBezTo>
                <a:cubicBezTo>
                  <a:pt x="571012" y="109346"/>
                  <a:pt x="567329" y="97549"/>
                  <a:pt x="559813" y="88911"/>
                </a:cubicBezTo>
                <a:cubicBezTo>
                  <a:pt x="552297" y="80273"/>
                  <a:pt x="540051" y="75865"/>
                  <a:pt x="523075" y="75686"/>
                </a:cubicBezTo>
                <a:close/>
                <a:moveTo>
                  <a:pt x="1101204" y="75134"/>
                </a:moveTo>
                <a:cubicBezTo>
                  <a:pt x="1090460" y="75163"/>
                  <a:pt x="1082185" y="78213"/>
                  <a:pt x="1076379" y="84284"/>
                </a:cubicBezTo>
                <a:cubicBezTo>
                  <a:pt x="1070572" y="90355"/>
                  <a:pt x="1067062" y="99275"/>
                  <a:pt x="1065848" y="111043"/>
                </a:cubicBezTo>
                <a:lnTo>
                  <a:pt x="1134351" y="111043"/>
                </a:lnTo>
                <a:cubicBezTo>
                  <a:pt x="1134282" y="99637"/>
                  <a:pt x="1131382" y="90821"/>
                  <a:pt x="1125650" y="84595"/>
                </a:cubicBezTo>
                <a:cubicBezTo>
                  <a:pt x="1119919" y="78368"/>
                  <a:pt x="1111770" y="75215"/>
                  <a:pt x="1101204" y="75134"/>
                </a:cubicBezTo>
                <a:close/>
                <a:moveTo>
                  <a:pt x="748779" y="75134"/>
                </a:moveTo>
                <a:cubicBezTo>
                  <a:pt x="738035" y="75163"/>
                  <a:pt x="729760" y="78213"/>
                  <a:pt x="723954" y="84284"/>
                </a:cubicBezTo>
                <a:cubicBezTo>
                  <a:pt x="718147" y="90355"/>
                  <a:pt x="714637" y="99275"/>
                  <a:pt x="713423" y="111043"/>
                </a:cubicBezTo>
                <a:lnTo>
                  <a:pt x="781926" y="111043"/>
                </a:lnTo>
                <a:cubicBezTo>
                  <a:pt x="781857" y="99637"/>
                  <a:pt x="778957" y="90821"/>
                  <a:pt x="773225" y="84595"/>
                </a:cubicBezTo>
                <a:cubicBezTo>
                  <a:pt x="767494" y="78368"/>
                  <a:pt x="759345" y="75215"/>
                  <a:pt x="748779" y="75134"/>
                </a:cubicBezTo>
                <a:close/>
                <a:moveTo>
                  <a:pt x="2301050" y="53036"/>
                </a:moveTo>
                <a:lnTo>
                  <a:pt x="2331434" y="53036"/>
                </a:lnTo>
                <a:lnTo>
                  <a:pt x="2331434" y="195568"/>
                </a:lnTo>
                <a:lnTo>
                  <a:pt x="2301050" y="195568"/>
                </a:lnTo>
                <a:close/>
                <a:moveTo>
                  <a:pt x="157925" y="53036"/>
                </a:moveTo>
                <a:lnTo>
                  <a:pt x="188309" y="53036"/>
                </a:lnTo>
                <a:lnTo>
                  <a:pt x="188309" y="195568"/>
                </a:lnTo>
                <a:lnTo>
                  <a:pt x="157925" y="195568"/>
                </a:lnTo>
                <a:close/>
                <a:moveTo>
                  <a:pt x="2419655" y="49721"/>
                </a:moveTo>
                <a:cubicBezTo>
                  <a:pt x="2424454" y="49716"/>
                  <a:pt x="2429219" y="49796"/>
                  <a:pt x="2433950" y="49963"/>
                </a:cubicBezTo>
                <a:cubicBezTo>
                  <a:pt x="2438680" y="50130"/>
                  <a:pt x="2442754" y="50418"/>
                  <a:pt x="2446172" y="50826"/>
                </a:cubicBezTo>
                <a:cubicBezTo>
                  <a:pt x="2446161" y="55534"/>
                  <a:pt x="2445908" y="60275"/>
                  <a:pt x="2445413" y="65052"/>
                </a:cubicBezTo>
                <a:cubicBezTo>
                  <a:pt x="2444918" y="69828"/>
                  <a:pt x="2444250" y="73741"/>
                  <a:pt x="2443410" y="76791"/>
                </a:cubicBezTo>
                <a:cubicBezTo>
                  <a:pt x="2439848" y="76383"/>
                  <a:pt x="2436200" y="76095"/>
                  <a:pt x="2432465" y="75928"/>
                </a:cubicBezTo>
                <a:cubicBezTo>
                  <a:pt x="2428730" y="75761"/>
                  <a:pt x="2424736" y="75681"/>
                  <a:pt x="2420484" y="75686"/>
                </a:cubicBezTo>
                <a:cubicBezTo>
                  <a:pt x="2413026" y="75686"/>
                  <a:pt x="2405567" y="76239"/>
                  <a:pt x="2398109" y="77344"/>
                </a:cubicBezTo>
                <a:lnTo>
                  <a:pt x="2398109" y="195568"/>
                </a:lnTo>
                <a:lnTo>
                  <a:pt x="2367725" y="195568"/>
                </a:lnTo>
                <a:lnTo>
                  <a:pt x="2367725" y="57456"/>
                </a:lnTo>
                <a:cubicBezTo>
                  <a:pt x="2374498" y="55200"/>
                  <a:pt x="2382635" y="53358"/>
                  <a:pt x="2392136" y="51931"/>
                </a:cubicBezTo>
                <a:cubicBezTo>
                  <a:pt x="2401637" y="50504"/>
                  <a:pt x="2410810" y="49767"/>
                  <a:pt x="2419655" y="49721"/>
                </a:cubicBezTo>
                <a:close/>
                <a:moveTo>
                  <a:pt x="2218258" y="49721"/>
                </a:moveTo>
                <a:cubicBezTo>
                  <a:pt x="2228133" y="49698"/>
                  <a:pt x="2237318" y="50297"/>
                  <a:pt x="2245812" y="51517"/>
                </a:cubicBezTo>
                <a:cubicBezTo>
                  <a:pt x="2254306" y="52737"/>
                  <a:pt x="2262523" y="54716"/>
                  <a:pt x="2270465" y="57456"/>
                </a:cubicBezTo>
                <a:lnTo>
                  <a:pt x="2270465" y="195568"/>
                </a:lnTo>
                <a:lnTo>
                  <a:pt x="2242566" y="195568"/>
                </a:lnTo>
                <a:lnTo>
                  <a:pt x="2240909" y="178995"/>
                </a:lnTo>
                <a:cubicBezTo>
                  <a:pt x="2237111" y="185141"/>
                  <a:pt x="2232069" y="189975"/>
                  <a:pt x="2225785" y="193496"/>
                </a:cubicBezTo>
                <a:cubicBezTo>
                  <a:pt x="2219501" y="197018"/>
                  <a:pt x="2211560" y="198814"/>
                  <a:pt x="2201961" y="198883"/>
                </a:cubicBezTo>
                <a:cubicBezTo>
                  <a:pt x="2183477" y="198745"/>
                  <a:pt x="2168791" y="192392"/>
                  <a:pt x="2157903" y="179823"/>
                </a:cubicBezTo>
                <a:cubicBezTo>
                  <a:pt x="2147015" y="167255"/>
                  <a:pt x="2141445" y="149300"/>
                  <a:pt x="2141191" y="125959"/>
                </a:cubicBezTo>
                <a:cubicBezTo>
                  <a:pt x="2141209" y="101514"/>
                  <a:pt x="2147665" y="82730"/>
                  <a:pt x="2160562" y="69610"/>
                </a:cubicBezTo>
                <a:cubicBezTo>
                  <a:pt x="2173458" y="56489"/>
                  <a:pt x="2192690" y="49859"/>
                  <a:pt x="2218258" y="49721"/>
                </a:cubicBezTo>
                <a:close/>
                <a:moveTo>
                  <a:pt x="1789633" y="49721"/>
                </a:moveTo>
                <a:cubicBezTo>
                  <a:pt x="1799508" y="49698"/>
                  <a:pt x="1808693" y="50297"/>
                  <a:pt x="1817187" y="51517"/>
                </a:cubicBezTo>
                <a:cubicBezTo>
                  <a:pt x="1825681" y="52737"/>
                  <a:pt x="1833899" y="54716"/>
                  <a:pt x="1841840" y="57456"/>
                </a:cubicBezTo>
                <a:lnTo>
                  <a:pt x="1841840" y="195568"/>
                </a:lnTo>
                <a:lnTo>
                  <a:pt x="1813941" y="195568"/>
                </a:lnTo>
                <a:lnTo>
                  <a:pt x="1812284" y="178995"/>
                </a:lnTo>
                <a:cubicBezTo>
                  <a:pt x="1808486" y="185141"/>
                  <a:pt x="1803445" y="189975"/>
                  <a:pt x="1797160" y="193496"/>
                </a:cubicBezTo>
                <a:cubicBezTo>
                  <a:pt x="1790876" y="197018"/>
                  <a:pt x="1782935" y="198814"/>
                  <a:pt x="1773336" y="198883"/>
                </a:cubicBezTo>
                <a:cubicBezTo>
                  <a:pt x="1754852" y="198745"/>
                  <a:pt x="1740166" y="192392"/>
                  <a:pt x="1729278" y="179823"/>
                </a:cubicBezTo>
                <a:cubicBezTo>
                  <a:pt x="1718390" y="167255"/>
                  <a:pt x="1712820" y="149300"/>
                  <a:pt x="1712567" y="125959"/>
                </a:cubicBezTo>
                <a:cubicBezTo>
                  <a:pt x="1712584" y="101514"/>
                  <a:pt x="1719041" y="82730"/>
                  <a:pt x="1731937" y="69610"/>
                </a:cubicBezTo>
                <a:cubicBezTo>
                  <a:pt x="1744833" y="56489"/>
                  <a:pt x="1764065" y="49859"/>
                  <a:pt x="1789633" y="49721"/>
                </a:cubicBezTo>
                <a:close/>
                <a:moveTo>
                  <a:pt x="1622870" y="49721"/>
                </a:moveTo>
                <a:cubicBezTo>
                  <a:pt x="1647903" y="49842"/>
                  <a:pt x="1665443" y="54503"/>
                  <a:pt x="1675491" y="63705"/>
                </a:cubicBezTo>
                <a:cubicBezTo>
                  <a:pt x="1685538" y="72907"/>
                  <a:pt x="1690372" y="85924"/>
                  <a:pt x="1689992" y="102757"/>
                </a:cubicBezTo>
                <a:lnTo>
                  <a:pt x="1689992" y="195568"/>
                </a:lnTo>
                <a:lnTo>
                  <a:pt x="1659608" y="195568"/>
                </a:lnTo>
                <a:lnTo>
                  <a:pt x="1659608" y="108005"/>
                </a:lnTo>
                <a:cubicBezTo>
                  <a:pt x="1659941" y="97111"/>
                  <a:pt x="1657478" y="88997"/>
                  <a:pt x="1652219" y="83662"/>
                </a:cubicBezTo>
                <a:cubicBezTo>
                  <a:pt x="1646959" y="78328"/>
                  <a:pt x="1636900" y="75669"/>
                  <a:pt x="1622041" y="75686"/>
                </a:cubicBezTo>
                <a:cubicBezTo>
                  <a:pt x="1618416" y="75692"/>
                  <a:pt x="1614548" y="75888"/>
                  <a:pt x="1610440" y="76273"/>
                </a:cubicBezTo>
                <a:cubicBezTo>
                  <a:pt x="1606331" y="76659"/>
                  <a:pt x="1602187" y="77200"/>
                  <a:pt x="1598009" y="77896"/>
                </a:cubicBezTo>
                <a:lnTo>
                  <a:pt x="1598009" y="195568"/>
                </a:lnTo>
                <a:lnTo>
                  <a:pt x="1567625" y="195568"/>
                </a:lnTo>
                <a:lnTo>
                  <a:pt x="1567625" y="57456"/>
                </a:lnTo>
                <a:cubicBezTo>
                  <a:pt x="1577471" y="55079"/>
                  <a:pt x="1587265" y="53203"/>
                  <a:pt x="1597008" y="51828"/>
                </a:cubicBezTo>
                <a:cubicBezTo>
                  <a:pt x="1606751" y="50452"/>
                  <a:pt x="1615371" y="49750"/>
                  <a:pt x="1622870" y="49721"/>
                </a:cubicBezTo>
                <a:close/>
                <a:moveTo>
                  <a:pt x="1470336" y="49721"/>
                </a:moveTo>
                <a:cubicBezTo>
                  <a:pt x="1485815" y="49861"/>
                  <a:pt x="1498777" y="53111"/>
                  <a:pt x="1509223" y="59471"/>
                </a:cubicBezTo>
                <a:cubicBezTo>
                  <a:pt x="1519668" y="65831"/>
                  <a:pt x="1527535" y="74462"/>
                  <a:pt x="1532825" y="85365"/>
                </a:cubicBezTo>
                <a:cubicBezTo>
                  <a:pt x="1538114" y="96267"/>
                  <a:pt x="1540764" y="108602"/>
                  <a:pt x="1540774" y="122369"/>
                </a:cubicBezTo>
                <a:cubicBezTo>
                  <a:pt x="1540555" y="146705"/>
                  <a:pt x="1534018" y="165500"/>
                  <a:pt x="1521162" y="178753"/>
                </a:cubicBezTo>
                <a:cubicBezTo>
                  <a:pt x="1508306" y="192006"/>
                  <a:pt x="1490443" y="198716"/>
                  <a:pt x="1467574" y="198883"/>
                </a:cubicBezTo>
                <a:cubicBezTo>
                  <a:pt x="1452360" y="198743"/>
                  <a:pt x="1439544" y="195493"/>
                  <a:pt x="1429128" y="189133"/>
                </a:cubicBezTo>
                <a:cubicBezTo>
                  <a:pt x="1418711" y="182773"/>
                  <a:pt x="1410827" y="174142"/>
                  <a:pt x="1405475" y="163240"/>
                </a:cubicBezTo>
                <a:cubicBezTo>
                  <a:pt x="1400122" y="152337"/>
                  <a:pt x="1397435" y="140003"/>
                  <a:pt x="1397413" y="126236"/>
                </a:cubicBezTo>
                <a:cubicBezTo>
                  <a:pt x="1397655" y="101899"/>
                  <a:pt x="1404215" y="83104"/>
                  <a:pt x="1417094" y="69851"/>
                </a:cubicBezTo>
                <a:cubicBezTo>
                  <a:pt x="1429973" y="56598"/>
                  <a:pt x="1447720" y="49888"/>
                  <a:pt x="1470336" y="49721"/>
                </a:cubicBezTo>
                <a:close/>
                <a:moveTo>
                  <a:pt x="1329662" y="49721"/>
                </a:moveTo>
                <a:cubicBezTo>
                  <a:pt x="1338351" y="49704"/>
                  <a:pt x="1346454" y="50222"/>
                  <a:pt x="1353969" y="51275"/>
                </a:cubicBezTo>
                <a:cubicBezTo>
                  <a:pt x="1361485" y="52328"/>
                  <a:pt x="1368483" y="54020"/>
                  <a:pt x="1374963" y="56351"/>
                </a:cubicBezTo>
                <a:cubicBezTo>
                  <a:pt x="1374709" y="60316"/>
                  <a:pt x="1374249" y="64263"/>
                  <a:pt x="1373581" y="68194"/>
                </a:cubicBezTo>
                <a:cubicBezTo>
                  <a:pt x="1372914" y="72124"/>
                  <a:pt x="1371901" y="76279"/>
                  <a:pt x="1370543" y="80659"/>
                </a:cubicBezTo>
                <a:cubicBezTo>
                  <a:pt x="1364092" y="78604"/>
                  <a:pt x="1357589" y="77119"/>
                  <a:pt x="1351035" y="76204"/>
                </a:cubicBezTo>
                <a:cubicBezTo>
                  <a:pt x="1344480" y="75289"/>
                  <a:pt x="1337632" y="74841"/>
                  <a:pt x="1330490" y="74858"/>
                </a:cubicBezTo>
                <a:cubicBezTo>
                  <a:pt x="1321018" y="74933"/>
                  <a:pt x="1314550" y="76302"/>
                  <a:pt x="1311086" y="78967"/>
                </a:cubicBezTo>
                <a:cubicBezTo>
                  <a:pt x="1307621" y="81631"/>
                  <a:pt x="1305987" y="85141"/>
                  <a:pt x="1306182" y="89498"/>
                </a:cubicBezTo>
                <a:cubicBezTo>
                  <a:pt x="1306165" y="94504"/>
                  <a:pt x="1307926" y="98510"/>
                  <a:pt x="1311465" y="101514"/>
                </a:cubicBezTo>
                <a:cubicBezTo>
                  <a:pt x="1315004" y="104517"/>
                  <a:pt x="1320425" y="107142"/>
                  <a:pt x="1327728" y="109386"/>
                </a:cubicBezTo>
                <a:lnTo>
                  <a:pt x="1342368" y="114082"/>
                </a:lnTo>
                <a:cubicBezTo>
                  <a:pt x="1355414" y="118104"/>
                  <a:pt x="1364955" y="123456"/>
                  <a:pt x="1370992" y="130137"/>
                </a:cubicBezTo>
                <a:cubicBezTo>
                  <a:pt x="1377029" y="136819"/>
                  <a:pt x="1380009" y="145554"/>
                  <a:pt x="1379935" y="156344"/>
                </a:cubicBezTo>
                <a:cubicBezTo>
                  <a:pt x="1379865" y="169114"/>
                  <a:pt x="1375032" y="179346"/>
                  <a:pt x="1365433" y="187040"/>
                </a:cubicBezTo>
                <a:cubicBezTo>
                  <a:pt x="1355834" y="194734"/>
                  <a:pt x="1341885" y="198681"/>
                  <a:pt x="1323585" y="198883"/>
                </a:cubicBezTo>
                <a:cubicBezTo>
                  <a:pt x="1313428" y="198906"/>
                  <a:pt x="1304393" y="198169"/>
                  <a:pt x="1296480" y="196673"/>
                </a:cubicBezTo>
                <a:cubicBezTo>
                  <a:pt x="1288567" y="195177"/>
                  <a:pt x="1281397" y="192783"/>
                  <a:pt x="1274969" y="189491"/>
                </a:cubicBezTo>
                <a:cubicBezTo>
                  <a:pt x="1275245" y="183863"/>
                  <a:pt x="1275729" y="178960"/>
                  <a:pt x="1276419" y="174782"/>
                </a:cubicBezTo>
                <a:cubicBezTo>
                  <a:pt x="1277110" y="170604"/>
                  <a:pt x="1278008" y="166944"/>
                  <a:pt x="1279112" y="163802"/>
                </a:cubicBezTo>
                <a:cubicBezTo>
                  <a:pt x="1285661" y="166985"/>
                  <a:pt x="1292866" y="169390"/>
                  <a:pt x="1300727" y="171019"/>
                </a:cubicBezTo>
                <a:cubicBezTo>
                  <a:pt x="1308588" y="172647"/>
                  <a:pt x="1315931" y="173464"/>
                  <a:pt x="1322756" y="173470"/>
                </a:cubicBezTo>
                <a:cubicBezTo>
                  <a:pt x="1331497" y="173516"/>
                  <a:pt x="1338184" y="172250"/>
                  <a:pt x="1342817" y="169672"/>
                </a:cubicBezTo>
                <a:cubicBezTo>
                  <a:pt x="1347449" y="167094"/>
                  <a:pt x="1349786" y="162928"/>
                  <a:pt x="1349826" y="157173"/>
                </a:cubicBezTo>
                <a:cubicBezTo>
                  <a:pt x="1349757" y="152189"/>
                  <a:pt x="1347823" y="148345"/>
                  <a:pt x="1344025" y="145640"/>
                </a:cubicBezTo>
                <a:cubicBezTo>
                  <a:pt x="1340227" y="142936"/>
                  <a:pt x="1334979" y="140611"/>
                  <a:pt x="1328281" y="138666"/>
                </a:cubicBezTo>
                <a:lnTo>
                  <a:pt x="1314193" y="134246"/>
                </a:lnTo>
                <a:cubicBezTo>
                  <a:pt x="1300434" y="129821"/>
                  <a:pt x="1290731" y="123963"/>
                  <a:pt x="1285086" y="116671"/>
                </a:cubicBezTo>
                <a:cubicBezTo>
                  <a:pt x="1279440" y="109380"/>
                  <a:pt x="1276713" y="100691"/>
                  <a:pt x="1276903" y="90603"/>
                </a:cubicBezTo>
                <a:cubicBezTo>
                  <a:pt x="1276926" y="77781"/>
                  <a:pt x="1281368" y="67791"/>
                  <a:pt x="1290231" y="60632"/>
                </a:cubicBezTo>
                <a:cubicBezTo>
                  <a:pt x="1299093" y="53473"/>
                  <a:pt x="1312236" y="49836"/>
                  <a:pt x="1329662" y="49721"/>
                </a:cubicBezTo>
                <a:close/>
                <a:moveTo>
                  <a:pt x="1238555" y="49721"/>
                </a:moveTo>
                <a:cubicBezTo>
                  <a:pt x="1243354" y="49716"/>
                  <a:pt x="1248119" y="49796"/>
                  <a:pt x="1252850" y="49963"/>
                </a:cubicBezTo>
                <a:cubicBezTo>
                  <a:pt x="1257580" y="50130"/>
                  <a:pt x="1261654" y="50418"/>
                  <a:pt x="1265073" y="50826"/>
                </a:cubicBezTo>
                <a:cubicBezTo>
                  <a:pt x="1265061" y="55534"/>
                  <a:pt x="1264808" y="60275"/>
                  <a:pt x="1264313" y="65052"/>
                </a:cubicBezTo>
                <a:cubicBezTo>
                  <a:pt x="1263818" y="69828"/>
                  <a:pt x="1263151" y="73741"/>
                  <a:pt x="1262310" y="76791"/>
                </a:cubicBezTo>
                <a:cubicBezTo>
                  <a:pt x="1258748" y="76383"/>
                  <a:pt x="1255100" y="76095"/>
                  <a:pt x="1251365" y="75928"/>
                </a:cubicBezTo>
                <a:cubicBezTo>
                  <a:pt x="1247630" y="75761"/>
                  <a:pt x="1243636" y="75681"/>
                  <a:pt x="1239384" y="75686"/>
                </a:cubicBezTo>
                <a:cubicBezTo>
                  <a:pt x="1231926" y="75686"/>
                  <a:pt x="1224468" y="76239"/>
                  <a:pt x="1217010" y="77344"/>
                </a:cubicBezTo>
                <a:lnTo>
                  <a:pt x="1217010" y="195568"/>
                </a:lnTo>
                <a:lnTo>
                  <a:pt x="1186625" y="195568"/>
                </a:lnTo>
                <a:lnTo>
                  <a:pt x="1186625" y="57456"/>
                </a:lnTo>
                <a:cubicBezTo>
                  <a:pt x="1193398" y="55200"/>
                  <a:pt x="1201535" y="53358"/>
                  <a:pt x="1211036" y="51931"/>
                </a:cubicBezTo>
                <a:cubicBezTo>
                  <a:pt x="1220537" y="50504"/>
                  <a:pt x="1229710" y="49767"/>
                  <a:pt x="1238555" y="49721"/>
                </a:cubicBezTo>
                <a:close/>
                <a:moveTo>
                  <a:pt x="1102862" y="49721"/>
                </a:moveTo>
                <a:cubicBezTo>
                  <a:pt x="1124425" y="50182"/>
                  <a:pt x="1140204" y="56374"/>
                  <a:pt x="1150200" y="68297"/>
                </a:cubicBezTo>
                <a:cubicBezTo>
                  <a:pt x="1160196" y="80221"/>
                  <a:pt x="1165133" y="95114"/>
                  <a:pt x="1165012" y="112977"/>
                </a:cubicBezTo>
                <a:cubicBezTo>
                  <a:pt x="1165012" y="117201"/>
                  <a:pt x="1164874" y="121183"/>
                  <a:pt x="1164598" y="124924"/>
                </a:cubicBezTo>
                <a:cubicBezTo>
                  <a:pt x="1164322" y="128664"/>
                  <a:pt x="1163908" y="132508"/>
                  <a:pt x="1163355" y="136456"/>
                </a:cubicBezTo>
                <a:lnTo>
                  <a:pt x="1066400" y="136456"/>
                </a:lnTo>
                <a:cubicBezTo>
                  <a:pt x="1068288" y="148731"/>
                  <a:pt x="1072937" y="157881"/>
                  <a:pt x="1080349" y="163906"/>
                </a:cubicBezTo>
                <a:cubicBezTo>
                  <a:pt x="1087762" y="169931"/>
                  <a:pt x="1098212" y="172935"/>
                  <a:pt x="1111701" y="172918"/>
                </a:cubicBezTo>
                <a:cubicBezTo>
                  <a:pt x="1120028" y="172912"/>
                  <a:pt x="1128303" y="172026"/>
                  <a:pt x="1136527" y="170259"/>
                </a:cubicBezTo>
                <a:cubicBezTo>
                  <a:pt x="1144750" y="168492"/>
                  <a:pt x="1152680" y="165880"/>
                  <a:pt x="1160317" y="162421"/>
                </a:cubicBezTo>
                <a:cubicBezTo>
                  <a:pt x="1159758" y="166507"/>
                  <a:pt x="1159079" y="170973"/>
                  <a:pt x="1158279" y="175818"/>
                </a:cubicBezTo>
                <a:cubicBezTo>
                  <a:pt x="1157479" y="180663"/>
                  <a:pt x="1156593" y="185405"/>
                  <a:pt x="1155621" y="190044"/>
                </a:cubicBezTo>
                <a:cubicBezTo>
                  <a:pt x="1148732" y="193191"/>
                  <a:pt x="1141585" y="195459"/>
                  <a:pt x="1134179" y="196846"/>
                </a:cubicBezTo>
                <a:cubicBezTo>
                  <a:pt x="1126772" y="198233"/>
                  <a:pt x="1119004" y="198912"/>
                  <a:pt x="1110872" y="198883"/>
                </a:cubicBezTo>
                <a:cubicBezTo>
                  <a:pt x="1085494" y="198693"/>
                  <a:pt x="1066573" y="192029"/>
                  <a:pt x="1054108" y="178891"/>
                </a:cubicBezTo>
                <a:cubicBezTo>
                  <a:pt x="1041643" y="165753"/>
                  <a:pt x="1035428" y="147281"/>
                  <a:pt x="1035463" y="123473"/>
                </a:cubicBezTo>
                <a:cubicBezTo>
                  <a:pt x="1035400" y="109606"/>
                  <a:pt x="1037644" y="97135"/>
                  <a:pt x="1042194" y="86060"/>
                </a:cubicBezTo>
                <a:cubicBezTo>
                  <a:pt x="1046745" y="74986"/>
                  <a:pt x="1053982" y="66198"/>
                  <a:pt x="1063904" y="59696"/>
                </a:cubicBezTo>
                <a:cubicBezTo>
                  <a:pt x="1073826" y="53195"/>
                  <a:pt x="1086812" y="49870"/>
                  <a:pt x="1102862" y="49721"/>
                </a:cubicBezTo>
                <a:close/>
                <a:moveTo>
                  <a:pt x="750437" y="49721"/>
                </a:moveTo>
                <a:cubicBezTo>
                  <a:pt x="772000" y="50182"/>
                  <a:pt x="787779" y="56374"/>
                  <a:pt x="797775" y="68297"/>
                </a:cubicBezTo>
                <a:cubicBezTo>
                  <a:pt x="807771" y="80221"/>
                  <a:pt x="812708" y="95114"/>
                  <a:pt x="812587" y="112977"/>
                </a:cubicBezTo>
                <a:cubicBezTo>
                  <a:pt x="812587" y="117201"/>
                  <a:pt x="812449" y="121183"/>
                  <a:pt x="812173" y="124924"/>
                </a:cubicBezTo>
                <a:cubicBezTo>
                  <a:pt x="811897" y="128664"/>
                  <a:pt x="811482" y="132508"/>
                  <a:pt x="810930" y="136456"/>
                </a:cubicBezTo>
                <a:lnTo>
                  <a:pt x="713975" y="136456"/>
                </a:lnTo>
                <a:cubicBezTo>
                  <a:pt x="715863" y="148731"/>
                  <a:pt x="720512" y="157881"/>
                  <a:pt x="727924" y="163906"/>
                </a:cubicBezTo>
                <a:cubicBezTo>
                  <a:pt x="735337" y="169931"/>
                  <a:pt x="745787" y="172935"/>
                  <a:pt x="759276" y="172918"/>
                </a:cubicBezTo>
                <a:cubicBezTo>
                  <a:pt x="767603" y="172912"/>
                  <a:pt x="775878" y="172026"/>
                  <a:pt x="784102" y="170259"/>
                </a:cubicBezTo>
                <a:cubicBezTo>
                  <a:pt x="792325" y="168492"/>
                  <a:pt x="800255" y="165880"/>
                  <a:pt x="807892" y="162421"/>
                </a:cubicBezTo>
                <a:cubicBezTo>
                  <a:pt x="807333" y="166507"/>
                  <a:pt x="806654" y="170973"/>
                  <a:pt x="805854" y="175818"/>
                </a:cubicBezTo>
                <a:cubicBezTo>
                  <a:pt x="805055" y="180663"/>
                  <a:pt x="804168" y="185405"/>
                  <a:pt x="803196" y="190044"/>
                </a:cubicBezTo>
                <a:cubicBezTo>
                  <a:pt x="796307" y="193191"/>
                  <a:pt x="789160" y="195459"/>
                  <a:pt x="781754" y="196846"/>
                </a:cubicBezTo>
                <a:cubicBezTo>
                  <a:pt x="774347" y="198233"/>
                  <a:pt x="766579" y="198912"/>
                  <a:pt x="758447" y="198883"/>
                </a:cubicBezTo>
                <a:cubicBezTo>
                  <a:pt x="733069" y="198693"/>
                  <a:pt x="714148" y="192029"/>
                  <a:pt x="701683" y="178891"/>
                </a:cubicBezTo>
                <a:cubicBezTo>
                  <a:pt x="689218" y="165753"/>
                  <a:pt x="683003" y="147281"/>
                  <a:pt x="683038" y="123473"/>
                </a:cubicBezTo>
                <a:cubicBezTo>
                  <a:pt x="682975" y="109606"/>
                  <a:pt x="685219" y="97135"/>
                  <a:pt x="689769" y="86060"/>
                </a:cubicBezTo>
                <a:cubicBezTo>
                  <a:pt x="694320" y="74986"/>
                  <a:pt x="701557" y="66198"/>
                  <a:pt x="711479" y="59696"/>
                </a:cubicBezTo>
                <a:cubicBezTo>
                  <a:pt x="721401" y="53195"/>
                  <a:pt x="734387" y="49870"/>
                  <a:pt x="750437" y="49721"/>
                </a:cubicBezTo>
                <a:close/>
                <a:moveTo>
                  <a:pt x="525285" y="49721"/>
                </a:moveTo>
                <a:cubicBezTo>
                  <a:pt x="551302" y="49859"/>
                  <a:pt x="570534" y="56213"/>
                  <a:pt x="582981" y="68781"/>
                </a:cubicBezTo>
                <a:cubicBezTo>
                  <a:pt x="595429" y="81349"/>
                  <a:pt x="601609" y="99304"/>
                  <a:pt x="601523" y="122645"/>
                </a:cubicBezTo>
                <a:cubicBezTo>
                  <a:pt x="601437" y="147091"/>
                  <a:pt x="595049" y="165874"/>
                  <a:pt x="582360" y="178995"/>
                </a:cubicBezTo>
                <a:cubicBezTo>
                  <a:pt x="569671" y="192115"/>
                  <a:pt x="551198" y="198745"/>
                  <a:pt x="526942" y="198883"/>
                </a:cubicBezTo>
                <a:cubicBezTo>
                  <a:pt x="517597" y="198837"/>
                  <a:pt x="509494" y="197824"/>
                  <a:pt x="502634" y="195844"/>
                </a:cubicBezTo>
                <a:lnTo>
                  <a:pt x="502634" y="248603"/>
                </a:lnTo>
                <a:lnTo>
                  <a:pt x="472250" y="248603"/>
                </a:lnTo>
                <a:lnTo>
                  <a:pt x="472250" y="57456"/>
                </a:lnTo>
                <a:cubicBezTo>
                  <a:pt x="479587" y="55200"/>
                  <a:pt x="487908" y="53358"/>
                  <a:pt x="497213" y="51931"/>
                </a:cubicBezTo>
                <a:cubicBezTo>
                  <a:pt x="506519" y="50504"/>
                  <a:pt x="515876" y="49767"/>
                  <a:pt x="525285" y="49721"/>
                </a:cubicBezTo>
                <a:close/>
                <a:moveTo>
                  <a:pt x="283988" y="49721"/>
                </a:moveTo>
                <a:cubicBezTo>
                  <a:pt x="293788" y="49704"/>
                  <a:pt x="302432" y="50567"/>
                  <a:pt x="309919" y="52311"/>
                </a:cubicBezTo>
                <a:cubicBezTo>
                  <a:pt x="317405" y="54055"/>
                  <a:pt x="323770" y="56782"/>
                  <a:pt x="329013" y="60494"/>
                </a:cubicBezTo>
                <a:cubicBezTo>
                  <a:pt x="336925" y="57024"/>
                  <a:pt x="344924" y="54365"/>
                  <a:pt x="353010" y="52518"/>
                </a:cubicBezTo>
                <a:cubicBezTo>
                  <a:pt x="361095" y="50671"/>
                  <a:pt x="369025" y="49739"/>
                  <a:pt x="376800" y="49721"/>
                </a:cubicBezTo>
                <a:cubicBezTo>
                  <a:pt x="399813" y="49842"/>
                  <a:pt x="416006" y="54503"/>
                  <a:pt x="425381" y="63705"/>
                </a:cubicBezTo>
                <a:cubicBezTo>
                  <a:pt x="434755" y="72907"/>
                  <a:pt x="439278" y="85924"/>
                  <a:pt x="438950" y="102757"/>
                </a:cubicBezTo>
                <a:lnTo>
                  <a:pt x="438950" y="195568"/>
                </a:lnTo>
                <a:lnTo>
                  <a:pt x="408565" y="195568"/>
                </a:lnTo>
                <a:lnTo>
                  <a:pt x="408565" y="107176"/>
                </a:lnTo>
                <a:cubicBezTo>
                  <a:pt x="408715" y="96800"/>
                  <a:pt x="406137" y="88963"/>
                  <a:pt x="400831" y="83662"/>
                </a:cubicBezTo>
                <a:cubicBezTo>
                  <a:pt x="395525" y="78362"/>
                  <a:pt x="386594" y="75704"/>
                  <a:pt x="374037" y="75686"/>
                </a:cubicBezTo>
                <a:cubicBezTo>
                  <a:pt x="369031" y="75698"/>
                  <a:pt x="363990" y="76227"/>
                  <a:pt x="358914" y="77275"/>
                </a:cubicBezTo>
                <a:cubicBezTo>
                  <a:pt x="353838" y="78322"/>
                  <a:pt x="348935" y="79818"/>
                  <a:pt x="344205" y="81763"/>
                </a:cubicBezTo>
                <a:cubicBezTo>
                  <a:pt x="346093" y="87794"/>
                  <a:pt x="347013" y="94792"/>
                  <a:pt x="346967" y="102757"/>
                </a:cubicBezTo>
                <a:lnTo>
                  <a:pt x="346967" y="195568"/>
                </a:lnTo>
                <a:lnTo>
                  <a:pt x="316582" y="195568"/>
                </a:lnTo>
                <a:lnTo>
                  <a:pt x="316582" y="106900"/>
                </a:lnTo>
                <a:cubicBezTo>
                  <a:pt x="316738" y="96657"/>
                  <a:pt x="314079" y="88899"/>
                  <a:pt x="308607" y="83628"/>
                </a:cubicBezTo>
                <a:cubicBezTo>
                  <a:pt x="303134" y="78357"/>
                  <a:pt x="293915" y="75710"/>
                  <a:pt x="280949" y="75686"/>
                </a:cubicBezTo>
                <a:cubicBezTo>
                  <a:pt x="276639" y="75686"/>
                  <a:pt x="272277" y="75894"/>
                  <a:pt x="267863" y="76308"/>
                </a:cubicBezTo>
                <a:cubicBezTo>
                  <a:pt x="263450" y="76722"/>
                  <a:pt x="259157" y="77344"/>
                  <a:pt x="254984" y="78173"/>
                </a:cubicBezTo>
                <a:lnTo>
                  <a:pt x="254984" y="195568"/>
                </a:lnTo>
                <a:lnTo>
                  <a:pt x="224600" y="195568"/>
                </a:lnTo>
                <a:lnTo>
                  <a:pt x="224600" y="57456"/>
                </a:lnTo>
                <a:cubicBezTo>
                  <a:pt x="234360" y="55079"/>
                  <a:pt x="244327" y="53203"/>
                  <a:pt x="254501" y="51828"/>
                </a:cubicBezTo>
                <a:cubicBezTo>
                  <a:pt x="264675" y="50452"/>
                  <a:pt x="274504" y="49750"/>
                  <a:pt x="283988" y="49721"/>
                </a:cubicBezTo>
                <a:close/>
                <a:moveTo>
                  <a:pt x="944528" y="28452"/>
                </a:moveTo>
                <a:cubicBezTo>
                  <a:pt x="941173" y="28435"/>
                  <a:pt x="937593" y="28538"/>
                  <a:pt x="933789" y="28763"/>
                </a:cubicBezTo>
                <a:cubicBezTo>
                  <a:pt x="929986" y="28987"/>
                  <a:pt x="926199" y="29436"/>
                  <a:pt x="922430" y="30109"/>
                </a:cubicBezTo>
                <a:lnTo>
                  <a:pt x="922430" y="101375"/>
                </a:lnTo>
                <a:lnTo>
                  <a:pt x="945633" y="101375"/>
                </a:lnTo>
                <a:cubicBezTo>
                  <a:pt x="960790" y="101312"/>
                  <a:pt x="972047" y="98193"/>
                  <a:pt x="979401" y="92018"/>
                </a:cubicBezTo>
                <a:cubicBezTo>
                  <a:pt x="986756" y="85844"/>
                  <a:pt x="990416" y="76993"/>
                  <a:pt x="990381" y="65466"/>
                </a:cubicBezTo>
                <a:cubicBezTo>
                  <a:pt x="990439" y="52927"/>
                  <a:pt x="986733" y="43616"/>
                  <a:pt x="979263" y="37533"/>
                </a:cubicBezTo>
                <a:cubicBezTo>
                  <a:pt x="971793" y="31450"/>
                  <a:pt x="960215" y="28423"/>
                  <a:pt x="944528" y="28452"/>
                </a:cubicBezTo>
                <a:close/>
                <a:moveTo>
                  <a:pt x="2005917" y="4420"/>
                </a:moveTo>
                <a:lnTo>
                  <a:pt x="2120275" y="4420"/>
                </a:lnTo>
                <a:cubicBezTo>
                  <a:pt x="2119998" y="8558"/>
                  <a:pt x="2119584" y="13127"/>
                  <a:pt x="2119032" y="18128"/>
                </a:cubicBezTo>
                <a:cubicBezTo>
                  <a:pt x="2118479" y="23129"/>
                  <a:pt x="2117789" y="27767"/>
                  <a:pt x="2116960" y="32043"/>
                </a:cubicBezTo>
                <a:lnTo>
                  <a:pt x="2036855" y="32043"/>
                </a:lnTo>
                <a:lnTo>
                  <a:pt x="2036855" y="85631"/>
                </a:lnTo>
                <a:lnTo>
                  <a:pt x="2115026" y="85631"/>
                </a:lnTo>
                <a:cubicBezTo>
                  <a:pt x="2114750" y="89636"/>
                  <a:pt x="2114336" y="94124"/>
                  <a:pt x="2113783" y="99097"/>
                </a:cubicBezTo>
                <a:cubicBezTo>
                  <a:pt x="2113231" y="104069"/>
                  <a:pt x="2112540" y="108695"/>
                  <a:pt x="2111712" y="112977"/>
                </a:cubicBezTo>
                <a:lnTo>
                  <a:pt x="2036855" y="112977"/>
                </a:lnTo>
                <a:lnTo>
                  <a:pt x="2036855" y="195568"/>
                </a:lnTo>
                <a:lnTo>
                  <a:pt x="2005917" y="195568"/>
                </a:lnTo>
                <a:close/>
                <a:moveTo>
                  <a:pt x="1902809" y="2211"/>
                </a:moveTo>
                <a:lnTo>
                  <a:pt x="1902809" y="195568"/>
                </a:lnTo>
                <a:lnTo>
                  <a:pt x="1872425" y="195568"/>
                </a:lnTo>
                <a:lnTo>
                  <a:pt x="1872425" y="6630"/>
                </a:lnTo>
                <a:cubicBezTo>
                  <a:pt x="1876488" y="5479"/>
                  <a:pt x="1881345" y="4466"/>
                  <a:pt x="1886996" y="3592"/>
                </a:cubicBezTo>
                <a:cubicBezTo>
                  <a:pt x="1892647" y="2717"/>
                  <a:pt x="1897918" y="2257"/>
                  <a:pt x="1902809" y="2211"/>
                </a:cubicBezTo>
                <a:close/>
                <a:moveTo>
                  <a:pt x="655034" y="2211"/>
                </a:moveTo>
                <a:lnTo>
                  <a:pt x="655034" y="195568"/>
                </a:lnTo>
                <a:lnTo>
                  <a:pt x="624650" y="195568"/>
                </a:lnTo>
                <a:lnTo>
                  <a:pt x="624650" y="6630"/>
                </a:lnTo>
                <a:cubicBezTo>
                  <a:pt x="628712" y="5479"/>
                  <a:pt x="633569" y="4466"/>
                  <a:pt x="639221" y="3592"/>
                </a:cubicBezTo>
                <a:cubicBezTo>
                  <a:pt x="644872" y="2717"/>
                  <a:pt x="650143" y="2257"/>
                  <a:pt x="655034" y="2211"/>
                </a:cubicBezTo>
                <a:close/>
                <a:moveTo>
                  <a:pt x="943423" y="1382"/>
                </a:moveTo>
                <a:cubicBezTo>
                  <a:pt x="963261" y="1532"/>
                  <a:pt x="978921" y="4393"/>
                  <a:pt x="990401" y="9965"/>
                </a:cubicBezTo>
                <a:cubicBezTo>
                  <a:pt x="1001882" y="15538"/>
                  <a:pt x="1010032" y="22921"/>
                  <a:pt x="1014852" y="32115"/>
                </a:cubicBezTo>
                <a:cubicBezTo>
                  <a:pt x="1019673" y="41308"/>
                  <a:pt x="1022012" y="51413"/>
                  <a:pt x="1021871" y="62428"/>
                </a:cubicBezTo>
                <a:cubicBezTo>
                  <a:pt x="1021715" y="83283"/>
                  <a:pt x="1015051" y="99373"/>
                  <a:pt x="1001879" y="110698"/>
                </a:cubicBezTo>
                <a:cubicBezTo>
                  <a:pt x="988706" y="122023"/>
                  <a:pt x="969958" y="127755"/>
                  <a:pt x="945633" y="127893"/>
                </a:cubicBezTo>
                <a:lnTo>
                  <a:pt x="922430" y="127893"/>
                </a:lnTo>
                <a:lnTo>
                  <a:pt x="922430" y="195292"/>
                </a:lnTo>
                <a:lnTo>
                  <a:pt x="891492" y="195292"/>
                </a:lnTo>
                <a:lnTo>
                  <a:pt x="891492" y="6906"/>
                </a:lnTo>
                <a:cubicBezTo>
                  <a:pt x="898473" y="5347"/>
                  <a:pt x="906610" y="4046"/>
                  <a:pt x="915904" y="3005"/>
                </a:cubicBezTo>
                <a:cubicBezTo>
                  <a:pt x="925198" y="1963"/>
                  <a:pt x="934371" y="1422"/>
                  <a:pt x="943423" y="1382"/>
                </a:cubicBezTo>
                <a:close/>
                <a:moveTo>
                  <a:pt x="2316242" y="1106"/>
                </a:moveTo>
                <a:cubicBezTo>
                  <a:pt x="2321738" y="1215"/>
                  <a:pt x="2326215" y="2999"/>
                  <a:pt x="2329673" y="6458"/>
                </a:cubicBezTo>
                <a:cubicBezTo>
                  <a:pt x="2333132" y="9916"/>
                  <a:pt x="2334916" y="14393"/>
                  <a:pt x="2335025" y="19889"/>
                </a:cubicBezTo>
                <a:cubicBezTo>
                  <a:pt x="2334916" y="25385"/>
                  <a:pt x="2333132" y="29862"/>
                  <a:pt x="2329673" y="33320"/>
                </a:cubicBezTo>
                <a:cubicBezTo>
                  <a:pt x="2326215" y="36779"/>
                  <a:pt x="2321738" y="38563"/>
                  <a:pt x="2316242" y="38672"/>
                </a:cubicBezTo>
                <a:cubicBezTo>
                  <a:pt x="2310614" y="38563"/>
                  <a:pt x="2306056" y="36779"/>
                  <a:pt x="2302569" y="33320"/>
                </a:cubicBezTo>
                <a:cubicBezTo>
                  <a:pt x="2299082" y="29862"/>
                  <a:pt x="2297286" y="25385"/>
                  <a:pt x="2297183" y="19889"/>
                </a:cubicBezTo>
                <a:cubicBezTo>
                  <a:pt x="2297286" y="14393"/>
                  <a:pt x="2299082" y="9916"/>
                  <a:pt x="2302569" y="6458"/>
                </a:cubicBezTo>
                <a:cubicBezTo>
                  <a:pt x="2306056" y="2999"/>
                  <a:pt x="2310614" y="1215"/>
                  <a:pt x="2316242" y="1106"/>
                </a:cubicBezTo>
                <a:close/>
                <a:moveTo>
                  <a:pt x="173117" y="1106"/>
                </a:moveTo>
                <a:cubicBezTo>
                  <a:pt x="178613" y="1215"/>
                  <a:pt x="183090" y="2999"/>
                  <a:pt x="186549" y="6458"/>
                </a:cubicBezTo>
                <a:cubicBezTo>
                  <a:pt x="190007" y="9916"/>
                  <a:pt x="191791" y="14393"/>
                  <a:pt x="191900" y="19889"/>
                </a:cubicBezTo>
                <a:cubicBezTo>
                  <a:pt x="191791" y="25385"/>
                  <a:pt x="190007" y="29862"/>
                  <a:pt x="186549" y="33320"/>
                </a:cubicBezTo>
                <a:cubicBezTo>
                  <a:pt x="183090" y="36779"/>
                  <a:pt x="178613" y="38563"/>
                  <a:pt x="173117" y="38672"/>
                </a:cubicBezTo>
                <a:cubicBezTo>
                  <a:pt x="167489" y="38563"/>
                  <a:pt x="162931" y="36779"/>
                  <a:pt x="159444" y="33320"/>
                </a:cubicBezTo>
                <a:cubicBezTo>
                  <a:pt x="155957" y="29862"/>
                  <a:pt x="154161" y="25385"/>
                  <a:pt x="154058" y="19889"/>
                </a:cubicBezTo>
                <a:cubicBezTo>
                  <a:pt x="154161" y="14393"/>
                  <a:pt x="155957" y="9916"/>
                  <a:pt x="159444" y="6458"/>
                </a:cubicBezTo>
                <a:cubicBezTo>
                  <a:pt x="162931" y="2999"/>
                  <a:pt x="167489" y="1215"/>
                  <a:pt x="173117" y="1106"/>
                </a:cubicBezTo>
                <a:close/>
                <a:moveTo>
                  <a:pt x="68228" y="1"/>
                </a:moveTo>
                <a:cubicBezTo>
                  <a:pt x="77205" y="-11"/>
                  <a:pt x="85906" y="634"/>
                  <a:pt x="94331" y="1934"/>
                </a:cubicBezTo>
                <a:cubicBezTo>
                  <a:pt x="102756" y="3235"/>
                  <a:pt x="110904" y="5261"/>
                  <a:pt x="118777" y="8011"/>
                </a:cubicBezTo>
                <a:cubicBezTo>
                  <a:pt x="118357" y="13496"/>
                  <a:pt x="117678" y="18479"/>
                  <a:pt x="116740" y="22962"/>
                </a:cubicBezTo>
                <a:cubicBezTo>
                  <a:pt x="115802" y="27445"/>
                  <a:pt x="114639" y="31669"/>
                  <a:pt x="113252" y="35634"/>
                </a:cubicBezTo>
                <a:cubicBezTo>
                  <a:pt x="105633" y="32883"/>
                  <a:pt x="97807" y="30857"/>
                  <a:pt x="89773" y="29557"/>
                </a:cubicBezTo>
                <a:cubicBezTo>
                  <a:pt x="81740" y="28256"/>
                  <a:pt x="74466" y="27612"/>
                  <a:pt x="67951" y="27623"/>
                </a:cubicBezTo>
                <a:cubicBezTo>
                  <a:pt x="55976" y="27710"/>
                  <a:pt x="47125" y="29885"/>
                  <a:pt x="41399" y="34149"/>
                </a:cubicBezTo>
                <a:cubicBezTo>
                  <a:pt x="35673" y="38413"/>
                  <a:pt x="32831" y="44249"/>
                  <a:pt x="32871" y="51655"/>
                </a:cubicBezTo>
                <a:cubicBezTo>
                  <a:pt x="32917" y="58710"/>
                  <a:pt x="35518" y="64626"/>
                  <a:pt x="40674" y="69402"/>
                </a:cubicBezTo>
                <a:cubicBezTo>
                  <a:pt x="45831" y="74179"/>
                  <a:pt x="53266" y="78575"/>
                  <a:pt x="62979" y="82592"/>
                </a:cubicBezTo>
                <a:lnTo>
                  <a:pt x="77896" y="88945"/>
                </a:lnTo>
                <a:cubicBezTo>
                  <a:pt x="95315" y="96190"/>
                  <a:pt x="107987" y="104282"/>
                  <a:pt x="115911" y="113219"/>
                </a:cubicBezTo>
                <a:cubicBezTo>
                  <a:pt x="123835" y="122156"/>
                  <a:pt x="127737" y="133216"/>
                  <a:pt x="127616" y="146400"/>
                </a:cubicBezTo>
                <a:cubicBezTo>
                  <a:pt x="127593" y="162530"/>
                  <a:pt x="121631" y="175432"/>
                  <a:pt x="109731" y="185106"/>
                </a:cubicBezTo>
                <a:cubicBezTo>
                  <a:pt x="97830" y="194780"/>
                  <a:pt x="80128" y="199740"/>
                  <a:pt x="56626" y="199988"/>
                </a:cubicBezTo>
                <a:cubicBezTo>
                  <a:pt x="45324" y="199999"/>
                  <a:pt x="34989" y="199148"/>
                  <a:pt x="25620" y="197433"/>
                </a:cubicBezTo>
                <a:cubicBezTo>
                  <a:pt x="16251" y="195718"/>
                  <a:pt x="7711" y="193071"/>
                  <a:pt x="0" y="189491"/>
                </a:cubicBezTo>
                <a:cubicBezTo>
                  <a:pt x="271" y="183926"/>
                  <a:pt x="835" y="178966"/>
                  <a:pt x="1692" y="174610"/>
                </a:cubicBezTo>
                <a:cubicBezTo>
                  <a:pt x="2550" y="170253"/>
                  <a:pt x="3735" y="165914"/>
                  <a:pt x="5248" y="161592"/>
                </a:cubicBezTo>
                <a:cubicBezTo>
                  <a:pt x="13173" y="165183"/>
                  <a:pt x="21632" y="167877"/>
                  <a:pt x="30627" y="169672"/>
                </a:cubicBezTo>
                <a:cubicBezTo>
                  <a:pt x="39621" y="171467"/>
                  <a:pt x="48012" y="172365"/>
                  <a:pt x="55798" y="172365"/>
                </a:cubicBezTo>
                <a:cubicBezTo>
                  <a:pt x="68705" y="172359"/>
                  <a:pt x="78592" y="170299"/>
                  <a:pt x="85457" y="166185"/>
                </a:cubicBezTo>
                <a:cubicBezTo>
                  <a:pt x="92323" y="162070"/>
                  <a:pt x="95787" y="155936"/>
                  <a:pt x="95850" y="147781"/>
                </a:cubicBezTo>
                <a:cubicBezTo>
                  <a:pt x="95954" y="140030"/>
                  <a:pt x="93123" y="133642"/>
                  <a:pt x="87356" y="128618"/>
                </a:cubicBezTo>
                <a:cubicBezTo>
                  <a:pt x="81590" y="123594"/>
                  <a:pt x="72268" y="118381"/>
                  <a:pt x="59388" y="112977"/>
                </a:cubicBezTo>
                <a:lnTo>
                  <a:pt x="45301" y="106900"/>
                </a:lnTo>
                <a:cubicBezTo>
                  <a:pt x="32123" y="101473"/>
                  <a:pt x="21603" y="94510"/>
                  <a:pt x="13742" y="86010"/>
                </a:cubicBezTo>
                <a:cubicBezTo>
                  <a:pt x="5881" y="77511"/>
                  <a:pt x="1853" y="66059"/>
                  <a:pt x="1657" y="51655"/>
                </a:cubicBezTo>
                <a:cubicBezTo>
                  <a:pt x="1634" y="35726"/>
                  <a:pt x="7136" y="23181"/>
                  <a:pt x="18162" y="14019"/>
                </a:cubicBezTo>
                <a:cubicBezTo>
                  <a:pt x="29188" y="4858"/>
                  <a:pt x="45877" y="185"/>
                  <a:pt x="68228" y="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rma libre: forma 18">
            <a:extLst>
              <a:ext uri="{FF2B5EF4-FFF2-40B4-BE49-F238E27FC236}">
                <a16:creationId xmlns:a16="http://schemas.microsoft.com/office/drawing/2014/main" id="{B61CF4CC-ED27-4967-A11A-B838DFD4D9A3}"/>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2" name="Gráfico 11">
            <a:extLst>
              <a:ext uri="{FF2B5EF4-FFF2-40B4-BE49-F238E27FC236}">
                <a16:creationId xmlns:a16="http://schemas.microsoft.com/office/drawing/2014/main" id="{67F54544-030A-41BD-9896-574241C718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8" y="5727401"/>
            <a:ext cx="1896592" cy="332588"/>
          </a:xfrm>
          <a:prstGeom prst="rect">
            <a:avLst/>
          </a:prstGeom>
        </p:spPr>
      </p:pic>
      <p:pic>
        <p:nvPicPr>
          <p:cNvPr id="1026" name="Picture 2" descr="Resultado de imagen de DJSI Member Log">
            <a:extLst>
              <a:ext uri="{FF2B5EF4-FFF2-40B4-BE49-F238E27FC236}">
                <a16:creationId xmlns:a16="http://schemas.microsoft.com/office/drawing/2014/main" id="{892B8B9E-DEBC-4365-A4A8-EB9654BA309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96918" y="5573143"/>
            <a:ext cx="1347482"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o 19">
            <a:extLst>
              <a:ext uri="{FF2B5EF4-FFF2-40B4-BE49-F238E27FC236}">
                <a16:creationId xmlns:a16="http://schemas.microsoft.com/office/drawing/2014/main" id="{246620ED-93B0-4966-8E36-4B883B49E634}"/>
              </a:ext>
            </a:extLst>
          </p:cNvPr>
          <p:cNvGrpSpPr/>
          <p:nvPr userDrawn="1"/>
        </p:nvGrpSpPr>
        <p:grpSpPr>
          <a:xfrm>
            <a:off x="7612559" y="5573576"/>
            <a:ext cx="578707" cy="455017"/>
            <a:chOff x="2203451" y="-4230356"/>
            <a:chExt cx="6896100" cy="5422158"/>
          </a:xfrm>
        </p:grpSpPr>
        <p:pic>
          <p:nvPicPr>
            <p:cNvPr id="22" name="Imagen 21" descr="Imagen relacionada">
              <a:extLst>
                <a:ext uri="{FF2B5EF4-FFF2-40B4-BE49-F238E27FC236}">
                  <a16:creationId xmlns:a16="http://schemas.microsoft.com/office/drawing/2014/main" id="{E4D48186-AF8E-4052-97D2-CCAFD0E1AC7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24" name="Imagen 23" descr="Imagen relacionada">
              <a:extLst>
                <a:ext uri="{FF2B5EF4-FFF2-40B4-BE49-F238E27FC236}">
                  <a16:creationId xmlns:a16="http://schemas.microsoft.com/office/drawing/2014/main" id="{411507B2-E393-4DDC-B151-70751F9943CB}"/>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sp>
        <p:nvSpPr>
          <p:cNvPr id="23" name="CuadroTexto 22">
            <a:extLst>
              <a:ext uri="{FF2B5EF4-FFF2-40B4-BE49-F238E27FC236}">
                <a16:creationId xmlns:a16="http://schemas.microsoft.com/office/drawing/2014/main" id="{B163354C-97AE-4FC8-BF01-B7FCA9B2C7C0}"/>
              </a:ext>
            </a:extLst>
          </p:cNvPr>
          <p:cNvSpPr txBox="1"/>
          <p:nvPr userDrawn="1"/>
        </p:nvSpPr>
        <p:spPr>
          <a:xfrm>
            <a:off x="719288" y="1945649"/>
            <a:ext cx="3365478" cy="1169551"/>
          </a:xfrm>
          <a:prstGeom prst="rect">
            <a:avLst/>
          </a:prstGeom>
          <a:noFill/>
        </p:spPr>
        <p:txBody>
          <a:bodyPr wrap="square" rtlCol="0">
            <a:spAutoFit/>
          </a:bodyPr>
          <a:lstStyle/>
          <a:p>
            <a:r>
              <a:rPr lang="en-US" sz="1400" dirty="0">
                <a:solidFill>
                  <a:schemeClr val="tx2"/>
                </a:solidFill>
              </a:rPr>
              <a:t>Our purpose is to help people </a:t>
            </a:r>
            <a:br>
              <a:rPr lang="en-US" sz="1400" dirty="0">
                <a:solidFill>
                  <a:schemeClr val="tx2"/>
                </a:solidFill>
              </a:rPr>
            </a:br>
            <a:r>
              <a:rPr lang="en-US" sz="1400" dirty="0">
                <a:solidFill>
                  <a:schemeClr val="tx2"/>
                </a:solidFill>
              </a:rPr>
              <a:t>and business prosper.</a:t>
            </a:r>
          </a:p>
          <a:p>
            <a:endParaRPr lang="en-US" sz="1400" dirty="0">
              <a:solidFill>
                <a:schemeClr val="tx2"/>
              </a:solidFill>
            </a:endParaRPr>
          </a:p>
          <a:p>
            <a:r>
              <a:rPr lang="en-US" sz="1400" dirty="0">
                <a:solidFill>
                  <a:schemeClr val="tx2"/>
                </a:solidFill>
              </a:rPr>
              <a:t>Our culture is based on believing </a:t>
            </a:r>
            <a:br>
              <a:rPr lang="en-US" sz="1400" dirty="0">
                <a:solidFill>
                  <a:schemeClr val="tx2"/>
                </a:solidFill>
              </a:rPr>
            </a:br>
            <a:r>
              <a:rPr lang="en-US" sz="1400" dirty="0">
                <a:solidFill>
                  <a:schemeClr val="tx2"/>
                </a:solidFill>
              </a:rPr>
              <a:t>that everything we do should be</a:t>
            </a:r>
          </a:p>
        </p:txBody>
      </p:sp>
      <p:sp>
        <p:nvSpPr>
          <p:cNvPr id="28" name="CuadroTexto 27">
            <a:extLst>
              <a:ext uri="{FF2B5EF4-FFF2-40B4-BE49-F238E27FC236}">
                <a16:creationId xmlns:a16="http://schemas.microsoft.com/office/drawing/2014/main" id="{68E35268-345F-47C7-ADB2-CE92421E8EED}"/>
              </a:ext>
            </a:extLst>
          </p:cNvPr>
          <p:cNvSpPr txBox="1"/>
          <p:nvPr userDrawn="1"/>
        </p:nvSpPr>
        <p:spPr>
          <a:xfrm>
            <a:off x="721506" y="628193"/>
            <a:ext cx="3365478" cy="707886"/>
          </a:xfrm>
          <a:prstGeom prst="rect">
            <a:avLst/>
          </a:prstGeom>
          <a:noFill/>
        </p:spPr>
        <p:txBody>
          <a:bodyPr wrap="square" rtlCol="0">
            <a:spAutoFit/>
          </a:bodyPr>
          <a:lstStyle/>
          <a:p>
            <a:r>
              <a:rPr lang="es-ES" sz="4000" dirty="0">
                <a:solidFill>
                  <a:schemeClr val="accent1"/>
                </a:solidFill>
              </a:rPr>
              <a:t>Thank you.</a:t>
            </a:r>
          </a:p>
        </p:txBody>
      </p:sp>
      <p:sp>
        <p:nvSpPr>
          <p:cNvPr id="31" name="Forma libre: forma 30">
            <a:extLst>
              <a:ext uri="{FF2B5EF4-FFF2-40B4-BE49-F238E27FC236}">
                <a16:creationId xmlns:a16="http://schemas.microsoft.com/office/drawing/2014/main" id="{073BDF73-2FC7-4E8C-B95B-B68B9F5D3BE9}"/>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dirty="0"/>
          </a:p>
        </p:txBody>
      </p:sp>
    </p:spTree>
    <p:extLst>
      <p:ext uri="{BB962C8B-B14F-4D97-AF65-F5344CB8AC3E}">
        <p14:creationId xmlns:p14="http://schemas.microsoft.com/office/powerpoint/2010/main" val="264882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Title 1"/>
          <p:cNvSpPr>
            <a:spLocks noGrp="1"/>
          </p:cNvSpPr>
          <p:nvPr>
            <p:ph type="title"/>
          </p:nvPr>
        </p:nvSpPr>
        <p:spPr>
          <a:xfrm>
            <a:off x="148907" y="396738"/>
            <a:ext cx="11250084" cy="642938"/>
          </a:xfrm>
          <a:prstGeom prst="rect">
            <a:avLst/>
          </a:prstGeom>
        </p:spPr>
        <p:txBody>
          <a:bodyPr/>
          <a:lstStyle>
            <a:lvl1pPr>
              <a:defRPr sz="2400"/>
            </a:lvl1pPr>
          </a:lstStyle>
          <a:p>
            <a:r>
              <a:rPr lang="en-US" dirty="0"/>
              <a:t>Click to edit Master title style</a:t>
            </a:r>
            <a:endParaRPr lang="en-GB" dirty="0"/>
          </a:p>
        </p:txBody>
      </p:sp>
    </p:spTree>
    <p:extLst>
      <p:ext uri="{BB962C8B-B14F-4D97-AF65-F5344CB8AC3E}">
        <p14:creationId xmlns:p14="http://schemas.microsoft.com/office/powerpoint/2010/main" val="13897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5"/>
            <a:ext cx="10363201" cy="1362075"/>
          </a:xfrm>
        </p:spPr>
        <p:txBody>
          <a:bodyPr/>
          <a:lstStyle>
            <a:lvl1pPr algn="l">
              <a:defRPr sz="3880" b="1" cap="all"/>
            </a:lvl1pPr>
          </a:lstStyle>
          <a:p>
            <a:r>
              <a:rPr lang="en-US"/>
              <a:t>Click to edit Master title style</a:t>
            </a:r>
            <a:endParaRPr lang="en-GB"/>
          </a:p>
        </p:txBody>
      </p:sp>
      <p:sp>
        <p:nvSpPr>
          <p:cNvPr id="3" name="Text Placeholder 2"/>
          <p:cNvSpPr>
            <a:spLocks noGrp="1"/>
          </p:cNvSpPr>
          <p:nvPr>
            <p:ph type="body" idx="1"/>
          </p:nvPr>
        </p:nvSpPr>
        <p:spPr>
          <a:xfrm>
            <a:off x="963085" y="2906718"/>
            <a:ext cx="10363201" cy="1500187"/>
          </a:xfrm>
        </p:spPr>
        <p:txBody>
          <a:bodyPr anchor="b"/>
          <a:lstStyle>
            <a:lvl1pPr marL="0" indent="0">
              <a:buNone/>
              <a:defRPr sz="1940"/>
            </a:lvl1pPr>
            <a:lvl2pPr marL="443431" indent="0">
              <a:buNone/>
              <a:defRPr sz="1746"/>
            </a:lvl2pPr>
            <a:lvl3pPr marL="886861" indent="0">
              <a:buNone/>
              <a:defRPr sz="1552"/>
            </a:lvl3pPr>
            <a:lvl4pPr marL="1330292" indent="0">
              <a:buNone/>
              <a:defRPr sz="1358"/>
            </a:lvl4pPr>
            <a:lvl5pPr marL="1773724" indent="0">
              <a:buNone/>
              <a:defRPr sz="1358"/>
            </a:lvl5pPr>
            <a:lvl6pPr marL="2217154" indent="0">
              <a:buNone/>
              <a:defRPr sz="1358"/>
            </a:lvl6pPr>
            <a:lvl7pPr marL="2660585" indent="0">
              <a:buNone/>
              <a:defRPr sz="1358"/>
            </a:lvl7pPr>
            <a:lvl8pPr marL="3104016" indent="0">
              <a:buNone/>
              <a:defRPr sz="1358"/>
            </a:lvl8pPr>
            <a:lvl9pPr marL="3547446" indent="0">
              <a:buNone/>
              <a:defRPr sz="1358"/>
            </a:lvl9pPr>
          </a:lstStyle>
          <a:p>
            <a:pPr lvl="0"/>
            <a:r>
              <a:rPr lang="en-US" dirty="0"/>
              <a:t>Click to edit Master text styles</a:t>
            </a:r>
          </a:p>
        </p:txBody>
      </p:sp>
      <p:sp>
        <p:nvSpPr>
          <p:cNvPr id="5" name="Rectangle 5"/>
          <p:cNvSpPr txBox="1">
            <a:spLocks noChangeArrowheads="1"/>
          </p:cNvSpPr>
          <p:nvPr userDrawn="1"/>
        </p:nvSpPr>
        <p:spPr bwMode="auto">
          <a:xfrm>
            <a:off x="10957985" y="6218238"/>
            <a:ext cx="1159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5" rIns="91429" bIns="45715" numCol="1" anchor="t" anchorCtr="0" compatLnSpc="1">
            <a:prstTxWarp prst="textNoShape">
              <a:avLst/>
            </a:prstTxWarp>
          </a:bodyPr>
          <a:lstStyle>
            <a:defPPr>
              <a:defRPr lang="en-US"/>
            </a:defPPr>
            <a:lvl1pPr marL="0" algn="r" defTabSz="914400" rtl="0" eaLnBrk="0" latinLnBrk="0" hangingPunct="0">
              <a:defRPr sz="1455"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s-ES_tradnl" dirty="0">
              <a:solidFill>
                <a:srgbClr val="000000"/>
              </a:solidFill>
            </a:endParaRPr>
          </a:p>
        </p:txBody>
      </p:sp>
    </p:spTree>
    <p:extLst>
      <p:ext uri="{BB962C8B-B14F-4D97-AF65-F5344CB8AC3E}">
        <p14:creationId xmlns:p14="http://schemas.microsoft.com/office/powerpoint/2010/main" val="61376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41403633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lang="es-ES" dirty="0">
              <a:solidFill>
                <a:prstClr val="black">
                  <a:tint val="75000"/>
                </a:prstClr>
              </a:solidFill>
              <a:latin typeface="Arial"/>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Tree>
    <p:extLst>
      <p:ext uri="{BB962C8B-B14F-4D97-AF65-F5344CB8AC3E}">
        <p14:creationId xmlns:p14="http://schemas.microsoft.com/office/powerpoint/2010/main" val="626780977"/>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sv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42" Type="http://schemas.openxmlformats.org/officeDocument/2006/relationships/theme" Target="../theme/theme3.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41" Type="http://schemas.openxmlformats.org/officeDocument/2006/relationships/slideLayout" Target="../slideLayouts/slideLayout48.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slideLayout" Target="../slideLayouts/slideLayout47.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heme" Target="../theme/theme4.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 name="Rectangle 5"/>
          <p:cNvSpPr txBox="1">
            <a:spLocks noChangeArrowheads="1"/>
          </p:cNvSpPr>
          <p:nvPr userDrawn="1"/>
        </p:nvSpPr>
        <p:spPr bwMode="auto">
          <a:xfrm>
            <a:off x="10957985" y="6276294"/>
            <a:ext cx="1159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5" rIns="91429" bIns="45715" numCol="1" anchor="t" anchorCtr="0" compatLnSpc="1">
            <a:prstTxWarp prst="textNoShape">
              <a:avLst/>
            </a:prstTxWarp>
          </a:bodyPr>
          <a:lstStyle>
            <a:defPPr>
              <a:defRPr lang="en-US"/>
            </a:defPPr>
            <a:lvl1pPr marL="0" algn="r" defTabSz="914400" rtl="0" eaLnBrk="0" latinLnBrk="0" hangingPunct="0">
              <a:defRPr sz="1455"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6231C83-6874-4F89-B122-3249272B2AFF}" type="slidenum">
              <a:rPr lang="es-ES_tradnl" smtClean="0">
                <a:solidFill>
                  <a:srgbClr val="000000"/>
                </a:solidFill>
              </a:rPr>
              <a:pPr>
                <a:defRPr/>
              </a:pPr>
              <a:t>‹#›</a:t>
            </a:fld>
            <a:endParaRPr lang="es-ES_tradnl" dirty="0">
              <a:solidFill>
                <a:srgbClr val="000000"/>
              </a:solidFill>
            </a:endParaRPr>
          </a:p>
        </p:txBody>
      </p:sp>
      <p:pic>
        <p:nvPicPr>
          <p:cNvPr id="23"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42401" y="6334898"/>
            <a:ext cx="1172108" cy="205543"/>
          </a:xfrm>
          <a:prstGeom prst="rect">
            <a:avLst/>
          </a:prstGeom>
        </p:spPr>
      </p:pic>
      <p:sp>
        <p:nvSpPr>
          <p:cNvPr id="2" name="MSIPCMContentMarking" descr="{&quot;HashCode&quot;:1044450374,&quot;Placement&quot;:&quot;Header&quot;}">
            <a:extLst>
              <a:ext uri="{FF2B5EF4-FFF2-40B4-BE49-F238E27FC236}">
                <a16:creationId xmlns:a16="http://schemas.microsoft.com/office/drawing/2014/main" id="{3E3A723A-5C62-4D0F-BFDD-F32922749154}"/>
              </a:ext>
            </a:extLst>
          </p:cNvPr>
          <p:cNvSpPr txBox="1"/>
          <p:nvPr userDrawn="1"/>
        </p:nvSpPr>
        <p:spPr>
          <a:xfrm>
            <a:off x="0" y="0"/>
            <a:ext cx="907183" cy="262344"/>
          </a:xfrm>
          <a:prstGeom prst="rect">
            <a:avLst/>
          </a:prstGeom>
          <a:noFill/>
        </p:spPr>
        <p:txBody>
          <a:bodyPr vert="horz" wrap="square" lIns="0" tIns="0" rIns="0" bIns="0" rtlCol="0" anchor="ctr" anchorCtr="1">
            <a:noAutofit/>
          </a:bodyPr>
          <a:lstStyle/>
          <a:p>
            <a:pPr algn="l">
              <a:spcBef>
                <a:spcPts val="0"/>
              </a:spcBef>
              <a:spcAft>
                <a:spcPts val="0"/>
              </a:spcAft>
            </a:pPr>
            <a:r>
              <a:rPr lang="en-GB" sz="1000" dirty="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416870834"/>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63" r:id="rId3"/>
  </p:sldLayoutIdLst>
  <p:hf hdr="0" ftr="0" dt="0"/>
  <p:txStyles>
    <p:titleStyle>
      <a:lvl1pPr algn="l" rtl="0" eaLnBrk="0" fontAlgn="base" hangingPunct="0">
        <a:spcBef>
          <a:spcPct val="0"/>
        </a:spcBef>
        <a:spcAft>
          <a:spcPct val="0"/>
        </a:spcAft>
        <a:defRPr sz="2328" b="1">
          <a:solidFill>
            <a:schemeClr val="tx2"/>
          </a:solidFill>
          <a:latin typeface="+mn-lt"/>
          <a:ea typeface="+mj-ea"/>
          <a:cs typeface="+mj-cs"/>
        </a:defRPr>
      </a:lvl1pPr>
      <a:lvl2pPr algn="l" rtl="0" eaLnBrk="0" fontAlgn="base" hangingPunct="0">
        <a:spcBef>
          <a:spcPct val="0"/>
        </a:spcBef>
        <a:spcAft>
          <a:spcPct val="0"/>
        </a:spcAft>
        <a:defRPr sz="2328" b="1">
          <a:solidFill>
            <a:schemeClr val="tx2"/>
          </a:solidFill>
          <a:latin typeface="Calibri" pitchFamily="34" charset="0"/>
        </a:defRPr>
      </a:lvl2pPr>
      <a:lvl3pPr algn="l" rtl="0" eaLnBrk="0" fontAlgn="base" hangingPunct="0">
        <a:spcBef>
          <a:spcPct val="0"/>
        </a:spcBef>
        <a:spcAft>
          <a:spcPct val="0"/>
        </a:spcAft>
        <a:defRPr sz="2328" b="1">
          <a:solidFill>
            <a:schemeClr val="tx2"/>
          </a:solidFill>
          <a:latin typeface="Calibri" pitchFamily="34" charset="0"/>
        </a:defRPr>
      </a:lvl3pPr>
      <a:lvl4pPr algn="l" rtl="0" eaLnBrk="0" fontAlgn="base" hangingPunct="0">
        <a:spcBef>
          <a:spcPct val="0"/>
        </a:spcBef>
        <a:spcAft>
          <a:spcPct val="0"/>
        </a:spcAft>
        <a:defRPr sz="2328" b="1">
          <a:solidFill>
            <a:schemeClr val="tx2"/>
          </a:solidFill>
          <a:latin typeface="Calibri" pitchFamily="34" charset="0"/>
        </a:defRPr>
      </a:lvl4pPr>
      <a:lvl5pPr algn="l" rtl="0" eaLnBrk="0" fontAlgn="base" hangingPunct="0">
        <a:spcBef>
          <a:spcPct val="0"/>
        </a:spcBef>
        <a:spcAft>
          <a:spcPct val="0"/>
        </a:spcAft>
        <a:defRPr sz="2328" b="1">
          <a:solidFill>
            <a:schemeClr val="tx2"/>
          </a:solidFill>
          <a:latin typeface="Calibri" pitchFamily="34" charset="0"/>
        </a:defRPr>
      </a:lvl5pPr>
      <a:lvl6pPr marL="443431" algn="l" rtl="0" fontAlgn="base">
        <a:spcBef>
          <a:spcPct val="0"/>
        </a:spcBef>
        <a:spcAft>
          <a:spcPct val="0"/>
        </a:spcAft>
        <a:defRPr sz="2328" b="1">
          <a:solidFill>
            <a:schemeClr val="tx2"/>
          </a:solidFill>
          <a:latin typeface="Calibri" pitchFamily="34" charset="0"/>
        </a:defRPr>
      </a:lvl6pPr>
      <a:lvl7pPr marL="886861" algn="l" rtl="0" fontAlgn="base">
        <a:spcBef>
          <a:spcPct val="0"/>
        </a:spcBef>
        <a:spcAft>
          <a:spcPct val="0"/>
        </a:spcAft>
        <a:defRPr sz="2328" b="1">
          <a:solidFill>
            <a:schemeClr val="tx2"/>
          </a:solidFill>
          <a:latin typeface="Calibri" pitchFamily="34" charset="0"/>
        </a:defRPr>
      </a:lvl7pPr>
      <a:lvl8pPr marL="1330292" algn="l" rtl="0" fontAlgn="base">
        <a:spcBef>
          <a:spcPct val="0"/>
        </a:spcBef>
        <a:spcAft>
          <a:spcPct val="0"/>
        </a:spcAft>
        <a:defRPr sz="2328" b="1">
          <a:solidFill>
            <a:schemeClr val="tx2"/>
          </a:solidFill>
          <a:latin typeface="Calibri" pitchFamily="34" charset="0"/>
        </a:defRPr>
      </a:lvl8pPr>
      <a:lvl9pPr marL="1773724" algn="l" rtl="0" fontAlgn="base">
        <a:spcBef>
          <a:spcPct val="0"/>
        </a:spcBef>
        <a:spcAft>
          <a:spcPct val="0"/>
        </a:spcAft>
        <a:defRPr sz="2328" b="1">
          <a:solidFill>
            <a:schemeClr val="tx2"/>
          </a:solidFill>
          <a:latin typeface="Calibri" pitchFamily="34" charset="0"/>
        </a:defRPr>
      </a:lvl9pPr>
    </p:titleStyle>
    <p:bodyStyle>
      <a:lvl1pPr marL="331074" indent="-331074" algn="l" rtl="0" eaLnBrk="0" fontAlgn="base" hangingPunct="0">
        <a:spcBef>
          <a:spcPct val="20000"/>
        </a:spcBef>
        <a:spcAft>
          <a:spcPct val="0"/>
        </a:spcAft>
        <a:buClr>
          <a:schemeClr val="bg1"/>
        </a:buClr>
        <a:buSzPct val="25000"/>
        <a:buFont typeface="Times"/>
        <a:buChar char="•"/>
        <a:defRPr sz="2328" b="1">
          <a:solidFill>
            <a:srgbClr val="FF0000"/>
          </a:solidFill>
          <a:latin typeface="+mn-lt"/>
          <a:ea typeface="+mn-ea"/>
          <a:cs typeface="+mn-cs"/>
        </a:defRPr>
      </a:lvl1pPr>
      <a:lvl2pPr marL="743760" indent="-275638" algn="l" rtl="0" eaLnBrk="0" fontAlgn="base" hangingPunct="0">
        <a:spcBef>
          <a:spcPct val="20000"/>
        </a:spcBef>
        <a:spcAft>
          <a:spcPct val="0"/>
        </a:spcAft>
        <a:buClr>
          <a:srgbClr val="000024"/>
        </a:buClr>
        <a:buFont typeface="Wingdings" pitchFamily="2" charset="2"/>
        <a:buChar char="n"/>
        <a:defRPr sz="2134">
          <a:solidFill>
            <a:srgbClr val="000024"/>
          </a:solidFill>
          <a:latin typeface="+mn-lt"/>
        </a:defRPr>
      </a:lvl2pPr>
      <a:lvl3pPr marL="1150287" indent="-220203" algn="l" rtl="0" eaLnBrk="0" fontAlgn="base" hangingPunct="0">
        <a:spcBef>
          <a:spcPct val="20000"/>
        </a:spcBef>
        <a:spcAft>
          <a:spcPct val="0"/>
        </a:spcAft>
        <a:buClr>
          <a:srgbClr val="000024"/>
        </a:buClr>
        <a:buFont typeface="Arial" pitchFamily="34" charset="0"/>
        <a:buChar char="–"/>
        <a:defRPr sz="1940">
          <a:solidFill>
            <a:srgbClr val="000024"/>
          </a:solidFill>
          <a:latin typeface="+mn-lt"/>
        </a:defRPr>
      </a:lvl3pPr>
      <a:lvl4pPr marL="1556814" indent="-220203" algn="l" rtl="0" eaLnBrk="0" fontAlgn="base" hangingPunct="0">
        <a:spcBef>
          <a:spcPct val="20000"/>
        </a:spcBef>
        <a:spcAft>
          <a:spcPct val="0"/>
        </a:spcAft>
        <a:buClr>
          <a:srgbClr val="000024"/>
        </a:buClr>
        <a:defRPr sz="1940">
          <a:solidFill>
            <a:srgbClr val="000024"/>
          </a:solidFill>
          <a:latin typeface="+mn-lt"/>
        </a:defRPr>
      </a:lvl4pPr>
      <a:lvl5pPr marL="1994139" indent="-220203" algn="l" rtl="0" eaLnBrk="0" fontAlgn="base" hangingPunct="0">
        <a:spcBef>
          <a:spcPct val="20000"/>
        </a:spcBef>
        <a:spcAft>
          <a:spcPct val="0"/>
        </a:spcAft>
        <a:buClr>
          <a:srgbClr val="000024"/>
        </a:buClr>
        <a:defRPr sz="1940">
          <a:solidFill>
            <a:srgbClr val="000024"/>
          </a:solidFill>
          <a:latin typeface="+mn-lt"/>
        </a:defRPr>
      </a:lvl5pPr>
      <a:lvl6pPr marL="2438869" indent="-221716" algn="l" rtl="0" fontAlgn="base">
        <a:spcBef>
          <a:spcPct val="20000"/>
        </a:spcBef>
        <a:spcAft>
          <a:spcPct val="0"/>
        </a:spcAft>
        <a:buClr>
          <a:srgbClr val="000024"/>
        </a:buClr>
        <a:defRPr sz="1940">
          <a:solidFill>
            <a:srgbClr val="000024"/>
          </a:solidFill>
          <a:latin typeface="+mn-lt"/>
        </a:defRPr>
      </a:lvl6pPr>
      <a:lvl7pPr marL="2882300" indent="-221716" algn="l" rtl="0" fontAlgn="base">
        <a:spcBef>
          <a:spcPct val="20000"/>
        </a:spcBef>
        <a:spcAft>
          <a:spcPct val="0"/>
        </a:spcAft>
        <a:buClr>
          <a:srgbClr val="000024"/>
        </a:buClr>
        <a:defRPr sz="1940">
          <a:solidFill>
            <a:srgbClr val="000024"/>
          </a:solidFill>
          <a:latin typeface="+mn-lt"/>
        </a:defRPr>
      </a:lvl7pPr>
      <a:lvl8pPr marL="3325731" indent="-221716" algn="l" rtl="0" fontAlgn="base">
        <a:spcBef>
          <a:spcPct val="20000"/>
        </a:spcBef>
        <a:spcAft>
          <a:spcPct val="0"/>
        </a:spcAft>
        <a:buClr>
          <a:srgbClr val="000024"/>
        </a:buClr>
        <a:defRPr sz="1940">
          <a:solidFill>
            <a:srgbClr val="000024"/>
          </a:solidFill>
          <a:latin typeface="+mn-lt"/>
        </a:defRPr>
      </a:lvl8pPr>
      <a:lvl9pPr marL="3769162" indent="-221716" algn="l" rtl="0" fontAlgn="base">
        <a:spcBef>
          <a:spcPct val="20000"/>
        </a:spcBef>
        <a:spcAft>
          <a:spcPct val="0"/>
        </a:spcAft>
        <a:buClr>
          <a:srgbClr val="000024"/>
        </a:buClr>
        <a:defRPr sz="1940">
          <a:solidFill>
            <a:srgbClr val="000024"/>
          </a:solidFill>
          <a:latin typeface="+mn-lt"/>
        </a:defRPr>
      </a:lvl9pPr>
    </p:bodyStyle>
    <p:otherStyle>
      <a:defPPr>
        <a:defRPr lang="en-US"/>
      </a:defPPr>
      <a:lvl1pPr marL="0" algn="l" defTabSz="886861" rtl="0" eaLnBrk="1" latinLnBrk="0" hangingPunct="1">
        <a:defRPr sz="1746" kern="1200">
          <a:solidFill>
            <a:schemeClr val="tx1"/>
          </a:solidFill>
          <a:latin typeface="+mn-lt"/>
          <a:ea typeface="+mn-ea"/>
          <a:cs typeface="+mn-cs"/>
        </a:defRPr>
      </a:lvl1pPr>
      <a:lvl2pPr marL="443431" algn="l" defTabSz="886861" rtl="0" eaLnBrk="1" latinLnBrk="0" hangingPunct="1">
        <a:defRPr sz="1746" kern="1200">
          <a:solidFill>
            <a:schemeClr val="tx1"/>
          </a:solidFill>
          <a:latin typeface="+mn-lt"/>
          <a:ea typeface="+mn-ea"/>
          <a:cs typeface="+mn-cs"/>
        </a:defRPr>
      </a:lvl2pPr>
      <a:lvl3pPr marL="886861" algn="l" defTabSz="886861" rtl="0" eaLnBrk="1" latinLnBrk="0" hangingPunct="1">
        <a:defRPr sz="1746" kern="1200">
          <a:solidFill>
            <a:schemeClr val="tx1"/>
          </a:solidFill>
          <a:latin typeface="+mn-lt"/>
          <a:ea typeface="+mn-ea"/>
          <a:cs typeface="+mn-cs"/>
        </a:defRPr>
      </a:lvl3pPr>
      <a:lvl4pPr marL="1330292" algn="l" defTabSz="886861" rtl="0" eaLnBrk="1" latinLnBrk="0" hangingPunct="1">
        <a:defRPr sz="1746" kern="1200">
          <a:solidFill>
            <a:schemeClr val="tx1"/>
          </a:solidFill>
          <a:latin typeface="+mn-lt"/>
          <a:ea typeface="+mn-ea"/>
          <a:cs typeface="+mn-cs"/>
        </a:defRPr>
      </a:lvl4pPr>
      <a:lvl5pPr marL="1773724" algn="l" defTabSz="886861" rtl="0" eaLnBrk="1" latinLnBrk="0" hangingPunct="1">
        <a:defRPr sz="1746" kern="1200">
          <a:solidFill>
            <a:schemeClr val="tx1"/>
          </a:solidFill>
          <a:latin typeface="+mn-lt"/>
          <a:ea typeface="+mn-ea"/>
          <a:cs typeface="+mn-cs"/>
        </a:defRPr>
      </a:lvl5pPr>
      <a:lvl6pPr marL="2217154" algn="l" defTabSz="886861" rtl="0" eaLnBrk="1" latinLnBrk="0" hangingPunct="1">
        <a:defRPr sz="1746" kern="1200">
          <a:solidFill>
            <a:schemeClr val="tx1"/>
          </a:solidFill>
          <a:latin typeface="+mn-lt"/>
          <a:ea typeface="+mn-ea"/>
          <a:cs typeface="+mn-cs"/>
        </a:defRPr>
      </a:lvl6pPr>
      <a:lvl7pPr marL="2660585" algn="l" defTabSz="886861" rtl="0" eaLnBrk="1" latinLnBrk="0" hangingPunct="1">
        <a:defRPr sz="1746" kern="1200">
          <a:solidFill>
            <a:schemeClr val="tx1"/>
          </a:solidFill>
          <a:latin typeface="+mn-lt"/>
          <a:ea typeface="+mn-ea"/>
          <a:cs typeface="+mn-cs"/>
        </a:defRPr>
      </a:lvl7pPr>
      <a:lvl8pPr marL="3104016" algn="l" defTabSz="886861" rtl="0" eaLnBrk="1" latinLnBrk="0" hangingPunct="1">
        <a:defRPr sz="1746" kern="1200">
          <a:solidFill>
            <a:schemeClr val="tx1"/>
          </a:solidFill>
          <a:latin typeface="+mn-lt"/>
          <a:ea typeface="+mn-ea"/>
          <a:cs typeface="+mn-cs"/>
        </a:defRPr>
      </a:lvl8pPr>
      <a:lvl9pPr marL="3547446" algn="l" defTabSz="886861" rtl="0" eaLnBrk="1" latinLnBrk="0" hangingPunct="1">
        <a:defRPr sz="17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 name="Rectangle 5"/>
          <p:cNvSpPr txBox="1">
            <a:spLocks noChangeArrowheads="1"/>
          </p:cNvSpPr>
          <p:nvPr userDrawn="1"/>
        </p:nvSpPr>
        <p:spPr bwMode="auto">
          <a:xfrm>
            <a:off x="10957985" y="6395562"/>
            <a:ext cx="1159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5" rIns="91429" bIns="45715" numCol="1" anchor="t" anchorCtr="0" compatLnSpc="1">
            <a:prstTxWarp prst="textNoShape">
              <a:avLst/>
            </a:prstTxWarp>
          </a:bodyPr>
          <a:lstStyle>
            <a:defPPr>
              <a:defRPr lang="en-US"/>
            </a:defPPr>
            <a:lvl1pPr marL="0" algn="r" defTabSz="914400" rtl="0" eaLnBrk="0" latinLnBrk="0" hangingPunct="0">
              <a:defRPr sz="1455"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6231C83-6874-4F89-B122-3249272B2AFF}" type="slidenum">
              <a:rPr lang="es-ES_tradnl" smtClean="0">
                <a:solidFill>
                  <a:srgbClr val="000000"/>
                </a:solidFill>
              </a:rPr>
              <a:pPr>
                <a:defRPr/>
              </a:pPr>
              <a:t>‹#›</a:t>
            </a:fld>
            <a:endParaRPr lang="es-ES_tradnl" dirty="0">
              <a:solidFill>
                <a:srgbClr val="000000"/>
              </a:solidFill>
            </a:endParaRPr>
          </a:p>
        </p:txBody>
      </p:sp>
      <p:pic>
        <p:nvPicPr>
          <p:cNvPr id="23"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42401" y="6334898"/>
            <a:ext cx="1172108" cy="205543"/>
          </a:xfrm>
          <a:prstGeom prst="rect">
            <a:avLst/>
          </a:prstGeom>
        </p:spPr>
      </p:pic>
      <p:sp>
        <p:nvSpPr>
          <p:cNvPr id="2" name="MSIPCMContentMarking" descr="{&quot;HashCode&quot;:1044450374,&quot;Placement&quot;:&quot;Header&quot;}">
            <a:extLst>
              <a:ext uri="{FF2B5EF4-FFF2-40B4-BE49-F238E27FC236}">
                <a16:creationId xmlns:a16="http://schemas.microsoft.com/office/drawing/2014/main" id="{5BCF396B-375C-4246-9770-C392D1CDD6FA}"/>
              </a:ext>
            </a:extLst>
          </p:cNvPr>
          <p:cNvSpPr txBox="1"/>
          <p:nvPr userDrawn="1"/>
        </p:nvSpPr>
        <p:spPr>
          <a:xfrm>
            <a:off x="0" y="0"/>
            <a:ext cx="907183" cy="262344"/>
          </a:xfrm>
          <a:prstGeom prst="rect">
            <a:avLst/>
          </a:prstGeom>
          <a:noFill/>
        </p:spPr>
        <p:txBody>
          <a:bodyPr vert="horz" wrap="square" lIns="0" tIns="0" rIns="0" bIns="0" rtlCol="0" anchor="ctr" anchorCtr="1">
            <a:noAutofit/>
          </a:bodyPr>
          <a:lstStyle/>
          <a:p>
            <a:pPr algn="l">
              <a:spcBef>
                <a:spcPts val="0"/>
              </a:spcBef>
              <a:spcAft>
                <a:spcPts val="0"/>
              </a:spcAft>
            </a:pPr>
            <a:r>
              <a:rPr lang="en-GB" sz="1000" dirty="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421395672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algn="l" rtl="0" eaLnBrk="0" fontAlgn="base" hangingPunct="0">
        <a:spcBef>
          <a:spcPct val="0"/>
        </a:spcBef>
        <a:spcAft>
          <a:spcPct val="0"/>
        </a:spcAft>
        <a:defRPr sz="2328" b="1">
          <a:solidFill>
            <a:schemeClr val="tx2"/>
          </a:solidFill>
          <a:latin typeface="+mn-lt"/>
          <a:ea typeface="+mj-ea"/>
          <a:cs typeface="+mj-cs"/>
        </a:defRPr>
      </a:lvl1pPr>
      <a:lvl2pPr algn="l" rtl="0" eaLnBrk="0" fontAlgn="base" hangingPunct="0">
        <a:spcBef>
          <a:spcPct val="0"/>
        </a:spcBef>
        <a:spcAft>
          <a:spcPct val="0"/>
        </a:spcAft>
        <a:defRPr sz="2328" b="1">
          <a:solidFill>
            <a:schemeClr val="tx2"/>
          </a:solidFill>
          <a:latin typeface="Calibri" pitchFamily="34" charset="0"/>
        </a:defRPr>
      </a:lvl2pPr>
      <a:lvl3pPr algn="l" rtl="0" eaLnBrk="0" fontAlgn="base" hangingPunct="0">
        <a:spcBef>
          <a:spcPct val="0"/>
        </a:spcBef>
        <a:spcAft>
          <a:spcPct val="0"/>
        </a:spcAft>
        <a:defRPr sz="2328" b="1">
          <a:solidFill>
            <a:schemeClr val="tx2"/>
          </a:solidFill>
          <a:latin typeface="Calibri" pitchFamily="34" charset="0"/>
        </a:defRPr>
      </a:lvl3pPr>
      <a:lvl4pPr algn="l" rtl="0" eaLnBrk="0" fontAlgn="base" hangingPunct="0">
        <a:spcBef>
          <a:spcPct val="0"/>
        </a:spcBef>
        <a:spcAft>
          <a:spcPct val="0"/>
        </a:spcAft>
        <a:defRPr sz="2328" b="1">
          <a:solidFill>
            <a:schemeClr val="tx2"/>
          </a:solidFill>
          <a:latin typeface="Calibri" pitchFamily="34" charset="0"/>
        </a:defRPr>
      </a:lvl4pPr>
      <a:lvl5pPr algn="l" rtl="0" eaLnBrk="0" fontAlgn="base" hangingPunct="0">
        <a:spcBef>
          <a:spcPct val="0"/>
        </a:spcBef>
        <a:spcAft>
          <a:spcPct val="0"/>
        </a:spcAft>
        <a:defRPr sz="2328" b="1">
          <a:solidFill>
            <a:schemeClr val="tx2"/>
          </a:solidFill>
          <a:latin typeface="Calibri" pitchFamily="34" charset="0"/>
        </a:defRPr>
      </a:lvl5pPr>
      <a:lvl6pPr marL="443431" algn="l" rtl="0" fontAlgn="base">
        <a:spcBef>
          <a:spcPct val="0"/>
        </a:spcBef>
        <a:spcAft>
          <a:spcPct val="0"/>
        </a:spcAft>
        <a:defRPr sz="2328" b="1">
          <a:solidFill>
            <a:schemeClr val="tx2"/>
          </a:solidFill>
          <a:latin typeface="Calibri" pitchFamily="34" charset="0"/>
        </a:defRPr>
      </a:lvl6pPr>
      <a:lvl7pPr marL="886861" algn="l" rtl="0" fontAlgn="base">
        <a:spcBef>
          <a:spcPct val="0"/>
        </a:spcBef>
        <a:spcAft>
          <a:spcPct val="0"/>
        </a:spcAft>
        <a:defRPr sz="2328" b="1">
          <a:solidFill>
            <a:schemeClr val="tx2"/>
          </a:solidFill>
          <a:latin typeface="Calibri" pitchFamily="34" charset="0"/>
        </a:defRPr>
      </a:lvl7pPr>
      <a:lvl8pPr marL="1330292" algn="l" rtl="0" fontAlgn="base">
        <a:spcBef>
          <a:spcPct val="0"/>
        </a:spcBef>
        <a:spcAft>
          <a:spcPct val="0"/>
        </a:spcAft>
        <a:defRPr sz="2328" b="1">
          <a:solidFill>
            <a:schemeClr val="tx2"/>
          </a:solidFill>
          <a:latin typeface="Calibri" pitchFamily="34" charset="0"/>
        </a:defRPr>
      </a:lvl8pPr>
      <a:lvl9pPr marL="1773724" algn="l" rtl="0" fontAlgn="base">
        <a:spcBef>
          <a:spcPct val="0"/>
        </a:spcBef>
        <a:spcAft>
          <a:spcPct val="0"/>
        </a:spcAft>
        <a:defRPr sz="2328" b="1">
          <a:solidFill>
            <a:schemeClr val="tx2"/>
          </a:solidFill>
          <a:latin typeface="Calibri" pitchFamily="34" charset="0"/>
        </a:defRPr>
      </a:lvl9pPr>
    </p:titleStyle>
    <p:bodyStyle>
      <a:lvl1pPr marL="331074" indent="-331074" algn="l" rtl="0" eaLnBrk="0" fontAlgn="base" hangingPunct="0">
        <a:spcBef>
          <a:spcPct val="20000"/>
        </a:spcBef>
        <a:spcAft>
          <a:spcPct val="0"/>
        </a:spcAft>
        <a:buClr>
          <a:schemeClr val="bg1"/>
        </a:buClr>
        <a:buSzPct val="25000"/>
        <a:buFont typeface="Times"/>
        <a:buChar char="•"/>
        <a:defRPr sz="2328" b="1">
          <a:solidFill>
            <a:srgbClr val="FF0000"/>
          </a:solidFill>
          <a:latin typeface="+mn-lt"/>
          <a:ea typeface="+mn-ea"/>
          <a:cs typeface="+mn-cs"/>
        </a:defRPr>
      </a:lvl1pPr>
      <a:lvl2pPr marL="743760" indent="-275638" algn="l" rtl="0" eaLnBrk="0" fontAlgn="base" hangingPunct="0">
        <a:spcBef>
          <a:spcPct val="20000"/>
        </a:spcBef>
        <a:spcAft>
          <a:spcPct val="0"/>
        </a:spcAft>
        <a:buClr>
          <a:srgbClr val="000024"/>
        </a:buClr>
        <a:buFont typeface="Wingdings" pitchFamily="2" charset="2"/>
        <a:buChar char="n"/>
        <a:defRPr sz="2134">
          <a:solidFill>
            <a:srgbClr val="000024"/>
          </a:solidFill>
          <a:latin typeface="+mn-lt"/>
        </a:defRPr>
      </a:lvl2pPr>
      <a:lvl3pPr marL="1150287" indent="-220203" algn="l" rtl="0" eaLnBrk="0" fontAlgn="base" hangingPunct="0">
        <a:spcBef>
          <a:spcPct val="20000"/>
        </a:spcBef>
        <a:spcAft>
          <a:spcPct val="0"/>
        </a:spcAft>
        <a:buClr>
          <a:srgbClr val="000024"/>
        </a:buClr>
        <a:buFont typeface="Arial" pitchFamily="34" charset="0"/>
        <a:buChar char="–"/>
        <a:defRPr sz="1940">
          <a:solidFill>
            <a:srgbClr val="000024"/>
          </a:solidFill>
          <a:latin typeface="+mn-lt"/>
        </a:defRPr>
      </a:lvl3pPr>
      <a:lvl4pPr marL="1556814" indent="-220203" algn="l" rtl="0" eaLnBrk="0" fontAlgn="base" hangingPunct="0">
        <a:spcBef>
          <a:spcPct val="20000"/>
        </a:spcBef>
        <a:spcAft>
          <a:spcPct val="0"/>
        </a:spcAft>
        <a:buClr>
          <a:srgbClr val="000024"/>
        </a:buClr>
        <a:defRPr sz="1940">
          <a:solidFill>
            <a:srgbClr val="000024"/>
          </a:solidFill>
          <a:latin typeface="+mn-lt"/>
        </a:defRPr>
      </a:lvl4pPr>
      <a:lvl5pPr marL="1994139" indent="-220203" algn="l" rtl="0" eaLnBrk="0" fontAlgn="base" hangingPunct="0">
        <a:spcBef>
          <a:spcPct val="20000"/>
        </a:spcBef>
        <a:spcAft>
          <a:spcPct val="0"/>
        </a:spcAft>
        <a:buClr>
          <a:srgbClr val="000024"/>
        </a:buClr>
        <a:defRPr sz="1940">
          <a:solidFill>
            <a:srgbClr val="000024"/>
          </a:solidFill>
          <a:latin typeface="+mn-lt"/>
        </a:defRPr>
      </a:lvl5pPr>
      <a:lvl6pPr marL="2438869" indent="-221716" algn="l" rtl="0" fontAlgn="base">
        <a:spcBef>
          <a:spcPct val="20000"/>
        </a:spcBef>
        <a:spcAft>
          <a:spcPct val="0"/>
        </a:spcAft>
        <a:buClr>
          <a:srgbClr val="000024"/>
        </a:buClr>
        <a:defRPr sz="1940">
          <a:solidFill>
            <a:srgbClr val="000024"/>
          </a:solidFill>
          <a:latin typeface="+mn-lt"/>
        </a:defRPr>
      </a:lvl6pPr>
      <a:lvl7pPr marL="2882300" indent="-221716" algn="l" rtl="0" fontAlgn="base">
        <a:spcBef>
          <a:spcPct val="20000"/>
        </a:spcBef>
        <a:spcAft>
          <a:spcPct val="0"/>
        </a:spcAft>
        <a:buClr>
          <a:srgbClr val="000024"/>
        </a:buClr>
        <a:defRPr sz="1940">
          <a:solidFill>
            <a:srgbClr val="000024"/>
          </a:solidFill>
          <a:latin typeface="+mn-lt"/>
        </a:defRPr>
      </a:lvl7pPr>
      <a:lvl8pPr marL="3325731" indent="-221716" algn="l" rtl="0" fontAlgn="base">
        <a:spcBef>
          <a:spcPct val="20000"/>
        </a:spcBef>
        <a:spcAft>
          <a:spcPct val="0"/>
        </a:spcAft>
        <a:buClr>
          <a:srgbClr val="000024"/>
        </a:buClr>
        <a:defRPr sz="1940">
          <a:solidFill>
            <a:srgbClr val="000024"/>
          </a:solidFill>
          <a:latin typeface="+mn-lt"/>
        </a:defRPr>
      </a:lvl8pPr>
      <a:lvl9pPr marL="3769162" indent="-221716" algn="l" rtl="0" fontAlgn="base">
        <a:spcBef>
          <a:spcPct val="20000"/>
        </a:spcBef>
        <a:spcAft>
          <a:spcPct val="0"/>
        </a:spcAft>
        <a:buClr>
          <a:srgbClr val="000024"/>
        </a:buClr>
        <a:defRPr sz="1940">
          <a:solidFill>
            <a:srgbClr val="000024"/>
          </a:solidFill>
          <a:latin typeface="+mn-lt"/>
        </a:defRPr>
      </a:lvl9pPr>
    </p:bodyStyle>
    <p:otherStyle>
      <a:defPPr>
        <a:defRPr lang="en-US"/>
      </a:defPPr>
      <a:lvl1pPr marL="0" algn="l" defTabSz="886861" rtl="0" eaLnBrk="1" latinLnBrk="0" hangingPunct="1">
        <a:defRPr sz="1746" kern="1200">
          <a:solidFill>
            <a:schemeClr val="tx1"/>
          </a:solidFill>
          <a:latin typeface="+mn-lt"/>
          <a:ea typeface="+mn-ea"/>
          <a:cs typeface="+mn-cs"/>
        </a:defRPr>
      </a:lvl1pPr>
      <a:lvl2pPr marL="443431" algn="l" defTabSz="886861" rtl="0" eaLnBrk="1" latinLnBrk="0" hangingPunct="1">
        <a:defRPr sz="1746" kern="1200">
          <a:solidFill>
            <a:schemeClr val="tx1"/>
          </a:solidFill>
          <a:latin typeface="+mn-lt"/>
          <a:ea typeface="+mn-ea"/>
          <a:cs typeface="+mn-cs"/>
        </a:defRPr>
      </a:lvl2pPr>
      <a:lvl3pPr marL="886861" algn="l" defTabSz="886861" rtl="0" eaLnBrk="1" latinLnBrk="0" hangingPunct="1">
        <a:defRPr sz="1746" kern="1200">
          <a:solidFill>
            <a:schemeClr val="tx1"/>
          </a:solidFill>
          <a:latin typeface="+mn-lt"/>
          <a:ea typeface="+mn-ea"/>
          <a:cs typeface="+mn-cs"/>
        </a:defRPr>
      </a:lvl3pPr>
      <a:lvl4pPr marL="1330292" algn="l" defTabSz="886861" rtl="0" eaLnBrk="1" latinLnBrk="0" hangingPunct="1">
        <a:defRPr sz="1746" kern="1200">
          <a:solidFill>
            <a:schemeClr val="tx1"/>
          </a:solidFill>
          <a:latin typeface="+mn-lt"/>
          <a:ea typeface="+mn-ea"/>
          <a:cs typeface="+mn-cs"/>
        </a:defRPr>
      </a:lvl4pPr>
      <a:lvl5pPr marL="1773724" algn="l" defTabSz="886861" rtl="0" eaLnBrk="1" latinLnBrk="0" hangingPunct="1">
        <a:defRPr sz="1746" kern="1200">
          <a:solidFill>
            <a:schemeClr val="tx1"/>
          </a:solidFill>
          <a:latin typeface="+mn-lt"/>
          <a:ea typeface="+mn-ea"/>
          <a:cs typeface="+mn-cs"/>
        </a:defRPr>
      </a:lvl5pPr>
      <a:lvl6pPr marL="2217154" algn="l" defTabSz="886861" rtl="0" eaLnBrk="1" latinLnBrk="0" hangingPunct="1">
        <a:defRPr sz="1746" kern="1200">
          <a:solidFill>
            <a:schemeClr val="tx1"/>
          </a:solidFill>
          <a:latin typeface="+mn-lt"/>
          <a:ea typeface="+mn-ea"/>
          <a:cs typeface="+mn-cs"/>
        </a:defRPr>
      </a:lvl6pPr>
      <a:lvl7pPr marL="2660585" algn="l" defTabSz="886861" rtl="0" eaLnBrk="1" latinLnBrk="0" hangingPunct="1">
        <a:defRPr sz="1746" kern="1200">
          <a:solidFill>
            <a:schemeClr val="tx1"/>
          </a:solidFill>
          <a:latin typeface="+mn-lt"/>
          <a:ea typeface="+mn-ea"/>
          <a:cs typeface="+mn-cs"/>
        </a:defRPr>
      </a:lvl7pPr>
      <a:lvl8pPr marL="3104016" algn="l" defTabSz="886861" rtl="0" eaLnBrk="1" latinLnBrk="0" hangingPunct="1">
        <a:defRPr sz="1746" kern="1200">
          <a:solidFill>
            <a:schemeClr val="tx1"/>
          </a:solidFill>
          <a:latin typeface="+mn-lt"/>
          <a:ea typeface="+mn-ea"/>
          <a:cs typeface="+mn-cs"/>
        </a:defRPr>
      </a:lvl8pPr>
      <a:lvl9pPr marL="3547446" algn="l" defTabSz="886861" rtl="0" eaLnBrk="1" latinLnBrk="0" hangingPunct="1">
        <a:defRPr sz="17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s-ES" dirty="0">
              <a:solidFill>
                <a:prstClr val="black">
                  <a:tint val="75000"/>
                </a:prstClr>
              </a:solidFill>
              <a:latin typeface="Aria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s-ES" dirty="0">
              <a:solidFill>
                <a:prstClr val="black">
                  <a:tint val="75000"/>
                </a:prstClr>
              </a:solidFill>
              <a:latin typeface="Aria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C0D97B6-E32F-4D7D-B839-7C3B51F2640F}" type="slidenum">
              <a:rPr lang="es-ES" smtClean="0">
                <a:solidFill>
                  <a:prstClr val="black">
                    <a:tint val="75000"/>
                  </a:prstClr>
                </a:solidFill>
                <a:latin typeface="Arial"/>
              </a:rPr>
              <a:pPr fontAlgn="auto">
                <a:spcBef>
                  <a:spcPts val="0"/>
                </a:spcBef>
                <a:spcAft>
                  <a:spcPts val="0"/>
                </a:spcAft>
              </a:pPr>
              <a:t>‹#›</a:t>
            </a:fld>
            <a:endParaRPr lang="es-ES" dirty="0">
              <a:solidFill>
                <a:prstClr val="black">
                  <a:tint val="75000"/>
                </a:prstClr>
              </a:solidFill>
              <a:latin typeface="Arial"/>
            </a:endParaRPr>
          </a:p>
        </p:txBody>
      </p:sp>
      <p:sp>
        <p:nvSpPr>
          <p:cNvPr id="7" name="MSIPCMContentMarking" descr="{&quot;HashCode&quot;:1044450374,&quot;Placement&quot;:&quot;Header&quot;}">
            <a:extLst>
              <a:ext uri="{FF2B5EF4-FFF2-40B4-BE49-F238E27FC236}">
                <a16:creationId xmlns:a16="http://schemas.microsoft.com/office/drawing/2014/main" id="{F5E27D2D-F11B-42D4-AA09-863797A186EB}"/>
              </a:ext>
            </a:extLst>
          </p:cNvPr>
          <p:cNvSpPr txBox="1"/>
          <p:nvPr userDrawn="1"/>
        </p:nvSpPr>
        <p:spPr>
          <a:xfrm>
            <a:off x="0" y="0"/>
            <a:ext cx="907183" cy="262344"/>
          </a:xfrm>
          <a:prstGeom prst="rect">
            <a:avLst/>
          </a:prstGeom>
          <a:noFill/>
        </p:spPr>
        <p:txBody>
          <a:bodyPr vert="horz" wrap="square" lIns="0" tIns="0" rIns="0" bIns="0" rtlCol="0" anchor="ctr" anchorCtr="1">
            <a:noAutofit/>
          </a:bodyPr>
          <a:lstStyle/>
          <a:p>
            <a:pPr algn="l">
              <a:spcBef>
                <a:spcPts val="0"/>
              </a:spcBef>
              <a:spcAft>
                <a:spcPts val="0"/>
              </a:spcAft>
            </a:pPr>
            <a:r>
              <a:rPr lang="en-GB" sz="1000" dirty="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318331214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37" r:id="rId37"/>
    <p:sldLayoutId id="2147483738" r:id="rId38"/>
    <p:sldLayoutId id="2147483739" r:id="rId39"/>
    <p:sldLayoutId id="2147483740" r:id="rId40"/>
    <p:sldLayoutId id="2147483741" r:id="rId4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08141E-100E-4635-9FC3-353399DFC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dirty="0"/>
          </a:p>
        </p:txBody>
      </p:sp>
      <p:sp>
        <p:nvSpPr>
          <p:cNvPr id="3" name="Marcador de texto 2">
            <a:extLst>
              <a:ext uri="{FF2B5EF4-FFF2-40B4-BE49-F238E27FC236}">
                <a16:creationId xmlns:a16="http://schemas.microsoft.com/office/drawing/2014/main" id="{70BD3726-4CCC-4808-AF74-D4FC34B77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Edit Master text 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n-US" dirty="0"/>
              <a:t>Fourth level</a:t>
            </a:r>
          </a:p>
          <a:p>
            <a:pPr lvl="4"/>
            <a:r>
              <a:rPr lang="en-US" dirty="0"/>
              <a:t>Fifth level</a:t>
            </a:r>
            <a:endParaRPr lang="es-ES" dirty="0"/>
          </a:p>
        </p:txBody>
      </p:sp>
      <p:sp>
        <p:nvSpPr>
          <p:cNvPr id="4" name="Marcador de fecha 3">
            <a:extLst>
              <a:ext uri="{FF2B5EF4-FFF2-40B4-BE49-F238E27FC236}">
                <a16:creationId xmlns:a16="http://schemas.microsoft.com/office/drawing/2014/main" id="{289DA10A-F167-488F-8E2B-A0FE56502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5" name="Marcador de pie de página 4">
            <a:extLst>
              <a:ext uri="{FF2B5EF4-FFF2-40B4-BE49-F238E27FC236}">
                <a16:creationId xmlns:a16="http://schemas.microsoft.com/office/drawing/2014/main" id="{0C937220-A8C8-4E71-8BA2-4260C563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2D5E98D6-3F4E-4F5E-9BFB-DDFD9AC1E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97B6-E32F-4D7D-B839-7C3B51F2640F}" type="slidenum">
              <a:rPr lang="es-ES" smtClean="0"/>
              <a:t>‹#›</a:t>
            </a:fld>
            <a:endParaRPr lang="es-ES" dirty="0"/>
          </a:p>
        </p:txBody>
      </p:sp>
      <p:sp>
        <p:nvSpPr>
          <p:cNvPr id="7" name="MSIPCMContentMarking" descr="{&quot;HashCode&quot;:1044450374,&quot;Placement&quot;:&quot;Header&quot;}">
            <a:extLst>
              <a:ext uri="{FF2B5EF4-FFF2-40B4-BE49-F238E27FC236}">
                <a16:creationId xmlns:a16="http://schemas.microsoft.com/office/drawing/2014/main" id="{7DECD0B4-0F93-48EF-A311-B7879D34C9F7}"/>
              </a:ext>
            </a:extLst>
          </p:cNvPr>
          <p:cNvSpPr txBox="1"/>
          <p:nvPr userDrawn="1"/>
        </p:nvSpPr>
        <p:spPr>
          <a:xfrm>
            <a:off x="0" y="0"/>
            <a:ext cx="907183" cy="262344"/>
          </a:xfrm>
          <a:prstGeom prst="rect">
            <a:avLst/>
          </a:prstGeom>
          <a:noFill/>
        </p:spPr>
        <p:txBody>
          <a:bodyPr vert="horz" wrap="square" lIns="0" tIns="0" rIns="0" bIns="0" rtlCol="0" anchor="ctr" anchorCtr="1">
            <a:noAutofit/>
          </a:bodyPr>
          <a:lstStyle/>
          <a:p>
            <a:pPr algn="l">
              <a:spcBef>
                <a:spcPts val="0"/>
              </a:spcBef>
              <a:spcAft>
                <a:spcPts val="0"/>
              </a:spcAft>
            </a:pPr>
            <a:r>
              <a:rPr lang="en-GB" sz="1000" dirty="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228583346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3"/>
          <p:cNvSpPr>
            <a:spLocks noChangeArrowheads="1"/>
          </p:cNvSpPr>
          <p:nvPr/>
        </p:nvSpPr>
        <p:spPr bwMode="gray">
          <a:xfrm>
            <a:off x="294859" y="167627"/>
            <a:ext cx="67583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12813">
              <a:spcAft>
                <a:spcPct val="20000"/>
              </a:spcAft>
              <a:buClr>
                <a:schemeClr val="bg1"/>
              </a:buClr>
              <a:buSzPct val="25000"/>
              <a:buFont typeface="Times" panose="02020603050405020304" pitchFamily="18" charset="0"/>
              <a:buChar char="•"/>
              <a:defRPr sz="1600">
                <a:solidFill>
                  <a:schemeClr val="tx1"/>
                </a:solidFill>
                <a:latin typeface="Arial" panose="020B0604020202020204" pitchFamily="34" charset="0"/>
              </a:defRPr>
            </a:lvl1pPr>
            <a:lvl2pPr marL="742950" indent="-285750" defTabSz="912813">
              <a:spcAft>
                <a:spcPct val="20000"/>
              </a:spcAft>
              <a:buClr>
                <a:srgbClr val="000024"/>
              </a:buClr>
              <a:buSzPct val="65000"/>
              <a:buFont typeface="Wingdings" panose="05000000000000000000" pitchFamily="2" charset="2"/>
              <a:buChar char="n"/>
              <a:defRPr sz="1600">
                <a:solidFill>
                  <a:srgbClr val="000024"/>
                </a:solidFill>
                <a:latin typeface="Arial" panose="020B0604020202020204" pitchFamily="34" charset="0"/>
              </a:defRPr>
            </a:lvl2pPr>
            <a:lvl3pPr marL="1143000" indent="-228600" defTabSz="912813">
              <a:spcAft>
                <a:spcPct val="20000"/>
              </a:spcAft>
              <a:buClr>
                <a:srgbClr val="000024"/>
              </a:buClr>
              <a:buFont typeface="Arial" panose="020B0604020202020204" pitchFamily="34" charset="0"/>
              <a:buChar char="–"/>
              <a:defRPr sz="1600">
                <a:solidFill>
                  <a:srgbClr val="000024"/>
                </a:solidFill>
                <a:latin typeface="Arial" panose="020B0604020202020204" pitchFamily="34" charset="0"/>
              </a:defRPr>
            </a:lvl3pPr>
            <a:lvl4pPr marL="1600200" indent="-228600" defTabSz="912813">
              <a:spcAft>
                <a:spcPct val="20000"/>
              </a:spcAft>
              <a:buClr>
                <a:srgbClr val="000024"/>
              </a:buClr>
              <a:buChar char="–"/>
              <a:defRPr sz="1600">
                <a:solidFill>
                  <a:srgbClr val="000024"/>
                </a:solidFill>
                <a:latin typeface="Arial" panose="020B0604020202020204" pitchFamily="34" charset="0"/>
              </a:defRPr>
            </a:lvl4pPr>
            <a:lvl5pPr marL="2057400" indent="-228600" defTabSz="912813">
              <a:spcAft>
                <a:spcPct val="20000"/>
              </a:spcAft>
              <a:buClr>
                <a:srgbClr val="000024"/>
              </a:buClr>
              <a:buChar char="»"/>
              <a:defRPr sz="1600">
                <a:solidFill>
                  <a:srgbClr val="000024"/>
                </a:solidFill>
                <a:latin typeface="Arial" panose="020B0604020202020204" pitchFamily="34" charset="0"/>
              </a:defRPr>
            </a:lvl5pPr>
            <a:lvl6pPr marL="2514600" indent="-228600" defTabSz="912813" eaLnBrk="0" fontAlgn="base" hangingPunct="0">
              <a:spcBef>
                <a:spcPct val="0"/>
              </a:spcBef>
              <a:spcAft>
                <a:spcPct val="20000"/>
              </a:spcAft>
              <a:buClr>
                <a:srgbClr val="000024"/>
              </a:buClr>
              <a:buChar char="»"/>
              <a:defRPr sz="1600">
                <a:solidFill>
                  <a:srgbClr val="000024"/>
                </a:solidFill>
                <a:latin typeface="Arial" panose="020B0604020202020204" pitchFamily="34" charset="0"/>
              </a:defRPr>
            </a:lvl6pPr>
            <a:lvl7pPr marL="2971800" indent="-228600" defTabSz="912813" eaLnBrk="0" fontAlgn="base" hangingPunct="0">
              <a:spcBef>
                <a:spcPct val="0"/>
              </a:spcBef>
              <a:spcAft>
                <a:spcPct val="20000"/>
              </a:spcAft>
              <a:buClr>
                <a:srgbClr val="000024"/>
              </a:buClr>
              <a:buChar char="»"/>
              <a:defRPr sz="1600">
                <a:solidFill>
                  <a:srgbClr val="000024"/>
                </a:solidFill>
                <a:latin typeface="Arial" panose="020B0604020202020204" pitchFamily="34" charset="0"/>
              </a:defRPr>
            </a:lvl7pPr>
            <a:lvl8pPr marL="3429000" indent="-228600" defTabSz="912813" eaLnBrk="0" fontAlgn="base" hangingPunct="0">
              <a:spcBef>
                <a:spcPct val="0"/>
              </a:spcBef>
              <a:spcAft>
                <a:spcPct val="20000"/>
              </a:spcAft>
              <a:buClr>
                <a:srgbClr val="000024"/>
              </a:buClr>
              <a:buChar char="»"/>
              <a:defRPr sz="1600">
                <a:solidFill>
                  <a:srgbClr val="000024"/>
                </a:solidFill>
                <a:latin typeface="Arial" panose="020B0604020202020204" pitchFamily="34" charset="0"/>
              </a:defRPr>
            </a:lvl8pPr>
            <a:lvl9pPr marL="3886200" indent="-228600" defTabSz="912813" eaLnBrk="0" fontAlgn="base" hangingPunct="0">
              <a:spcBef>
                <a:spcPct val="0"/>
              </a:spcBef>
              <a:spcAft>
                <a:spcPct val="20000"/>
              </a:spcAft>
              <a:buClr>
                <a:srgbClr val="000024"/>
              </a:buClr>
              <a:buChar char="»"/>
              <a:defRPr sz="1600">
                <a:solidFill>
                  <a:srgbClr val="000024"/>
                </a:solidFill>
                <a:latin typeface="Arial" panose="020B060402020202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High Level Customer Risk Assessment via NetReveal</a:t>
            </a:r>
          </a:p>
        </p:txBody>
      </p:sp>
      <p:sp>
        <p:nvSpPr>
          <p:cNvPr id="2" name="TextBox 1">
            <a:extLst>
              <a:ext uri="{FF2B5EF4-FFF2-40B4-BE49-F238E27FC236}">
                <a16:creationId xmlns:a16="http://schemas.microsoft.com/office/drawing/2014/main" id="{000386AC-DC1E-41E8-B348-279D2496BE8D}"/>
              </a:ext>
            </a:extLst>
          </p:cNvPr>
          <p:cNvSpPr txBox="1"/>
          <p:nvPr/>
        </p:nvSpPr>
        <p:spPr>
          <a:xfrm>
            <a:off x="281093" y="447210"/>
            <a:ext cx="1152686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Decision has been taken to implement all of the Customer Risk Assessment into NetReveal 7.6 with a Personal and Non-Personal model – as the CRA determined inherent risk of the customer there are no variances in the methodology/model between the different divisions.</a:t>
            </a:r>
          </a:p>
        </p:txBody>
      </p:sp>
      <p:sp>
        <p:nvSpPr>
          <p:cNvPr id="5" name="Rectangle 4">
            <a:extLst>
              <a:ext uri="{FF2B5EF4-FFF2-40B4-BE49-F238E27FC236}">
                <a16:creationId xmlns:a16="http://schemas.microsoft.com/office/drawing/2014/main" id="{80A20B13-1F0D-4C7B-ACF1-AE3198016FCB}"/>
              </a:ext>
            </a:extLst>
          </p:cNvPr>
          <p:cNvSpPr/>
          <p:nvPr/>
        </p:nvSpPr>
        <p:spPr>
          <a:xfrm>
            <a:off x="3848580" y="4030912"/>
            <a:ext cx="4896544" cy="2072907"/>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NetReveal</a:t>
            </a:r>
          </a:p>
        </p:txBody>
      </p:sp>
      <p:sp>
        <p:nvSpPr>
          <p:cNvPr id="9" name="Rectangle 8">
            <a:extLst>
              <a:ext uri="{FF2B5EF4-FFF2-40B4-BE49-F238E27FC236}">
                <a16:creationId xmlns:a16="http://schemas.microsoft.com/office/drawing/2014/main" id="{98A97D24-6112-4E5B-BCE4-469246D8FD0B}"/>
              </a:ext>
            </a:extLst>
          </p:cNvPr>
          <p:cNvSpPr/>
          <p:nvPr/>
        </p:nvSpPr>
        <p:spPr>
          <a:xfrm>
            <a:off x="4098752" y="4521446"/>
            <a:ext cx="1189988" cy="684076"/>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Personal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10" name="Rectangle 9">
            <a:extLst>
              <a:ext uri="{FF2B5EF4-FFF2-40B4-BE49-F238E27FC236}">
                <a16:creationId xmlns:a16="http://schemas.microsoft.com/office/drawing/2014/main" id="{731D79AF-8E06-414A-916A-1BEC7A1FA761}"/>
              </a:ext>
            </a:extLst>
          </p:cNvPr>
          <p:cNvSpPr/>
          <p:nvPr/>
        </p:nvSpPr>
        <p:spPr>
          <a:xfrm>
            <a:off x="4098752" y="5282874"/>
            <a:ext cx="1189988" cy="684076"/>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Non-Personal Model</a:t>
            </a:r>
          </a:p>
        </p:txBody>
      </p:sp>
      <p:sp>
        <p:nvSpPr>
          <p:cNvPr id="11" name="Rectangle 10">
            <a:extLst>
              <a:ext uri="{FF2B5EF4-FFF2-40B4-BE49-F238E27FC236}">
                <a16:creationId xmlns:a16="http://schemas.microsoft.com/office/drawing/2014/main" id="{10571205-4B37-4E6C-BCC3-CCBD3361EC3C}"/>
              </a:ext>
            </a:extLst>
          </p:cNvPr>
          <p:cNvSpPr/>
          <p:nvPr/>
        </p:nvSpPr>
        <p:spPr>
          <a:xfrm>
            <a:off x="5708527" y="4521446"/>
            <a:ext cx="1315074" cy="1445504"/>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Triggers for Re-Score</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(Data Change)</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NTB, EDR, PR</a:t>
            </a:r>
          </a:p>
        </p:txBody>
      </p:sp>
      <p:sp>
        <p:nvSpPr>
          <p:cNvPr id="12" name="Rectangle 11">
            <a:extLst>
              <a:ext uri="{FF2B5EF4-FFF2-40B4-BE49-F238E27FC236}">
                <a16:creationId xmlns:a16="http://schemas.microsoft.com/office/drawing/2014/main" id="{30AA4A68-9A68-493B-88C8-AC01DC715547}"/>
              </a:ext>
            </a:extLst>
          </p:cNvPr>
          <p:cNvSpPr/>
          <p:nvPr/>
        </p:nvSpPr>
        <p:spPr>
          <a:xfrm>
            <a:off x="7443388" y="4848154"/>
            <a:ext cx="1064902" cy="792088"/>
          </a:xfrm>
          <a:prstGeom prst="rect">
            <a:avLst/>
          </a:prstGeom>
          <a:solidFill>
            <a:schemeClr val="accent5">
              <a:lumMod val="60000"/>
              <a:lumOff val="4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Alert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Generation</a:t>
            </a:r>
          </a:p>
        </p:txBody>
      </p:sp>
      <p:cxnSp>
        <p:nvCxnSpPr>
          <p:cNvPr id="13" name="Connector: Elbow 12">
            <a:extLst>
              <a:ext uri="{FF2B5EF4-FFF2-40B4-BE49-F238E27FC236}">
                <a16:creationId xmlns:a16="http://schemas.microsoft.com/office/drawing/2014/main" id="{89E60AAC-7148-4AC1-A08F-58116A70F78A}"/>
              </a:ext>
            </a:extLst>
          </p:cNvPr>
          <p:cNvCxnSpPr>
            <a:stCxn id="9" idx="3"/>
            <a:endCxn id="11" idx="1"/>
          </p:cNvCxnSpPr>
          <p:nvPr/>
        </p:nvCxnSpPr>
        <p:spPr>
          <a:xfrm>
            <a:off x="5288740" y="4863484"/>
            <a:ext cx="419787" cy="3807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736D438C-E8D8-4353-9B65-AD23080F5A26}"/>
              </a:ext>
            </a:extLst>
          </p:cNvPr>
          <p:cNvCxnSpPr>
            <a:stCxn id="10" idx="3"/>
            <a:endCxn id="11" idx="1"/>
          </p:cNvCxnSpPr>
          <p:nvPr/>
        </p:nvCxnSpPr>
        <p:spPr>
          <a:xfrm flipV="1">
            <a:off x="5288740" y="5244198"/>
            <a:ext cx="419787" cy="3807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D4D2B04-C4C8-45DA-8921-770B8DCF6A3E}"/>
              </a:ext>
            </a:extLst>
          </p:cNvPr>
          <p:cNvCxnSpPr>
            <a:stCxn id="11" idx="3"/>
            <a:endCxn id="12" idx="1"/>
          </p:cNvCxnSpPr>
          <p:nvPr/>
        </p:nvCxnSpPr>
        <p:spPr>
          <a:xfrm>
            <a:off x="7023601" y="5244198"/>
            <a:ext cx="419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EF203DD-5BA7-4B48-AB6D-82CF95BD64FF}"/>
              </a:ext>
            </a:extLst>
          </p:cNvPr>
          <p:cNvSpPr/>
          <p:nvPr/>
        </p:nvSpPr>
        <p:spPr>
          <a:xfrm>
            <a:off x="9335996" y="4705989"/>
            <a:ext cx="1314000" cy="722752"/>
          </a:xfrm>
          <a:prstGeom prst="rect">
            <a:avLst/>
          </a:prstGeom>
          <a:no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Workflow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(CDD/ODD)</a:t>
            </a:r>
          </a:p>
        </p:txBody>
      </p:sp>
      <p:grpSp>
        <p:nvGrpSpPr>
          <p:cNvPr id="25" name="Group 24">
            <a:extLst>
              <a:ext uri="{FF2B5EF4-FFF2-40B4-BE49-F238E27FC236}">
                <a16:creationId xmlns:a16="http://schemas.microsoft.com/office/drawing/2014/main" id="{C260DCA5-C121-48FC-98BB-60FA119B6E7A}"/>
              </a:ext>
            </a:extLst>
          </p:cNvPr>
          <p:cNvGrpSpPr/>
          <p:nvPr/>
        </p:nvGrpSpPr>
        <p:grpSpPr>
          <a:xfrm>
            <a:off x="1159095" y="4567897"/>
            <a:ext cx="2098613" cy="998936"/>
            <a:chOff x="1051728" y="2137129"/>
            <a:chExt cx="2098613" cy="998936"/>
          </a:xfrm>
          <a:solidFill>
            <a:schemeClr val="accent5">
              <a:lumMod val="60000"/>
              <a:lumOff val="40000"/>
            </a:schemeClr>
          </a:solidFill>
        </p:grpSpPr>
        <p:sp>
          <p:nvSpPr>
            <p:cNvPr id="21" name="Rectangle 20">
              <a:extLst>
                <a:ext uri="{FF2B5EF4-FFF2-40B4-BE49-F238E27FC236}">
                  <a16:creationId xmlns:a16="http://schemas.microsoft.com/office/drawing/2014/main" id="{5D112836-047B-485C-862A-3E306664F9A9}"/>
                </a:ext>
              </a:extLst>
            </p:cNvPr>
            <p:cNvSpPr/>
            <p:nvPr/>
          </p:nvSpPr>
          <p:spPr>
            <a:xfrm>
              <a:off x="1051728" y="2137129"/>
              <a:ext cx="312715" cy="998936"/>
            </a:xfrm>
            <a:prstGeom prst="rect">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sp>
          <p:nvSpPr>
            <p:cNvPr id="22" name="Rectangle 21">
              <a:extLst>
                <a:ext uri="{FF2B5EF4-FFF2-40B4-BE49-F238E27FC236}">
                  <a16:creationId xmlns:a16="http://schemas.microsoft.com/office/drawing/2014/main" id="{C4630F5F-3A4D-4701-B70A-DBD7DEA2EB80}"/>
                </a:ext>
              </a:extLst>
            </p:cNvPr>
            <p:cNvSpPr/>
            <p:nvPr/>
          </p:nvSpPr>
          <p:spPr>
            <a:xfrm>
              <a:off x="1364443" y="2137129"/>
              <a:ext cx="1785898" cy="332979"/>
            </a:xfrm>
            <a:prstGeom prst="rect">
              <a:avLst/>
            </a:prstGeom>
            <a:pattFill prst="wdDnDiag">
              <a:fgClr>
                <a:schemeClr val="accent5">
                  <a:lumMod val="60000"/>
                  <a:lumOff val="40000"/>
                </a:schemeClr>
              </a:fgClr>
              <a:bgClr>
                <a:srgbClr val="92D050"/>
              </a:bgClr>
            </a:patt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Data from EcoSystem</a:t>
              </a:r>
            </a:p>
          </p:txBody>
        </p:sp>
        <p:sp>
          <p:nvSpPr>
            <p:cNvPr id="23" name="Rectangle 22">
              <a:extLst>
                <a:ext uri="{FF2B5EF4-FFF2-40B4-BE49-F238E27FC236}">
                  <a16:creationId xmlns:a16="http://schemas.microsoft.com/office/drawing/2014/main" id="{2C7EB0D0-B741-4C40-8843-A72BA48B24E7}"/>
                </a:ext>
              </a:extLst>
            </p:cNvPr>
            <p:cNvSpPr/>
            <p:nvPr/>
          </p:nvSpPr>
          <p:spPr>
            <a:xfrm>
              <a:off x="1364443" y="2470108"/>
              <a:ext cx="1785898" cy="332979"/>
            </a:xfrm>
            <a:prstGeom prst="rect">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Derived</a:t>
              </a:r>
            </a:p>
          </p:txBody>
        </p:sp>
        <p:sp>
          <p:nvSpPr>
            <p:cNvPr id="24" name="Rectangle 23">
              <a:extLst>
                <a:ext uri="{FF2B5EF4-FFF2-40B4-BE49-F238E27FC236}">
                  <a16:creationId xmlns:a16="http://schemas.microsoft.com/office/drawing/2014/main" id="{E7DB2B79-C79B-4237-852D-BD7E0FC252D4}"/>
                </a:ext>
              </a:extLst>
            </p:cNvPr>
            <p:cNvSpPr/>
            <p:nvPr/>
          </p:nvSpPr>
          <p:spPr>
            <a:xfrm>
              <a:off x="1364443" y="2803087"/>
              <a:ext cx="1785898" cy="332978"/>
            </a:xfrm>
            <a:prstGeom prst="rect">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Customer</a:t>
              </a:r>
            </a:p>
          </p:txBody>
        </p:sp>
      </p:grpSp>
      <p:cxnSp>
        <p:nvCxnSpPr>
          <p:cNvPr id="27" name="Straight Arrow Connector 26">
            <a:extLst>
              <a:ext uri="{FF2B5EF4-FFF2-40B4-BE49-F238E27FC236}">
                <a16:creationId xmlns:a16="http://schemas.microsoft.com/office/drawing/2014/main" id="{CFCFBBC7-C2EF-4061-A34E-51EB03C7F995}"/>
              </a:ext>
            </a:extLst>
          </p:cNvPr>
          <p:cNvCxnSpPr>
            <a:cxnSpLocks/>
            <a:stCxn id="23" idx="3"/>
            <a:endCxn id="5" idx="1"/>
          </p:cNvCxnSpPr>
          <p:nvPr/>
        </p:nvCxnSpPr>
        <p:spPr>
          <a:xfrm>
            <a:off x="3257708" y="5067366"/>
            <a:ext cx="5908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91865BB-B156-460E-8D3D-A357097B860D}"/>
              </a:ext>
            </a:extLst>
          </p:cNvPr>
          <p:cNvCxnSpPr>
            <a:cxnSpLocks/>
            <a:stCxn id="5" idx="3"/>
            <a:endCxn id="20" idx="1"/>
          </p:cNvCxnSpPr>
          <p:nvPr/>
        </p:nvCxnSpPr>
        <p:spPr>
          <a:xfrm flipV="1">
            <a:off x="8745124" y="5067365"/>
            <a:ext cx="5908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9" name="Group 58">
            <a:extLst>
              <a:ext uri="{FF2B5EF4-FFF2-40B4-BE49-F238E27FC236}">
                <a16:creationId xmlns:a16="http://schemas.microsoft.com/office/drawing/2014/main" id="{616F1383-6527-4776-9B6C-C56D794D1E4A}"/>
              </a:ext>
            </a:extLst>
          </p:cNvPr>
          <p:cNvGrpSpPr/>
          <p:nvPr/>
        </p:nvGrpSpPr>
        <p:grpSpPr>
          <a:xfrm>
            <a:off x="2058616" y="3043769"/>
            <a:ext cx="8074768" cy="1666736"/>
            <a:chOff x="1641740" y="289795"/>
            <a:chExt cx="8074768" cy="1666736"/>
          </a:xfrm>
        </p:grpSpPr>
        <p:sp>
          <p:nvSpPr>
            <p:cNvPr id="54" name="Arrow: Bent-Up 53">
              <a:extLst>
                <a:ext uri="{FF2B5EF4-FFF2-40B4-BE49-F238E27FC236}">
                  <a16:creationId xmlns:a16="http://schemas.microsoft.com/office/drawing/2014/main" id="{078C2127-688A-4CA5-942E-A0A0AC964DA9}"/>
                </a:ext>
              </a:extLst>
            </p:cNvPr>
            <p:cNvSpPr/>
            <p:nvPr/>
          </p:nvSpPr>
          <p:spPr>
            <a:xfrm rot="10800000">
              <a:off x="1641740" y="416635"/>
              <a:ext cx="7483896" cy="1388228"/>
            </a:xfrm>
            <a:prstGeom prst="bentUpArrow">
              <a:avLst>
                <a:gd name="adj1" fmla="val 14089"/>
                <a:gd name="adj2" fmla="val 18694"/>
                <a:gd name="adj3" fmla="val 1619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L-Shape 54">
              <a:extLst>
                <a:ext uri="{FF2B5EF4-FFF2-40B4-BE49-F238E27FC236}">
                  <a16:creationId xmlns:a16="http://schemas.microsoft.com/office/drawing/2014/main" id="{B240E6B0-A247-4F00-BE1A-6ED956125249}"/>
                </a:ext>
              </a:extLst>
            </p:cNvPr>
            <p:cNvSpPr/>
            <p:nvPr/>
          </p:nvSpPr>
          <p:spPr>
            <a:xfrm rot="10800000">
              <a:off x="9125636" y="416634"/>
              <a:ext cx="590872" cy="1539897"/>
            </a:xfrm>
            <a:prstGeom prst="corner">
              <a:avLst>
                <a:gd name="adj1" fmla="val 33660"/>
                <a:gd name="adj2" fmla="val 29734"/>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62718E57-3608-4689-8413-0FE48D7E1B68}"/>
                </a:ext>
              </a:extLst>
            </p:cNvPr>
            <p:cNvSpPr/>
            <p:nvPr/>
          </p:nvSpPr>
          <p:spPr>
            <a:xfrm>
              <a:off x="4293755" y="289795"/>
              <a:ext cx="1995792" cy="334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Data Flow</a:t>
              </a:r>
            </a:p>
          </p:txBody>
        </p:sp>
      </p:grpSp>
      <p:grpSp>
        <p:nvGrpSpPr>
          <p:cNvPr id="58" name="Group 57">
            <a:extLst>
              <a:ext uri="{FF2B5EF4-FFF2-40B4-BE49-F238E27FC236}">
                <a16:creationId xmlns:a16="http://schemas.microsoft.com/office/drawing/2014/main" id="{29C8D0FD-EA6F-4E82-A6D0-DEA8BE376F9F}"/>
              </a:ext>
            </a:extLst>
          </p:cNvPr>
          <p:cNvGrpSpPr/>
          <p:nvPr/>
        </p:nvGrpSpPr>
        <p:grpSpPr>
          <a:xfrm>
            <a:off x="6112268" y="3316990"/>
            <a:ext cx="3823151" cy="1382089"/>
            <a:chOff x="5695392" y="563016"/>
            <a:chExt cx="3823151" cy="1382089"/>
          </a:xfrm>
          <a:solidFill>
            <a:srgbClr val="92D050"/>
          </a:solidFill>
        </p:grpSpPr>
        <p:sp>
          <p:nvSpPr>
            <p:cNvPr id="52" name="Arrow: Bent-Up 51">
              <a:extLst>
                <a:ext uri="{FF2B5EF4-FFF2-40B4-BE49-F238E27FC236}">
                  <a16:creationId xmlns:a16="http://schemas.microsoft.com/office/drawing/2014/main" id="{84653760-D0B1-40A5-B00A-9AA80E91FC7E}"/>
                </a:ext>
              </a:extLst>
            </p:cNvPr>
            <p:cNvSpPr/>
            <p:nvPr/>
          </p:nvSpPr>
          <p:spPr>
            <a:xfrm rot="10800000">
              <a:off x="5695392" y="678147"/>
              <a:ext cx="2664296" cy="567705"/>
            </a:xfrm>
            <a:prstGeom prst="bentUpArrow">
              <a:avLst>
                <a:gd name="adj1" fmla="val 36672"/>
                <a:gd name="adj2" fmla="val 40173"/>
                <a:gd name="adj3" fmla="val 343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L-Shape 52">
              <a:extLst>
                <a:ext uri="{FF2B5EF4-FFF2-40B4-BE49-F238E27FC236}">
                  <a16:creationId xmlns:a16="http://schemas.microsoft.com/office/drawing/2014/main" id="{2DDC6258-C4F7-4A4F-9AE4-FFBABE3BE000}"/>
                </a:ext>
              </a:extLst>
            </p:cNvPr>
            <p:cNvSpPr/>
            <p:nvPr/>
          </p:nvSpPr>
          <p:spPr>
            <a:xfrm rot="10800000">
              <a:off x="7968208" y="680419"/>
              <a:ext cx="1550335" cy="1264686"/>
            </a:xfrm>
            <a:prstGeom prst="corner">
              <a:avLst>
                <a:gd name="adj1" fmla="val 16468"/>
                <a:gd name="adj2" fmla="val 1646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6597790-3C97-4DA5-871D-DF63D88AB342}"/>
                </a:ext>
              </a:extLst>
            </p:cNvPr>
            <p:cNvSpPr/>
            <p:nvPr/>
          </p:nvSpPr>
          <p:spPr>
            <a:xfrm>
              <a:off x="6709695" y="563016"/>
              <a:ext cx="1995792" cy="334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Integration with Appian</a:t>
              </a:r>
            </a:p>
          </p:txBody>
        </p:sp>
      </p:grpSp>
      <p:sp>
        <p:nvSpPr>
          <p:cNvPr id="37" name="Rectangle 36">
            <a:extLst>
              <a:ext uri="{FF2B5EF4-FFF2-40B4-BE49-F238E27FC236}">
                <a16:creationId xmlns:a16="http://schemas.microsoft.com/office/drawing/2014/main" id="{ABF0B57F-E9A2-415E-9DB8-01AB435BE7E1}"/>
              </a:ext>
            </a:extLst>
          </p:cNvPr>
          <p:cNvSpPr/>
          <p:nvPr/>
        </p:nvSpPr>
        <p:spPr>
          <a:xfrm>
            <a:off x="669849" y="966378"/>
            <a:ext cx="2175254" cy="461666"/>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Personal Model</a:t>
            </a:r>
          </a:p>
        </p:txBody>
      </p:sp>
      <p:sp>
        <p:nvSpPr>
          <p:cNvPr id="38" name="Rectangle 37">
            <a:extLst>
              <a:ext uri="{FF2B5EF4-FFF2-40B4-BE49-F238E27FC236}">
                <a16:creationId xmlns:a16="http://schemas.microsoft.com/office/drawing/2014/main" id="{E5B4036D-F3AB-465C-8918-3F71E50C4CC3}"/>
              </a:ext>
            </a:extLst>
          </p:cNvPr>
          <p:cNvSpPr/>
          <p:nvPr/>
        </p:nvSpPr>
        <p:spPr>
          <a:xfrm>
            <a:off x="652431" y="1622373"/>
            <a:ext cx="2192672" cy="645937"/>
          </a:xfrm>
          <a:prstGeom prst="rect">
            <a:avLst/>
          </a:prstGeom>
          <a:solidFill>
            <a:srgbClr val="FF7575"/>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Non-Personal Model</a:t>
            </a:r>
          </a:p>
        </p:txBody>
      </p:sp>
      <p:sp>
        <p:nvSpPr>
          <p:cNvPr id="39" name="TextBox 38">
            <a:extLst>
              <a:ext uri="{FF2B5EF4-FFF2-40B4-BE49-F238E27FC236}">
                <a16:creationId xmlns:a16="http://schemas.microsoft.com/office/drawing/2014/main" id="{BBCEDFB9-D3D4-473F-BDB5-698B688E8901}"/>
              </a:ext>
            </a:extLst>
          </p:cNvPr>
          <p:cNvSpPr txBox="1"/>
          <p:nvPr/>
        </p:nvSpPr>
        <p:spPr>
          <a:xfrm>
            <a:off x="2865441" y="966379"/>
            <a:ext cx="2175255" cy="461665"/>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Retail Personal Customers</a:t>
            </a:r>
          </a:p>
          <a:p>
            <a:pPr marL="0" marR="0" lvl="0" indent="0" algn="l" defTabSz="914400" rtl="0" eaLnBrk="1" fontAlgn="base" latinLnBrk="0" hangingPunct="1">
              <a:lnSpc>
                <a:spcPct val="100000"/>
              </a:lnSpc>
              <a:spcBef>
                <a:spcPct val="0"/>
              </a:spcBef>
              <a:spcAft>
                <a:spcPct val="0"/>
              </a:spcAft>
              <a:buClrTx/>
              <a:buSzTx/>
              <a:buFontTx/>
              <a:buNone/>
              <a:tabLst/>
              <a:defRPr/>
            </a:pPr>
            <a:r>
              <a:rPr lang="en-GB" sz="1200" b="1" dirty="0">
                <a:solidFill>
                  <a:prstClr val="black"/>
                </a:solidFill>
                <a:latin typeface="Calibri" panose="020F0502020204030204"/>
              </a:rPr>
              <a:t>Cater Allen Personal Customers</a:t>
            </a:r>
            <a:endPar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3496CD3B-C54D-4FAB-B424-498B9648E5F0}"/>
              </a:ext>
            </a:extLst>
          </p:cNvPr>
          <p:cNvSpPr txBox="1"/>
          <p:nvPr/>
        </p:nvSpPr>
        <p:spPr>
          <a:xfrm>
            <a:off x="2858201" y="1622176"/>
            <a:ext cx="2175255" cy="646331"/>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200" b="1" dirty="0">
                <a:solidFill>
                  <a:prstClr val="black"/>
                </a:solidFill>
                <a:latin typeface="Calibri" panose="020F0502020204030204"/>
              </a:rPr>
              <a:t>Cater Allen Entity Customers</a:t>
            </a:r>
          </a:p>
          <a:p>
            <a:pPr fontAlgn="base">
              <a:spcBef>
                <a:spcPct val="0"/>
              </a:spcBef>
              <a:spcAft>
                <a:spcPct val="0"/>
              </a:spcAft>
              <a:defRPr/>
            </a:pPr>
            <a:r>
              <a:rPr lang="en-GB" sz="1200" b="1" dirty="0">
                <a:solidFill>
                  <a:prstClr val="black"/>
                </a:solidFill>
              </a:rPr>
              <a:t>SBB Entity Customers</a:t>
            </a:r>
          </a:p>
          <a:p>
            <a:pPr fontAlgn="base">
              <a:spcBef>
                <a:spcPct val="0"/>
              </a:spcBef>
              <a:spcAft>
                <a:spcPct val="0"/>
              </a:spcAf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SCCB </a:t>
            </a:r>
            <a:r>
              <a:rPr lang="en-GB" sz="1200" b="1" dirty="0">
                <a:solidFill>
                  <a:prstClr val="black"/>
                </a:solidFill>
              </a:rPr>
              <a:t>Entity Customers</a:t>
            </a:r>
          </a:p>
        </p:txBody>
      </p:sp>
      <p:sp>
        <p:nvSpPr>
          <p:cNvPr id="44" name="TextBox 43">
            <a:extLst>
              <a:ext uri="{FF2B5EF4-FFF2-40B4-BE49-F238E27FC236}">
                <a16:creationId xmlns:a16="http://schemas.microsoft.com/office/drawing/2014/main" id="{D54D1786-0D7C-403C-9B18-BEA2ABD8E508}"/>
              </a:ext>
            </a:extLst>
          </p:cNvPr>
          <p:cNvSpPr txBox="1"/>
          <p:nvPr/>
        </p:nvSpPr>
        <p:spPr>
          <a:xfrm>
            <a:off x="163527" y="2750598"/>
            <a:ext cx="11526868"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The high level overview of the end to end process is below – showing the NetReveal delivery in the central box:</a:t>
            </a:r>
          </a:p>
        </p:txBody>
      </p:sp>
      <p:sp>
        <p:nvSpPr>
          <p:cNvPr id="45" name="TextBox 44">
            <a:extLst>
              <a:ext uri="{FF2B5EF4-FFF2-40B4-BE49-F238E27FC236}">
                <a16:creationId xmlns:a16="http://schemas.microsoft.com/office/drawing/2014/main" id="{EAF00E37-0AC5-4A68-893A-8111D7C2827E}"/>
              </a:ext>
            </a:extLst>
          </p:cNvPr>
          <p:cNvSpPr txBox="1"/>
          <p:nvPr/>
        </p:nvSpPr>
        <p:spPr>
          <a:xfrm>
            <a:off x="5061034" y="966379"/>
            <a:ext cx="2635619" cy="461665"/>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Customers Scored: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Individual who has an open account</a:t>
            </a:r>
          </a:p>
        </p:txBody>
      </p:sp>
      <p:sp>
        <p:nvSpPr>
          <p:cNvPr id="46" name="TextBox 45">
            <a:extLst>
              <a:ext uri="{FF2B5EF4-FFF2-40B4-BE49-F238E27FC236}">
                <a16:creationId xmlns:a16="http://schemas.microsoft.com/office/drawing/2014/main" id="{8676E302-9548-4F2C-BA52-0890948025AD}"/>
              </a:ext>
            </a:extLst>
          </p:cNvPr>
          <p:cNvSpPr txBox="1"/>
          <p:nvPr/>
        </p:nvSpPr>
        <p:spPr>
          <a:xfrm>
            <a:off x="7716990" y="966379"/>
            <a:ext cx="2997020" cy="461665"/>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Other parties contributing to the score: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Person with legal authority on the account</a:t>
            </a:r>
          </a:p>
        </p:txBody>
      </p:sp>
      <p:sp>
        <p:nvSpPr>
          <p:cNvPr id="51" name="TextBox 50">
            <a:extLst>
              <a:ext uri="{FF2B5EF4-FFF2-40B4-BE49-F238E27FC236}">
                <a16:creationId xmlns:a16="http://schemas.microsoft.com/office/drawing/2014/main" id="{7BD21E38-DFBE-4738-9B55-6C943C3E75BF}"/>
              </a:ext>
            </a:extLst>
          </p:cNvPr>
          <p:cNvSpPr txBox="1"/>
          <p:nvPr/>
        </p:nvSpPr>
        <p:spPr>
          <a:xfrm>
            <a:off x="5046554" y="1622176"/>
            <a:ext cx="2635619" cy="646331"/>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Customers Scored: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Entity who has an open account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60" name="TextBox 59">
            <a:extLst>
              <a:ext uri="{FF2B5EF4-FFF2-40B4-BE49-F238E27FC236}">
                <a16:creationId xmlns:a16="http://schemas.microsoft.com/office/drawing/2014/main" id="{744159A8-2228-4787-B750-CFA4DBAF3A9B}"/>
              </a:ext>
            </a:extLst>
          </p:cNvPr>
          <p:cNvSpPr txBox="1"/>
          <p:nvPr/>
        </p:nvSpPr>
        <p:spPr>
          <a:xfrm>
            <a:off x="7695270" y="1622176"/>
            <a:ext cx="2997020" cy="646331"/>
          </a:xfrm>
          <a:prstGeom prst="rect">
            <a:avLst/>
          </a:prstGeom>
          <a:noFill/>
          <a:ln w="28575">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Other parties contributing to the score: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Ultimate and Intermediary Beneficial Owners, Exec Directors, Signatories</a:t>
            </a:r>
          </a:p>
        </p:txBody>
      </p:sp>
      <p:sp>
        <p:nvSpPr>
          <p:cNvPr id="61" name="TextBox 60">
            <a:extLst>
              <a:ext uri="{FF2B5EF4-FFF2-40B4-BE49-F238E27FC236}">
                <a16:creationId xmlns:a16="http://schemas.microsoft.com/office/drawing/2014/main" id="{8FCAAF75-E622-4109-8C8D-2E8C1C4706B6}"/>
              </a:ext>
            </a:extLst>
          </p:cNvPr>
          <p:cNvSpPr txBox="1"/>
          <p:nvPr/>
        </p:nvSpPr>
        <p:spPr>
          <a:xfrm>
            <a:off x="281093" y="2274666"/>
            <a:ext cx="11526868" cy="246221"/>
          </a:xfrm>
          <a:prstGeom prst="rect">
            <a:avLst/>
          </a:prstGeom>
          <a:noFill/>
        </p:spPr>
        <p:txBody>
          <a:bodyPr wrap="square" rtlCol="0">
            <a:spAutoFit/>
          </a:bodyPr>
          <a:lstStyle/>
          <a:p>
            <a:pPr lvl="0" fontAlgn="base">
              <a:spcBef>
                <a:spcPct val="0"/>
              </a:spcBef>
              <a:spcAft>
                <a:spcPct val="0"/>
              </a:spcAf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Scope does not currently include SCIB, Correspondent Banking or a</a:t>
            </a:r>
            <a:r>
              <a:rPr lang="en-GB" sz="1000" dirty="0">
                <a:solidFill>
                  <a:prstClr val="black"/>
                </a:solidFill>
              </a:rPr>
              <a:t>ny associated/ third party relationships such as brokers, intermediaries or introducers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15958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125DFD4-F75B-4CEF-A4D7-EA79824B5320}"/>
              </a:ext>
            </a:extLst>
          </p:cNvPr>
          <p:cNvSpPr>
            <a:spLocks noGrp="1"/>
          </p:cNvSpPr>
          <p:nvPr>
            <p:ph type="body" sz="quarter" idx="14"/>
          </p:nvPr>
        </p:nvSpPr>
        <p:spPr>
          <a:xfrm>
            <a:off x="197107" y="161038"/>
            <a:ext cx="5045453" cy="304800"/>
          </a:xfrm>
        </p:spPr>
        <p:txBody>
          <a:bodyPr/>
          <a:lstStyle/>
          <a:p>
            <a:r>
              <a:rPr lang="en-US" sz="1800" dirty="0">
                <a:latin typeface="Calibri" panose="020F0502020204030204" pitchFamily="34" charset="0"/>
              </a:rPr>
              <a:t>Risk Model Set Up</a:t>
            </a:r>
          </a:p>
        </p:txBody>
      </p:sp>
      <p:sp>
        <p:nvSpPr>
          <p:cNvPr id="5" name="Marcador de número de diapositiva 4">
            <a:extLst>
              <a:ext uri="{FF2B5EF4-FFF2-40B4-BE49-F238E27FC236}">
                <a16:creationId xmlns:a16="http://schemas.microsoft.com/office/drawing/2014/main" id="{85C6C65B-5F9A-4C17-83A2-1BD373C984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0D97B6-E32F-4D7D-B839-7C3B51F2640F}" type="slidenum">
              <a:rPr kumimoji="0" lang="es-ES" sz="1300" b="0" i="0" u="none" strike="noStrike" kern="1200" cap="none" spc="0" normalizeH="0" baseline="0" noProof="0" smtClean="0">
                <a:ln>
                  <a:noFill/>
                </a:ln>
                <a:solidFill>
                  <a:srgbClr val="EB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300" b="0" i="0" u="none" strike="noStrike" kern="1200" cap="none" spc="0" normalizeH="0" baseline="0" noProof="0" dirty="0">
              <a:ln>
                <a:noFill/>
              </a:ln>
              <a:solidFill>
                <a:srgbClr val="EB0000"/>
              </a:solidFill>
              <a:effectLst/>
              <a:uLnTx/>
              <a:uFillTx/>
              <a:latin typeface="Arial"/>
              <a:ea typeface="+mn-ea"/>
              <a:cs typeface="+mn-cs"/>
            </a:endParaRPr>
          </a:p>
        </p:txBody>
      </p:sp>
      <p:sp>
        <p:nvSpPr>
          <p:cNvPr id="7" name="Rectangle 6"/>
          <p:cNvSpPr/>
          <p:nvPr/>
        </p:nvSpPr>
        <p:spPr>
          <a:xfrm>
            <a:off x="197107" y="1130432"/>
            <a:ext cx="5517648" cy="1785104"/>
          </a:xfrm>
          <a:prstGeom prst="rect">
            <a:avLst/>
          </a:prstGeom>
        </p:spPr>
        <p:txBody>
          <a:bodyPr wrap="square">
            <a:spAutoFit/>
          </a:bodyPr>
          <a:lstStyle/>
          <a:p>
            <a:pPr marL="285750" indent="-285750">
              <a:buFont typeface="Arial" panose="020B0604020202020204" pitchFamily="34" charset="0"/>
              <a:buChar char="•"/>
            </a:pPr>
            <a:r>
              <a:rPr lang="en-GB" sz="1100" dirty="0">
                <a:solidFill>
                  <a:srgbClr val="000000"/>
                </a:solidFill>
                <a:latin typeface="Calibri" panose="020F0502020204030204" pitchFamily="34" charset="0"/>
              </a:rPr>
              <a:t>Customer Type</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Occupation/Employment Status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Geography – Residence of Customer and Legal Authorities and Customer Relevant Personal Links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Geography – Nationality (Customer and Legal Authorities)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Product</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Delivery Channel</a:t>
            </a:r>
          </a:p>
          <a:p>
            <a:pPr marL="285750" indent="-285750">
              <a:buFont typeface="Arial" panose="020B0604020202020204" pitchFamily="34" charset="0"/>
              <a:buChar char="•"/>
            </a:pPr>
            <a:r>
              <a:rPr lang="en-GB" altLang="en-US" sz="1100" dirty="0">
                <a:solidFill>
                  <a:srgbClr val="000000"/>
                </a:solidFill>
                <a:latin typeface="Calibri" panose="020F0502020204030204" pitchFamily="34" charset="0"/>
              </a:rPr>
              <a:t>Additional Risk Indicators (Customer and Legal Authorities) – these may be identified through a common component within Appian following investigations or automatically generated.</a:t>
            </a:r>
            <a:endParaRPr lang="en-US" altLang="en-US" sz="1100" dirty="0">
              <a:solidFill>
                <a:prstClr val="black"/>
              </a:solidFill>
              <a:latin typeface="Calibri" panose="020F0502020204030204" pitchFamily="34" charset="0"/>
            </a:endParaRPr>
          </a:p>
        </p:txBody>
      </p:sp>
      <p:sp>
        <p:nvSpPr>
          <p:cNvPr id="8" name="Rectangle 7">
            <a:extLst>
              <a:ext uri="{FF2B5EF4-FFF2-40B4-BE49-F238E27FC236}">
                <a16:creationId xmlns:a16="http://schemas.microsoft.com/office/drawing/2014/main" id="{82D920D4-8884-4B6A-8C43-BC24716A4079}"/>
              </a:ext>
            </a:extLst>
          </p:cNvPr>
          <p:cNvSpPr/>
          <p:nvPr/>
        </p:nvSpPr>
        <p:spPr>
          <a:xfrm>
            <a:off x="6296296" y="1130432"/>
            <a:ext cx="5698597" cy="1785104"/>
          </a:xfrm>
          <a:prstGeom prst="rect">
            <a:avLst/>
          </a:prstGeom>
        </p:spPr>
        <p:txBody>
          <a:bodyPr wrap="square">
            <a:spAutoFit/>
          </a:bodyPr>
          <a:lstStyle/>
          <a:p>
            <a:pPr marL="285750" indent="-285750">
              <a:buFont typeface="Arial" panose="020B0604020202020204" pitchFamily="34" charset="0"/>
              <a:buChar char="•"/>
            </a:pPr>
            <a:r>
              <a:rPr lang="en-GB" sz="1100" dirty="0">
                <a:solidFill>
                  <a:srgbClr val="000000"/>
                </a:solidFill>
                <a:latin typeface="Calibri" panose="020F0502020204030204" pitchFamily="34" charset="0"/>
              </a:rPr>
              <a:t>Entity Type</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Industry Type</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Geography – Customer Connections (Operations and Transactions)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Geography – Associated UBO/IBO Residence</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Geography – Nationality (UBOs)</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Product</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Delivery Channel</a:t>
            </a:r>
          </a:p>
          <a:p>
            <a:pPr marL="285750" indent="-285750">
              <a:buFont typeface="Arial" panose="020B0604020202020204" pitchFamily="34" charset="0"/>
              <a:buChar char="•"/>
            </a:pPr>
            <a:r>
              <a:rPr lang="en-GB" sz="1100" dirty="0">
                <a:solidFill>
                  <a:srgbClr val="000000"/>
                </a:solidFill>
                <a:latin typeface="Calibri" panose="020F0502020204030204" pitchFamily="34" charset="0"/>
              </a:rPr>
              <a:t>Length of Operation</a:t>
            </a:r>
          </a:p>
          <a:p>
            <a:pPr marL="285750" indent="-285750">
              <a:buFont typeface="Arial" panose="020B0604020202020204" pitchFamily="34" charset="0"/>
              <a:buChar char="•"/>
            </a:pPr>
            <a:r>
              <a:rPr kumimoji="0" lang="en-GB" alt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Additional Risk Indicators (Customer and </a:t>
            </a:r>
            <a:r>
              <a:rPr lang="en-GB" altLang="en-US" sz="1100" dirty="0">
                <a:solidFill>
                  <a:srgbClr val="000000"/>
                </a:solidFill>
                <a:latin typeface="Calibri" panose="020F0502020204030204" pitchFamily="34" charset="0"/>
              </a:rPr>
              <a:t>Related Parties) – these may be identified through a common component within Appian following investigations or automatically generated.</a:t>
            </a:r>
            <a:endParaRPr kumimoji="0" lang="en-US" alt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cxnSp>
        <p:nvCxnSpPr>
          <p:cNvPr id="4" name="Straight Connector 3">
            <a:extLst>
              <a:ext uri="{FF2B5EF4-FFF2-40B4-BE49-F238E27FC236}">
                <a16:creationId xmlns:a16="http://schemas.microsoft.com/office/drawing/2014/main" id="{BC3149C4-5946-4663-9C1D-E0E2890E4512}"/>
              </a:ext>
            </a:extLst>
          </p:cNvPr>
          <p:cNvCxnSpPr>
            <a:cxnSpLocks/>
          </p:cNvCxnSpPr>
          <p:nvPr/>
        </p:nvCxnSpPr>
        <p:spPr>
          <a:xfrm flipH="1">
            <a:off x="6106645" y="1048202"/>
            <a:ext cx="1" cy="1964965"/>
          </a:xfrm>
          <a:prstGeom prst="line">
            <a:avLst/>
          </a:prstGeom>
        </p:spPr>
        <p:style>
          <a:lnRef idx="1">
            <a:schemeClr val="accent1"/>
          </a:lnRef>
          <a:fillRef idx="0">
            <a:schemeClr val="accent1"/>
          </a:fillRef>
          <a:effectRef idx="0">
            <a:schemeClr val="accent1"/>
          </a:effectRef>
          <a:fontRef idx="minor">
            <a:schemeClr val="tx1"/>
          </a:fontRef>
        </p:style>
      </p:cxnSp>
      <p:sp>
        <p:nvSpPr>
          <p:cNvPr id="9" name="Marcador de texto 2">
            <a:extLst>
              <a:ext uri="{FF2B5EF4-FFF2-40B4-BE49-F238E27FC236}">
                <a16:creationId xmlns:a16="http://schemas.microsoft.com/office/drawing/2014/main" id="{91896DD3-C791-4E7A-8CEC-6F5047612A3F}"/>
              </a:ext>
            </a:extLst>
          </p:cNvPr>
          <p:cNvSpPr txBox="1">
            <a:spLocks/>
          </p:cNvSpPr>
          <p:nvPr/>
        </p:nvSpPr>
        <p:spPr>
          <a:xfrm>
            <a:off x="6348133" y="898284"/>
            <a:ext cx="5045453" cy="304800"/>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chemeClr val="tx1"/>
                </a:solidFill>
                <a:latin typeface="Calibri" panose="020F0502020204030204" pitchFamily="34" charset="0"/>
              </a:rPr>
              <a:t>Risk Factors – Non Personal Model</a:t>
            </a:r>
          </a:p>
        </p:txBody>
      </p:sp>
      <p:sp>
        <p:nvSpPr>
          <p:cNvPr id="38" name="Marcador de texto 2">
            <a:extLst>
              <a:ext uri="{FF2B5EF4-FFF2-40B4-BE49-F238E27FC236}">
                <a16:creationId xmlns:a16="http://schemas.microsoft.com/office/drawing/2014/main" id="{1CE25EB7-072F-4B26-B19F-527CB7C66A77}"/>
              </a:ext>
            </a:extLst>
          </p:cNvPr>
          <p:cNvSpPr txBox="1">
            <a:spLocks/>
          </p:cNvSpPr>
          <p:nvPr/>
        </p:nvSpPr>
        <p:spPr>
          <a:xfrm>
            <a:off x="131793" y="898284"/>
            <a:ext cx="5045453" cy="304800"/>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chemeClr val="tx1"/>
                </a:solidFill>
                <a:latin typeface="Calibri" panose="020F0502020204030204" pitchFamily="34" charset="0"/>
              </a:rPr>
              <a:t>Risk Factors – Personal Model</a:t>
            </a:r>
          </a:p>
        </p:txBody>
      </p:sp>
      <p:sp>
        <p:nvSpPr>
          <p:cNvPr id="39" name="Rounded Rectangle 31">
            <a:extLst>
              <a:ext uri="{FF2B5EF4-FFF2-40B4-BE49-F238E27FC236}">
                <a16:creationId xmlns:a16="http://schemas.microsoft.com/office/drawing/2014/main" id="{7CBC0095-50AF-49C8-B59E-71A6B0FC1ED6}"/>
              </a:ext>
            </a:extLst>
          </p:cNvPr>
          <p:cNvSpPr/>
          <p:nvPr/>
        </p:nvSpPr>
        <p:spPr bwMode="auto">
          <a:xfrm>
            <a:off x="248425" y="4947967"/>
            <a:ext cx="1176569" cy="590135"/>
          </a:xfrm>
          <a:prstGeom prst="roundRect">
            <a:avLst/>
          </a:prstGeom>
          <a:solidFill>
            <a:schemeClr val="bg1">
              <a:lumMod val="95000"/>
            </a:schemeClr>
          </a:solidFill>
          <a:ln w="28575" cap="flat" cmpd="sng" algn="ctr">
            <a:solidFill>
              <a:srgbClr val="C00000"/>
            </a:solidFill>
            <a:prstDash val="solid"/>
            <a:round/>
            <a:headEnd type="none" w="med" len="med"/>
            <a:tailEnd type="none" w="med" len="med"/>
          </a:ln>
          <a:effectLst/>
        </p:spPr>
        <p:txBody>
          <a:bodyPr vert="horz" wrap="square" lIns="18000" tIns="45720" rIns="18000" bIns="45720" numCol="1" rtlCol="0" anchor="t" anchorCtr="0" compatLnSpc="1">
            <a:prstTxWarp prst="textNoShape">
              <a:avLst/>
            </a:prstTxWarp>
          </a:bodyPr>
          <a:lstStyle/>
          <a:p>
            <a:pPr algn="ctr" fontAlgn="base">
              <a:spcBef>
                <a:spcPct val="0"/>
              </a:spcBef>
              <a:spcAft>
                <a:spcPct val="0"/>
              </a:spcAft>
            </a:pPr>
            <a:r>
              <a:rPr lang="en-GB" sz="1000" b="1" u="sng" dirty="0">
                <a:solidFill>
                  <a:srgbClr val="C00000"/>
                </a:solidFill>
                <a:latin typeface="Calibri" panose="020F0502020204030204" pitchFamily="34" charset="0"/>
                <a:cs typeface="Calibri" panose="020F0502020204030204" pitchFamily="34" charset="0"/>
              </a:rPr>
              <a:t>Risk Factors</a:t>
            </a:r>
          </a:p>
          <a:p>
            <a:pPr algn="ctr" fontAlgn="base">
              <a:spcBef>
                <a:spcPct val="0"/>
              </a:spcBef>
              <a:spcAft>
                <a:spcPct val="0"/>
              </a:spcAft>
            </a:pPr>
            <a:r>
              <a:rPr lang="en-GB" sz="1000" dirty="0">
                <a:latin typeface="Calibri" panose="020F0502020204030204" pitchFamily="34" charset="0"/>
                <a:cs typeface="Calibri" panose="020F0502020204030204" pitchFamily="34" charset="0"/>
              </a:rPr>
              <a:t>Percentage Weightings</a:t>
            </a:r>
          </a:p>
        </p:txBody>
      </p:sp>
      <p:sp>
        <p:nvSpPr>
          <p:cNvPr id="40" name="TextBox 39">
            <a:extLst>
              <a:ext uri="{FF2B5EF4-FFF2-40B4-BE49-F238E27FC236}">
                <a16:creationId xmlns:a16="http://schemas.microsoft.com/office/drawing/2014/main" id="{78AD5C55-B412-44DE-A6FC-BDAD3CBDFE73}"/>
              </a:ext>
            </a:extLst>
          </p:cNvPr>
          <p:cNvSpPr txBox="1"/>
          <p:nvPr/>
        </p:nvSpPr>
        <p:spPr>
          <a:xfrm>
            <a:off x="181919" y="4228116"/>
            <a:ext cx="1266098" cy="246221"/>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RISK FACTORS</a:t>
            </a:r>
          </a:p>
        </p:txBody>
      </p:sp>
      <p:sp>
        <p:nvSpPr>
          <p:cNvPr id="41" name="TextBox 40">
            <a:extLst>
              <a:ext uri="{FF2B5EF4-FFF2-40B4-BE49-F238E27FC236}">
                <a16:creationId xmlns:a16="http://schemas.microsoft.com/office/drawing/2014/main" id="{A4FBF8C1-C1B7-450D-AFBD-E09A6E0D6EB4}"/>
              </a:ext>
            </a:extLst>
          </p:cNvPr>
          <p:cNvSpPr txBox="1"/>
          <p:nvPr/>
        </p:nvSpPr>
        <p:spPr>
          <a:xfrm>
            <a:off x="1645420" y="4228116"/>
            <a:ext cx="1462090" cy="246221"/>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RISK LISTS</a:t>
            </a:r>
          </a:p>
        </p:txBody>
      </p:sp>
      <p:sp>
        <p:nvSpPr>
          <p:cNvPr id="42" name="Rounded Rectangle 43">
            <a:extLst>
              <a:ext uri="{FF2B5EF4-FFF2-40B4-BE49-F238E27FC236}">
                <a16:creationId xmlns:a16="http://schemas.microsoft.com/office/drawing/2014/main" id="{A557E483-E147-495F-8221-20853EBE94FF}"/>
              </a:ext>
            </a:extLst>
          </p:cNvPr>
          <p:cNvSpPr/>
          <p:nvPr/>
        </p:nvSpPr>
        <p:spPr bwMode="auto">
          <a:xfrm>
            <a:off x="1788180" y="4735323"/>
            <a:ext cx="1176569" cy="1015422"/>
          </a:xfrm>
          <a:prstGeom prst="roundRect">
            <a:avLst/>
          </a:prstGeom>
          <a:solidFill>
            <a:schemeClr val="bg1">
              <a:lumMod val="95000"/>
            </a:schemeClr>
          </a:solidFill>
          <a:ln w="28575" cap="flat" cmpd="sng" algn="ctr">
            <a:solidFill>
              <a:srgbClr val="C0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algn="ctr" fontAlgn="base">
              <a:spcBef>
                <a:spcPct val="0"/>
              </a:spcBef>
              <a:spcAft>
                <a:spcPct val="0"/>
              </a:spcAft>
            </a:pPr>
            <a:r>
              <a:rPr lang="en-GB" sz="1000" b="1" u="sng" dirty="0">
                <a:solidFill>
                  <a:srgbClr val="C00000"/>
                </a:solidFill>
                <a:latin typeface="Calibri" panose="020F0502020204030204" pitchFamily="34" charset="0"/>
                <a:cs typeface="Calibri" panose="020F0502020204030204" pitchFamily="34" charset="0"/>
              </a:rPr>
              <a:t>LISTS</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Low</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Medium</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High</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Auto-High</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 – Sanctions</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 – Prohibited</a:t>
            </a:r>
          </a:p>
        </p:txBody>
      </p:sp>
      <p:sp>
        <p:nvSpPr>
          <p:cNvPr id="45" name="TextBox 44">
            <a:extLst>
              <a:ext uri="{FF2B5EF4-FFF2-40B4-BE49-F238E27FC236}">
                <a16:creationId xmlns:a16="http://schemas.microsoft.com/office/drawing/2014/main" id="{DA2E75C9-5AFD-4796-B619-9918790ADD56}"/>
              </a:ext>
            </a:extLst>
          </p:cNvPr>
          <p:cNvSpPr txBox="1"/>
          <p:nvPr/>
        </p:nvSpPr>
        <p:spPr>
          <a:xfrm>
            <a:off x="3316006" y="4151171"/>
            <a:ext cx="1266098" cy="400110"/>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CONTRIBUTION VALUES</a:t>
            </a:r>
          </a:p>
        </p:txBody>
      </p:sp>
      <p:sp>
        <p:nvSpPr>
          <p:cNvPr id="46" name="Rounded Rectangle 49">
            <a:extLst>
              <a:ext uri="{FF2B5EF4-FFF2-40B4-BE49-F238E27FC236}">
                <a16:creationId xmlns:a16="http://schemas.microsoft.com/office/drawing/2014/main" id="{67EEB123-D840-422E-A7E8-68282BAAF1EE}"/>
              </a:ext>
            </a:extLst>
          </p:cNvPr>
          <p:cNvSpPr/>
          <p:nvPr/>
        </p:nvSpPr>
        <p:spPr bwMode="auto">
          <a:xfrm>
            <a:off x="3289553" y="4585345"/>
            <a:ext cx="1285545" cy="1315379"/>
          </a:xfrm>
          <a:prstGeom prst="roundRect">
            <a:avLst/>
          </a:prstGeom>
          <a:solidFill>
            <a:schemeClr val="bg1">
              <a:lumMod val="95000"/>
            </a:schemeClr>
          </a:solidFill>
          <a:ln w="28575" cap="flat" cmpd="sng" algn="ctr">
            <a:solidFill>
              <a:srgbClr val="C0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algn="ctr" fontAlgn="base">
              <a:spcBef>
                <a:spcPct val="0"/>
              </a:spcBef>
              <a:spcAft>
                <a:spcPct val="0"/>
              </a:spcAft>
            </a:pPr>
            <a:r>
              <a:rPr lang="en-GB" sz="800" b="1" dirty="0">
                <a:latin typeface="Calibri" panose="020F0502020204030204" pitchFamily="34" charset="0"/>
                <a:cs typeface="Calibri" panose="020F0502020204030204" pitchFamily="34" charset="0"/>
              </a:rPr>
              <a:t>WEIGHTED</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Low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Medium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High = x</a:t>
            </a:r>
          </a:p>
          <a:p>
            <a:pPr algn="ctr" fontAlgn="base">
              <a:spcBef>
                <a:spcPct val="0"/>
              </a:spcBef>
              <a:spcAft>
                <a:spcPct val="0"/>
              </a:spcAft>
            </a:pPr>
            <a:endParaRPr lang="en-GB" sz="800" dirty="0">
              <a:latin typeface="Calibri" panose="020F0502020204030204" pitchFamily="34" charset="0"/>
              <a:cs typeface="Calibri" panose="020F0502020204030204" pitchFamily="34" charset="0"/>
            </a:endParaRPr>
          </a:p>
          <a:p>
            <a:pPr algn="ctr" fontAlgn="base">
              <a:spcBef>
                <a:spcPct val="0"/>
              </a:spcBef>
              <a:spcAft>
                <a:spcPct val="0"/>
              </a:spcAft>
            </a:pPr>
            <a:r>
              <a:rPr lang="en-GB" sz="800" b="1" dirty="0">
                <a:latin typeface="Calibri" panose="020F0502020204030204" pitchFamily="34" charset="0"/>
                <a:cs typeface="Calibri" panose="020F0502020204030204" pitchFamily="34" charset="0"/>
              </a:rPr>
              <a:t>NON-WEIGHTED</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Auto-High</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 – Sanctions</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xx - Refer – Prohibited</a:t>
            </a:r>
            <a:r>
              <a:rPr lang="en-GB" sz="800" b="1" dirty="0">
                <a:latin typeface="Calibri" panose="020F0502020204030204" pitchFamily="34" charset="0"/>
                <a:cs typeface="Calibri" panose="020F0502020204030204" pitchFamily="34" charset="0"/>
              </a:rPr>
              <a:t> </a:t>
            </a:r>
          </a:p>
        </p:txBody>
      </p:sp>
      <p:cxnSp>
        <p:nvCxnSpPr>
          <p:cNvPr id="47" name="Straight Arrow Connector 46">
            <a:extLst>
              <a:ext uri="{FF2B5EF4-FFF2-40B4-BE49-F238E27FC236}">
                <a16:creationId xmlns:a16="http://schemas.microsoft.com/office/drawing/2014/main" id="{C23BDFBC-CEFA-454B-83C8-FCAE07AE6D0C}"/>
              </a:ext>
            </a:extLst>
          </p:cNvPr>
          <p:cNvCxnSpPr>
            <a:cxnSpLocks/>
          </p:cNvCxnSpPr>
          <p:nvPr/>
        </p:nvCxnSpPr>
        <p:spPr bwMode="auto">
          <a:xfrm flipV="1">
            <a:off x="1424994" y="5243034"/>
            <a:ext cx="363186" cy="1"/>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46349D6F-B1EC-4EF8-B506-ABE598047728}"/>
              </a:ext>
            </a:extLst>
          </p:cNvPr>
          <p:cNvSpPr txBox="1"/>
          <p:nvPr/>
        </p:nvSpPr>
        <p:spPr>
          <a:xfrm>
            <a:off x="8796467" y="4228116"/>
            <a:ext cx="1266098" cy="246221"/>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THRESHOLDS</a:t>
            </a:r>
          </a:p>
        </p:txBody>
      </p:sp>
      <p:sp>
        <p:nvSpPr>
          <p:cNvPr id="49" name="Rounded Rectangle 68">
            <a:extLst>
              <a:ext uri="{FF2B5EF4-FFF2-40B4-BE49-F238E27FC236}">
                <a16:creationId xmlns:a16="http://schemas.microsoft.com/office/drawing/2014/main" id="{5A867055-6567-4E1E-BBBA-E6F41E69A6B0}"/>
              </a:ext>
            </a:extLst>
          </p:cNvPr>
          <p:cNvSpPr/>
          <p:nvPr/>
        </p:nvSpPr>
        <p:spPr bwMode="auto">
          <a:xfrm>
            <a:off x="8692448" y="4867272"/>
            <a:ext cx="1485196" cy="751525"/>
          </a:xfrm>
          <a:prstGeom prst="roundRect">
            <a:avLst/>
          </a:prstGeom>
          <a:solidFill>
            <a:schemeClr val="bg1">
              <a:lumMod val="95000"/>
            </a:schemeClr>
          </a:solidFill>
          <a:ln w="28575" cap="flat" cmpd="sng" algn="ctr">
            <a:solidFill>
              <a:srgbClr val="C00000"/>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algn="ctr" fontAlgn="base">
              <a:spcBef>
                <a:spcPct val="0"/>
              </a:spcBef>
              <a:spcAft>
                <a:spcPct val="0"/>
              </a:spcAft>
            </a:pPr>
            <a:r>
              <a:rPr lang="en-GB" sz="800" dirty="0">
                <a:latin typeface="Calibri" panose="020F0502020204030204" pitchFamily="34" charset="0"/>
                <a:cs typeface="Calibri" panose="020F0502020204030204" pitchFamily="34" charset="0"/>
              </a:rPr>
              <a:t>Low = &lt;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Medium = x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High = x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Refer - Sanctions = x – x</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Refer – Prohibited &gt; x</a:t>
            </a:r>
          </a:p>
        </p:txBody>
      </p:sp>
      <p:sp>
        <p:nvSpPr>
          <p:cNvPr id="50" name="Rounded Rectangle 75">
            <a:extLst>
              <a:ext uri="{FF2B5EF4-FFF2-40B4-BE49-F238E27FC236}">
                <a16:creationId xmlns:a16="http://schemas.microsoft.com/office/drawing/2014/main" id="{B9578EFA-3EB8-4252-8C13-C2B60430C543}"/>
              </a:ext>
            </a:extLst>
          </p:cNvPr>
          <p:cNvSpPr/>
          <p:nvPr/>
        </p:nvSpPr>
        <p:spPr bwMode="auto">
          <a:xfrm>
            <a:off x="4874532" y="4585345"/>
            <a:ext cx="2046226" cy="1315379"/>
          </a:xfrm>
          <a:prstGeom prst="roundRect">
            <a:avLst/>
          </a:prstGeom>
          <a:solidFill>
            <a:schemeClr val="bg1"/>
          </a:solidFill>
          <a:ln w="28575" cap="flat" cmpd="sng" algn="ctr">
            <a:solidFill>
              <a:schemeClr val="bg1">
                <a:lumMod val="50000"/>
              </a:schemeClr>
            </a:solid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marL="171450" indent="-171450" algn="ctr" fontAlgn="base">
              <a:spcBef>
                <a:spcPct val="0"/>
              </a:spcBef>
              <a:spcAft>
                <a:spcPct val="0"/>
              </a:spcAft>
              <a:buFont typeface="Arial" panose="020B0604020202020204" pitchFamily="34" charset="0"/>
              <a:buChar char="•"/>
            </a:pPr>
            <a:r>
              <a:rPr lang="en-GB" sz="800" dirty="0">
                <a:latin typeface="Calibri" panose="020F0502020204030204" pitchFamily="34" charset="0"/>
                <a:cs typeface="Calibri" panose="020F0502020204030204" pitchFamily="34" charset="0"/>
              </a:rPr>
              <a:t>Data Item Contribution from associated list</a:t>
            </a:r>
          </a:p>
          <a:p>
            <a:pPr marL="171450" indent="-171450" algn="ctr" fontAlgn="base">
              <a:spcBef>
                <a:spcPct val="0"/>
              </a:spcBef>
              <a:spcAft>
                <a:spcPct val="0"/>
              </a:spcAft>
              <a:buFont typeface="Arial" panose="020B0604020202020204" pitchFamily="34" charset="0"/>
              <a:buChar char="•"/>
            </a:pPr>
            <a:r>
              <a:rPr lang="en-GB" sz="800" dirty="0">
                <a:latin typeface="Calibri" panose="020F0502020204030204" pitchFamily="34" charset="0"/>
                <a:cs typeface="Calibri" panose="020F0502020204030204" pitchFamily="34" charset="0"/>
              </a:rPr>
              <a:t>Where the data item contribution value is weighted then contribution look up value multiplied by the percentage weighting</a:t>
            </a:r>
          </a:p>
          <a:p>
            <a:pPr marL="171450" indent="-171450" algn="ctr" fontAlgn="base">
              <a:spcBef>
                <a:spcPct val="0"/>
              </a:spcBef>
              <a:spcAft>
                <a:spcPct val="0"/>
              </a:spcAft>
              <a:buFont typeface="Arial" panose="020B0604020202020204" pitchFamily="34" charset="0"/>
              <a:buChar char="•"/>
            </a:pPr>
            <a:r>
              <a:rPr lang="en-GB" sz="800" dirty="0">
                <a:latin typeface="Calibri" panose="020F0502020204030204" pitchFamily="34" charset="0"/>
                <a:cs typeface="Calibri" panose="020F0502020204030204" pitchFamily="34" charset="0"/>
              </a:rPr>
              <a:t>Where the data item contribution value is NON-weighted then contribution look up value number is used</a:t>
            </a:r>
          </a:p>
        </p:txBody>
      </p:sp>
      <p:sp>
        <p:nvSpPr>
          <p:cNvPr id="51" name="TextBox 50">
            <a:extLst>
              <a:ext uri="{FF2B5EF4-FFF2-40B4-BE49-F238E27FC236}">
                <a16:creationId xmlns:a16="http://schemas.microsoft.com/office/drawing/2014/main" id="{F8C36449-86C3-4574-8E7B-866CB1ED9496}"/>
              </a:ext>
            </a:extLst>
          </p:cNvPr>
          <p:cNvSpPr txBox="1"/>
          <p:nvPr/>
        </p:nvSpPr>
        <p:spPr>
          <a:xfrm>
            <a:off x="5066356" y="4151171"/>
            <a:ext cx="1662577" cy="400110"/>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CALCULATE RISK FACTOR SCORES</a:t>
            </a:r>
          </a:p>
        </p:txBody>
      </p:sp>
      <p:sp>
        <p:nvSpPr>
          <p:cNvPr id="52" name="TextBox 51">
            <a:extLst>
              <a:ext uri="{FF2B5EF4-FFF2-40B4-BE49-F238E27FC236}">
                <a16:creationId xmlns:a16="http://schemas.microsoft.com/office/drawing/2014/main" id="{69B52FB8-7425-43E9-BCF0-34D5B39C3A17}"/>
              </a:ext>
            </a:extLst>
          </p:cNvPr>
          <p:cNvSpPr txBox="1"/>
          <p:nvPr/>
        </p:nvSpPr>
        <p:spPr>
          <a:xfrm>
            <a:off x="7079344" y="4151171"/>
            <a:ext cx="1498336" cy="400110"/>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CALCULATED CUSTOMER SCORE</a:t>
            </a:r>
          </a:p>
        </p:txBody>
      </p:sp>
      <p:sp>
        <p:nvSpPr>
          <p:cNvPr id="53" name="TextBox 52">
            <a:extLst>
              <a:ext uri="{FF2B5EF4-FFF2-40B4-BE49-F238E27FC236}">
                <a16:creationId xmlns:a16="http://schemas.microsoft.com/office/drawing/2014/main" id="{0FE5BAEE-6C2E-40B4-9037-B85E3BA731ED}"/>
              </a:ext>
            </a:extLst>
          </p:cNvPr>
          <p:cNvSpPr txBox="1"/>
          <p:nvPr/>
        </p:nvSpPr>
        <p:spPr>
          <a:xfrm>
            <a:off x="10311416" y="4228116"/>
            <a:ext cx="1804604" cy="246221"/>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CRA CALCULATED LEVEL</a:t>
            </a:r>
          </a:p>
        </p:txBody>
      </p:sp>
      <p:cxnSp>
        <p:nvCxnSpPr>
          <p:cNvPr id="54" name="Connector: Elbow 53">
            <a:extLst>
              <a:ext uri="{FF2B5EF4-FFF2-40B4-BE49-F238E27FC236}">
                <a16:creationId xmlns:a16="http://schemas.microsoft.com/office/drawing/2014/main" id="{32D3C9E0-0CAA-4179-A712-2B97D9DA554A}"/>
              </a:ext>
            </a:extLst>
          </p:cNvPr>
          <p:cNvCxnSpPr>
            <a:cxnSpLocks/>
          </p:cNvCxnSpPr>
          <p:nvPr/>
        </p:nvCxnSpPr>
        <p:spPr bwMode="auto">
          <a:xfrm>
            <a:off x="2964749" y="5243034"/>
            <a:ext cx="324804" cy="1"/>
          </a:xfrm>
          <a:prstGeom prst="bentConnector3">
            <a:avLst>
              <a:gd name="adj1" fmla="val 50000"/>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Marcador de texto 2">
            <a:extLst>
              <a:ext uri="{FF2B5EF4-FFF2-40B4-BE49-F238E27FC236}">
                <a16:creationId xmlns:a16="http://schemas.microsoft.com/office/drawing/2014/main" id="{8DFE0353-2E48-46FF-B008-24A861A56A33}"/>
              </a:ext>
            </a:extLst>
          </p:cNvPr>
          <p:cNvSpPr txBox="1">
            <a:spLocks/>
          </p:cNvSpPr>
          <p:nvPr/>
        </p:nvSpPr>
        <p:spPr>
          <a:xfrm>
            <a:off x="131792" y="3228293"/>
            <a:ext cx="5045453" cy="304800"/>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chemeClr val="tx1"/>
                </a:solidFill>
                <a:latin typeface="Calibri" panose="020F0502020204030204" pitchFamily="34" charset="0"/>
              </a:rPr>
              <a:t>Risk Model Set Up</a:t>
            </a:r>
          </a:p>
        </p:txBody>
      </p:sp>
      <p:sp>
        <p:nvSpPr>
          <p:cNvPr id="59" name="Rounded Rectangle 87">
            <a:extLst>
              <a:ext uri="{FF2B5EF4-FFF2-40B4-BE49-F238E27FC236}">
                <a16:creationId xmlns:a16="http://schemas.microsoft.com/office/drawing/2014/main" id="{C07A7219-C6AD-4A1B-9380-8CC2148D6802}"/>
              </a:ext>
            </a:extLst>
          </p:cNvPr>
          <p:cNvSpPr/>
          <p:nvPr/>
        </p:nvSpPr>
        <p:spPr bwMode="auto">
          <a:xfrm>
            <a:off x="7240227" y="4914816"/>
            <a:ext cx="1176569" cy="656437"/>
          </a:xfrm>
          <a:prstGeom prst="roundRect">
            <a:avLst/>
          </a:prstGeom>
          <a:solidFill>
            <a:schemeClr val="bg1"/>
          </a:solidFill>
          <a:ln w="28575" cap="flat" cmpd="sng" algn="ctr">
            <a:solidFill>
              <a:schemeClr val="bg1">
                <a:lumMod val="50000"/>
              </a:schemeClr>
            </a:solidFill>
            <a:prstDash val="solid"/>
            <a:round/>
            <a:headEnd type="none" w="med" len="med"/>
            <a:tailEnd type="none" w="med" len="med"/>
          </a:ln>
          <a:effectLst/>
        </p:spPr>
        <p:txBody>
          <a:bodyPr vert="horz" wrap="square" lIns="18000" tIns="45720" rIns="18000" bIns="45720" numCol="1" rtlCol="0" anchor="t" anchorCtr="0" compatLnSpc="1">
            <a:prstTxWarp prst="textNoShape">
              <a:avLst/>
            </a:prstTxWarp>
          </a:bodyPr>
          <a:lstStyle/>
          <a:p>
            <a:pPr algn="ctr" fontAlgn="base">
              <a:spcBef>
                <a:spcPct val="0"/>
              </a:spcBef>
              <a:spcAft>
                <a:spcPct val="0"/>
              </a:spcAft>
            </a:pPr>
            <a:r>
              <a:rPr lang="en-GB" sz="1000" b="1" u="sng" dirty="0">
                <a:latin typeface="Calibri" panose="020F0502020204030204" pitchFamily="34" charset="0"/>
                <a:cs typeface="Calibri" panose="020F0502020204030204" pitchFamily="34" charset="0"/>
              </a:rPr>
              <a:t>Overall Score</a:t>
            </a:r>
          </a:p>
          <a:p>
            <a:pPr algn="ctr" fontAlgn="base">
              <a:spcBef>
                <a:spcPct val="0"/>
              </a:spcBef>
              <a:spcAft>
                <a:spcPct val="0"/>
              </a:spcAft>
            </a:pPr>
            <a:r>
              <a:rPr lang="en-GB" sz="800" dirty="0">
                <a:latin typeface="Calibri" panose="020F0502020204030204" pitchFamily="34" charset="0"/>
                <a:cs typeface="Calibri" panose="020F0502020204030204" pitchFamily="34" charset="0"/>
              </a:rPr>
              <a:t>Total of all risk factor and additional risk indicator scores</a:t>
            </a:r>
          </a:p>
        </p:txBody>
      </p:sp>
      <p:sp>
        <p:nvSpPr>
          <p:cNvPr id="60" name="Rounded Rectangle 108">
            <a:extLst>
              <a:ext uri="{FF2B5EF4-FFF2-40B4-BE49-F238E27FC236}">
                <a16:creationId xmlns:a16="http://schemas.microsoft.com/office/drawing/2014/main" id="{99BEB5EF-7D9B-41F6-A7B1-127DEBA5F191}"/>
              </a:ext>
            </a:extLst>
          </p:cNvPr>
          <p:cNvSpPr/>
          <p:nvPr/>
        </p:nvSpPr>
        <p:spPr bwMode="auto">
          <a:xfrm>
            <a:off x="10453296" y="4619082"/>
            <a:ext cx="1520844" cy="1247905"/>
          </a:xfrm>
          <a:prstGeom prst="roundRect">
            <a:avLst/>
          </a:prstGeom>
          <a:solidFill>
            <a:schemeClr val="bg1"/>
          </a:solidFill>
          <a:ln w="28575" cap="flat" cmpd="sng" algn="ctr">
            <a:solidFill>
              <a:schemeClr val="bg1">
                <a:lumMod val="50000"/>
              </a:schemeClr>
            </a:solidFill>
            <a:prstDash val="solid"/>
            <a:round/>
            <a:headEnd type="none" w="med" len="med"/>
            <a:tailEnd type="none" w="med" len="med"/>
          </a:ln>
          <a:effectLst/>
        </p:spPr>
        <p:txBody>
          <a:bodyPr vert="horz" wrap="square" lIns="18000" tIns="45720" rIns="18000" bIns="45720" numCol="1" rtlCol="0" anchor="t" anchorCtr="0" compatLnSpc="1">
            <a:prstTxWarp prst="textNoShape">
              <a:avLst/>
            </a:prstTxWarp>
          </a:bodyPr>
          <a:lstStyle/>
          <a:p>
            <a:pPr algn="ctr" fontAlgn="base">
              <a:spcBef>
                <a:spcPct val="0"/>
              </a:spcBef>
              <a:spcAft>
                <a:spcPct val="0"/>
              </a:spcAft>
            </a:pPr>
            <a:r>
              <a:rPr lang="en-GB" sz="1000" b="1" u="sng" dirty="0">
                <a:latin typeface="Calibri" panose="020F0502020204030204" pitchFamily="34" charset="0"/>
                <a:cs typeface="Calibri" panose="020F0502020204030204" pitchFamily="34" charset="0"/>
              </a:rPr>
              <a:t>Overall Customer calculated Level </a:t>
            </a:r>
            <a:r>
              <a:rPr lang="en-GB" sz="1000" b="1" baseline="30000" dirty="0">
                <a:latin typeface="Calibri" panose="020F0502020204030204" pitchFamily="34" charset="0"/>
                <a:cs typeface="Calibri" panose="020F0502020204030204" pitchFamily="34" charset="0"/>
              </a:rPr>
              <a:t>3</a:t>
            </a:r>
            <a:endParaRPr lang="en-GB" sz="1000" b="1" u="sng" dirty="0">
              <a:latin typeface="Calibri" panose="020F0502020204030204" pitchFamily="34" charset="0"/>
              <a:cs typeface="Calibri" panose="020F0502020204030204" pitchFamily="34" charset="0"/>
            </a:endParaRPr>
          </a:p>
          <a:p>
            <a:pPr algn="ctr" fontAlgn="base">
              <a:spcBef>
                <a:spcPct val="0"/>
              </a:spcBef>
              <a:spcAft>
                <a:spcPct val="0"/>
              </a:spcAft>
            </a:pPr>
            <a:r>
              <a:rPr lang="en-GB" sz="1000" dirty="0">
                <a:latin typeface="Calibri" panose="020F0502020204030204" pitchFamily="34" charset="0"/>
                <a:cs typeface="Calibri" panose="020F0502020204030204" pitchFamily="34" charset="0"/>
              </a:rPr>
              <a:t>Apply thresholds to score to determine rating - High, Medium, Low, Refer-Sanctions, Refer-Prohibited</a:t>
            </a:r>
          </a:p>
        </p:txBody>
      </p:sp>
      <p:cxnSp>
        <p:nvCxnSpPr>
          <p:cNvPr id="62" name="Straight Arrow Connector 61">
            <a:extLst>
              <a:ext uri="{FF2B5EF4-FFF2-40B4-BE49-F238E27FC236}">
                <a16:creationId xmlns:a16="http://schemas.microsoft.com/office/drawing/2014/main" id="{B083A921-075E-4C4A-B874-9E086122ED3D}"/>
              </a:ext>
            </a:extLst>
          </p:cNvPr>
          <p:cNvCxnSpPr/>
          <p:nvPr/>
        </p:nvCxnSpPr>
        <p:spPr>
          <a:xfrm>
            <a:off x="4575098" y="5243034"/>
            <a:ext cx="2994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BCC998-5FCD-4F9B-9920-DA7BDCF15D4A}"/>
              </a:ext>
            </a:extLst>
          </p:cNvPr>
          <p:cNvCxnSpPr/>
          <p:nvPr/>
        </p:nvCxnSpPr>
        <p:spPr>
          <a:xfrm>
            <a:off x="6920758" y="5243034"/>
            <a:ext cx="3194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1CE7A6E-1EE8-42C8-A578-94EF0717BD7B}"/>
              </a:ext>
            </a:extLst>
          </p:cNvPr>
          <p:cNvCxnSpPr/>
          <p:nvPr/>
        </p:nvCxnSpPr>
        <p:spPr>
          <a:xfrm>
            <a:off x="8416796" y="5243034"/>
            <a:ext cx="2756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DE00CF4-A350-44DC-9FE7-8E7D460441EF}"/>
              </a:ext>
            </a:extLst>
          </p:cNvPr>
          <p:cNvCxnSpPr/>
          <p:nvPr/>
        </p:nvCxnSpPr>
        <p:spPr>
          <a:xfrm>
            <a:off x="10177644" y="5243034"/>
            <a:ext cx="2756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F4B9507-70C7-447F-AF05-942DBA11E8F9}"/>
              </a:ext>
            </a:extLst>
          </p:cNvPr>
          <p:cNvSpPr/>
          <p:nvPr/>
        </p:nvSpPr>
        <p:spPr>
          <a:xfrm>
            <a:off x="131792" y="3584312"/>
            <a:ext cx="11698358" cy="461665"/>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0850" algn="l"/>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The below diagram shows the basics of how the risk model will work to determine the overall score/rating of the customer. Items in the red boxes will be input by Line 1 into the model, the weightings and scores will be based on calibration, with the grey boxes being the model calculations</a:t>
            </a:r>
            <a:endParaRPr lang="en-GB" sz="1200" dirty="0">
              <a:solidFill>
                <a:prstClr val="black"/>
              </a:solidFill>
              <a:latin typeface="Calibri" panose="020F0502020204030204" pitchFamily="34" charset="0"/>
            </a:endParaRPr>
          </a:p>
        </p:txBody>
      </p:sp>
      <p:sp>
        <p:nvSpPr>
          <p:cNvPr id="70" name="Rectangle 69">
            <a:extLst>
              <a:ext uri="{FF2B5EF4-FFF2-40B4-BE49-F238E27FC236}">
                <a16:creationId xmlns:a16="http://schemas.microsoft.com/office/drawing/2014/main" id="{FCAB6D64-ED91-4C5B-98C6-D202BCFC0554}"/>
              </a:ext>
            </a:extLst>
          </p:cNvPr>
          <p:cNvSpPr/>
          <p:nvPr/>
        </p:nvSpPr>
        <p:spPr>
          <a:xfrm>
            <a:off x="131792" y="477498"/>
            <a:ext cx="11698358" cy="276999"/>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0850" algn="l"/>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Based on the CRA methodology the following risk factors have been identified for the personal and non-personal models:</a:t>
            </a:r>
            <a:endParaRPr lang="en-GB" sz="1200" dirty="0">
              <a:solidFill>
                <a:prstClr val="black"/>
              </a:solidFill>
              <a:latin typeface="Calibri" panose="020F0502020204030204" pitchFamily="34" charset="0"/>
            </a:endParaRPr>
          </a:p>
        </p:txBody>
      </p:sp>
    </p:spTree>
    <p:extLst>
      <p:ext uri="{BB962C8B-B14F-4D97-AF65-F5344CB8AC3E}">
        <p14:creationId xmlns:p14="http://schemas.microsoft.com/office/powerpoint/2010/main" val="270355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125DFD4-F75B-4CEF-A4D7-EA79824B5320}"/>
              </a:ext>
            </a:extLst>
          </p:cNvPr>
          <p:cNvSpPr>
            <a:spLocks noGrp="1"/>
          </p:cNvSpPr>
          <p:nvPr>
            <p:ph type="body" sz="quarter" idx="14"/>
          </p:nvPr>
        </p:nvSpPr>
        <p:spPr>
          <a:xfrm>
            <a:off x="129861" y="238304"/>
            <a:ext cx="7585890" cy="304800"/>
          </a:xfrm>
        </p:spPr>
        <p:txBody>
          <a:bodyPr/>
          <a:lstStyle/>
          <a:p>
            <a:r>
              <a:rPr lang="en-US" sz="1800" dirty="0">
                <a:latin typeface="Calibri" panose="020F0502020204030204" pitchFamily="34" charset="0"/>
              </a:rPr>
              <a:t>Triggers for the Customer to Score</a:t>
            </a:r>
          </a:p>
        </p:txBody>
      </p:sp>
      <p:sp>
        <p:nvSpPr>
          <p:cNvPr id="5" name="Marcador de número de diapositiva 4">
            <a:extLst>
              <a:ext uri="{FF2B5EF4-FFF2-40B4-BE49-F238E27FC236}">
                <a16:creationId xmlns:a16="http://schemas.microsoft.com/office/drawing/2014/main" id="{85C6C65B-5F9A-4C17-83A2-1BD373C984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0D97B6-E32F-4D7D-B839-7C3B51F2640F}" type="slidenum">
              <a:rPr kumimoji="0" lang="es-ES" sz="1300" b="0" i="0" u="none" strike="noStrike" kern="1200" cap="none" spc="0" normalizeH="0" baseline="0" noProof="0" smtClean="0">
                <a:ln>
                  <a:noFill/>
                </a:ln>
                <a:solidFill>
                  <a:srgbClr val="EB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300" b="0" i="0" u="none" strike="noStrike" kern="1200" cap="none" spc="0" normalizeH="0" baseline="0" noProof="0" dirty="0">
              <a:ln>
                <a:noFill/>
              </a:ln>
              <a:solidFill>
                <a:srgbClr val="EB0000"/>
              </a:solidFill>
              <a:effectLst/>
              <a:uLnTx/>
              <a:uFillTx/>
              <a:latin typeface="Arial"/>
              <a:ea typeface="+mn-ea"/>
              <a:cs typeface="+mn-cs"/>
            </a:endParaRPr>
          </a:p>
        </p:txBody>
      </p:sp>
      <p:sp>
        <p:nvSpPr>
          <p:cNvPr id="7" name="Rectangle 6"/>
          <p:cNvSpPr/>
          <p:nvPr/>
        </p:nvSpPr>
        <p:spPr>
          <a:xfrm>
            <a:off x="129861" y="543104"/>
            <a:ext cx="11698358" cy="461665"/>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0850" algn="l"/>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Triggers for the customer to re-score through the model to confirm the inherent risk of the customer are separate to the alert generation triggers. The customer score card should always be kept up to date which means that any change to key data should cause the customer to re-score.</a:t>
            </a:r>
            <a:endParaRPr lang="en-GB" sz="1200" dirty="0">
              <a:solidFill>
                <a:prstClr val="black"/>
              </a:solidFill>
              <a:latin typeface="Calibri" panose="020F0502020204030204" pitchFamily="34" charset="0"/>
            </a:endParaRPr>
          </a:p>
        </p:txBody>
      </p:sp>
      <p:graphicFrame>
        <p:nvGraphicFramePr>
          <p:cNvPr id="6" name="Table 5">
            <a:extLst>
              <a:ext uri="{FF2B5EF4-FFF2-40B4-BE49-F238E27FC236}">
                <a16:creationId xmlns:a16="http://schemas.microsoft.com/office/drawing/2014/main" id="{87A3379A-5DDF-4436-9EBA-7B99DB3BF9C3}"/>
              </a:ext>
            </a:extLst>
          </p:cNvPr>
          <p:cNvGraphicFramePr>
            <a:graphicFrameLocks noGrp="1"/>
          </p:cNvGraphicFramePr>
          <p:nvPr>
            <p:extLst>
              <p:ext uri="{D42A27DB-BD31-4B8C-83A1-F6EECF244321}">
                <p14:modId xmlns:p14="http://schemas.microsoft.com/office/powerpoint/2010/main" val="2271019765"/>
              </p:ext>
            </p:extLst>
          </p:nvPr>
        </p:nvGraphicFramePr>
        <p:xfrm>
          <a:off x="429252" y="1093641"/>
          <a:ext cx="11099576" cy="2133600"/>
        </p:xfrm>
        <a:graphic>
          <a:graphicData uri="http://schemas.openxmlformats.org/drawingml/2006/table">
            <a:tbl>
              <a:tblPr firstRow="1" bandRow="1">
                <a:tableStyleId>{5C22544A-7EE6-4342-B048-85BDC9FD1C3A}</a:tableStyleId>
              </a:tblPr>
              <a:tblGrid>
                <a:gridCol w="1421113">
                  <a:extLst>
                    <a:ext uri="{9D8B030D-6E8A-4147-A177-3AD203B41FA5}">
                      <a16:colId xmlns:a16="http://schemas.microsoft.com/office/drawing/2014/main" val="2692660540"/>
                    </a:ext>
                  </a:extLst>
                </a:gridCol>
                <a:gridCol w="4841965">
                  <a:extLst>
                    <a:ext uri="{9D8B030D-6E8A-4147-A177-3AD203B41FA5}">
                      <a16:colId xmlns:a16="http://schemas.microsoft.com/office/drawing/2014/main" val="20003"/>
                    </a:ext>
                  </a:extLst>
                </a:gridCol>
                <a:gridCol w="4836498">
                  <a:extLst>
                    <a:ext uri="{9D8B030D-6E8A-4147-A177-3AD203B41FA5}">
                      <a16:colId xmlns:a16="http://schemas.microsoft.com/office/drawing/2014/main" val="1018156972"/>
                    </a:ext>
                  </a:extLst>
                </a:gridCol>
              </a:tblGrid>
              <a:tr h="0">
                <a:tc>
                  <a:txBody>
                    <a:bodyPr/>
                    <a:lstStyle/>
                    <a:p>
                      <a:pPr algn="ctr"/>
                      <a:r>
                        <a:rPr lang="en-GB" sz="1000" dirty="0">
                          <a:latin typeface="Calibri" panose="020F0502020204030204" pitchFamily="34" charset="0"/>
                        </a:rPr>
                        <a:t>Process</a:t>
                      </a:r>
                    </a:p>
                  </a:txBody>
                  <a:tcPr anchor="ctr">
                    <a:solidFill>
                      <a:srgbClr val="C00000"/>
                    </a:solidFill>
                  </a:tcPr>
                </a:tc>
                <a:tc>
                  <a:txBody>
                    <a:bodyPr/>
                    <a:lstStyle/>
                    <a:p>
                      <a:pPr algn="ctr"/>
                      <a:r>
                        <a:rPr lang="en-GB" sz="1000" dirty="0">
                          <a:latin typeface="Calibri" panose="020F0502020204030204" pitchFamily="34" charset="0"/>
                        </a:rPr>
                        <a:t>REAL-TIME (capability delivered via CRA but required channel integration)</a:t>
                      </a:r>
                    </a:p>
                  </a:txBody>
                  <a:tcPr anchor="ctr">
                    <a:solidFill>
                      <a:srgbClr val="C00000"/>
                    </a:solidFill>
                  </a:tcPr>
                </a:tc>
                <a:tc>
                  <a:txBody>
                    <a:bodyPr/>
                    <a:lstStyle/>
                    <a:p>
                      <a:pPr algn="ctr"/>
                      <a:r>
                        <a:rPr lang="en-GB" sz="1000" dirty="0">
                          <a:latin typeface="Calibri" panose="020F0502020204030204" pitchFamily="34" charset="0"/>
                        </a:rPr>
                        <a:t>BATCH</a:t>
                      </a:r>
                    </a:p>
                  </a:txBody>
                  <a:tcPr anchor="ctr">
                    <a:solidFill>
                      <a:srgbClr val="C00000"/>
                    </a:solidFill>
                  </a:tcPr>
                </a:tc>
                <a:extLst>
                  <a:ext uri="{0D108BD9-81ED-4DB2-BD59-A6C34878D82A}">
                    <a16:rowId xmlns:a16="http://schemas.microsoft.com/office/drawing/2014/main" val="287879431"/>
                  </a:ext>
                </a:extLst>
              </a:tr>
              <a:tr h="0">
                <a:tc>
                  <a:txBody>
                    <a:bodyPr/>
                    <a:lstStyle/>
                    <a:p>
                      <a:pPr algn="ctr"/>
                      <a:r>
                        <a:rPr lang="en-GB" sz="1000" b="1" dirty="0">
                          <a:solidFill>
                            <a:schemeClr val="bg1"/>
                          </a:solidFill>
                          <a:latin typeface="Calibri" panose="020F0502020204030204" pitchFamily="34" charset="0"/>
                        </a:rPr>
                        <a:t>New To Bank</a:t>
                      </a:r>
                    </a:p>
                  </a:txBody>
                  <a:tcPr anchor="ct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prstClr val="black"/>
                          </a:solidFill>
                          <a:latin typeface="Calibri" panose="020F0502020204030204" pitchFamily="34" charset="0"/>
                        </a:rPr>
                        <a:t>Score a customers as NTB in real time via an API from the on-boarding system</a:t>
                      </a:r>
                      <a:endParaRPr lang="en-GB" sz="1000" baseline="0" dirty="0">
                        <a:latin typeface="Calibri" panose="020F0502020204030204" pitchFamily="34" charset="0"/>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prstClr val="black"/>
                          </a:solidFill>
                          <a:latin typeface="Calibri" panose="020F0502020204030204" pitchFamily="34" charset="0"/>
                        </a:rPr>
                        <a:t>Where the on-boarding process does not yet have an API to call for real time risk assessment then the process should continue to operate as batch whereby NTB is where the customer had no active products more than 16 days ago.</a:t>
                      </a:r>
                      <a:endParaRPr lang="en-US" sz="1000" baseline="0" dirty="0">
                        <a:latin typeface="Calibri" panose="020F0502020204030204" pitchFamily="34" charset="0"/>
                      </a:endParaRPr>
                    </a:p>
                  </a:txBody>
                  <a:tcPr anchor="ctr">
                    <a:solidFill>
                      <a:schemeClr val="bg1">
                        <a:lumMod val="85000"/>
                      </a:schemeClr>
                    </a:solidFill>
                  </a:tcPr>
                </a:tc>
                <a:extLst>
                  <a:ext uri="{0D108BD9-81ED-4DB2-BD59-A6C34878D82A}">
                    <a16:rowId xmlns:a16="http://schemas.microsoft.com/office/drawing/2014/main" val="3938514958"/>
                  </a:ext>
                </a:extLst>
              </a:tr>
              <a:tr h="125501">
                <a:tc>
                  <a:txBody>
                    <a:bodyPr/>
                    <a:lstStyle/>
                    <a:p>
                      <a:pPr algn="ctr"/>
                      <a:r>
                        <a:rPr lang="en-GB" sz="1000" b="1" dirty="0">
                          <a:solidFill>
                            <a:schemeClr val="bg1"/>
                          </a:solidFill>
                          <a:latin typeface="Calibri" panose="020F0502020204030204" pitchFamily="34" charset="0"/>
                        </a:rPr>
                        <a:t>Material Change (EDR)</a:t>
                      </a:r>
                    </a:p>
                  </a:txBody>
                  <a:tcPr anchor="ctr">
                    <a:solidFill>
                      <a:srgbClr val="C00000"/>
                    </a:solidFill>
                  </a:tcPr>
                </a:tc>
                <a:tc>
                  <a:txBody>
                    <a:bodyPr/>
                    <a:lstStyle/>
                    <a:p>
                      <a:r>
                        <a:rPr lang="en-GB" sz="1000" dirty="0">
                          <a:solidFill>
                            <a:prstClr val="black"/>
                          </a:solidFill>
                          <a:latin typeface="Calibri" panose="020F0502020204030204" pitchFamily="34" charset="0"/>
                        </a:rPr>
                        <a:t>Additional related parties/third parties, removal of a dormant indicator (on any product where all products were previously dormant), a customer where all accounts are dormant but they attempt to open a new product. </a:t>
                      </a:r>
                      <a:endParaRPr lang="en-GB" sz="1000" dirty="0">
                        <a:latin typeface="Calibri" panose="020F0502020204030204" pitchFamily="34" charset="0"/>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aseline="0" dirty="0">
                          <a:latin typeface="Calibri" panose="020F0502020204030204" pitchFamily="34" charset="0"/>
                        </a:rPr>
                        <a:t>Material data changes will generate an event driven, this includes addition of a third party/related party. Batch process will be required for real time EDRs until the real time processes/interfaces can be built.</a:t>
                      </a:r>
                    </a:p>
                  </a:txBody>
                  <a:tcPr anchor="ctr">
                    <a:solidFill>
                      <a:schemeClr val="bg1">
                        <a:lumMod val="85000"/>
                      </a:schemeClr>
                    </a:solidFill>
                  </a:tcPr>
                </a:tc>
                <a:extLst>
                  <a:ext uri="{0D108BD9-81ED-4DB2-BD59-A6C34878D82A}">
                    <a16:rowId xmlns:a16="http://schemas.microsoft.com/office/drawing/2014/main" val="2968864663"/>
                  </a:ext>
                </a:extLst>
              </a:tr>
              <a:tr h="1843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latin typeface="Calibri" panose="020F0502020204030204" pitchFamily="34" charset="0"/>
                        </a:rPr>
                        <a:t>Periodic Review</a:t>
                      </a:r>
                    </a:p>
                  </a:txBody>
                  <a:tcPr anchor="ct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latin typeface="Calibri" panose="020F0502020204030204" pitchFamily="34" charset="0"/>
                        </a:rPr>
                        <a:t>N/A</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dirty="0">
                          <a:solidFill>
                            <a:prstClr val="black"/>
                          </a:solidFill>
                          <a:latin typeface="Calibri" panose="020F0502020204030204" pitchFamily="34" charset="0"/>
                        </a:rPr>
                        <a:t>Customers should re-score once the periodic review date is met. (typically 1, 3 or 5 years for Low, Medium and High). </a:t>
                      </a:r>
                    </a:p>
                  </a:txBody>
                  <a:tcPr anchor="ctr">
                    <a:solidFill>
                      <a:schemeClr val="bg1">
                        <a:lumMod val="85000"/>
                      </a:schemeClr>
                    </a:solidFill>
                  </a:tcPr>
                </a:tc>
                <a:extLst>
                  <a:ext uri="{0D108BD9-81ED-4DB2-BD59-A6C34878D82A}">
                    <a16:rowId xmlns:a16="http://schemas.microsoft.com/office/drawing/2014/main" val="3219257071"/>
                  </a:ext>
                </a:extLst>
              </a:tr>
              <a:tr h="1468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kern="1200" dirty="0">
                          <a:solidFill>
                            <a:schemeClr val="bg1"/>
                          </a:solidFill>
                          <a:latin typeface="Calibri" panose="020F0502020204030204" pitchFamily="34" charset="0"/>
                          <a:ea typeface="+mn-ea"/>
                          <a:cs typeface="+mn-cs"/>
                        </a:rPr>
                        <a:t>On Demand</a:t>
                      </a:r>
                    </a:p>
                  </a:txBody>
                  <a:tcPr anchor="ct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prstClr val="black"/>
                          </a:solidFill>
                          <a:latin typeface="Calibri" panose="020F0502020204030204" pitchFamily="34" charset="0"/>
                        </a:rPr>
                        <a:t>It should be possible to re-score either single customers or groups of customers when requested both in NetReveal and  via API from the workflow</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aseline="0" dirty="0">
                          <a:latin typeface="Calibri" panose="020F0502020204030204" pitchFamily="34" charset="0"/>
                        </a:rPr>
                        <a:t>N/A</a:t>
                      </a:r>
                    </a:p>
                  </a:txBody>
                  <a:tcPr anchor="ctr">
                    <a:solidFill>
                      <a:schemeClr val="bg1">
                        <a:lumMod val="85000"/>
                      </a:schemeClr>
                    </a:solidFill>
                  </a:tcPr>
                </a:tc>
                <a:extLst>
                  <a:ext uri="{0D108BD9-81ED-4DB2-BD59-A6C34878D82A}">
                    <a16:rowId xmlns:a16="http://schemas.microsoft.com/office/drawing/2014/main" val="2321801364"/>
                  </a:ext>
                </a:extLst>
              </a:tr>
            </a:tbl>
          </a:graphicData>
        </a:graphic>
      </p:graphicFrame>
      <p:sp>
        <p:nvSpPr>
          <p:cNvPr id="10" name="Marcador de texto 2">
            <a:extLst>
              <a:ext uri="{FF2B5EF4-FFF2-40B4-BE49-F238E27FC236}">
                <a16:creationId xmlns:a16="http://schemas.microsoft.com/office/drawing/2014/main" id="{D573395B-6319-4152-B55A-74CBAE7A13E7}"/>
              </a:ext>
            </a:extLst>
          </p:cNvPr>
          <p:cNvSpPr txBox="1">
            <a:spLocks/>
          </p:cNvSpPr>
          <p:nvPr/>
        </p:nvSpPr>
        <p:spPr>
          <a:xfrm>
            <a:off x="129861" y="3427818"/>
            <a:ext cx="7585890" cy="304800"/>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rPr>
              <a:t>Alert Generation</a:t>
            </a:r>
          </a:p>
        </p:txBody>
      </p:sp>
      <p:sp>
        <p:nvSpPr>
          <p:cNvPr id="11" name="Rectangle 10">
            <a:extLst>
              <a:ext uri="{FF2B5EF4-FFF2-40B4-BE49-F238E27FC236}">
                <a16:creationId xmlns:a16="http://schemas.microsoft.com/office/drawing/2014/main" id="{5FCC87AA-A3C0-4ECE-A634-0D987928CCF5}"/>
              </a:ext>
            </a:extLst>
          </p:cNvPr>
          <p:cNvSpPr/>
          <p:nvPr/>
        </p:nvSpPr>
        <p:spPr>
          <a:xfrm>
            <a:off x="129861" y="3732618"/>
            <a:ext cx="11698358" cy="461665"/>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0850" algn="l"/>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Alerts will be generated where due diligence action is required following the re-score. Note that when a customer is re-scored they will only have the PR re-set where due diligence, or enhanced due diligence (for high risk customers) has taken place. </a:t>
            </a:r>
            <a:endParaRPr lang="en-GB" sz="1200" dirty="0">
              <a:solidFill>
                <a:prstClr val="black"/>
              </a:solidFill>
              <a:latin typeface="Calibri" panose="020F0502020204030204" pitchFamily="34" charset="0"/>
            </a:endParaRPr>
          </a:p>
        </p:txBody>
      </p:sp>
      <p:graphicFrame>
        <p:nvGraphicFramePr>
          <p:cNvPr id="12" name="Table 11">
            <a:extLst>
              <a:ext uri="{FF2B5EF4-FFF2-40B4-BE49-F238E27FC236}">
                <a16:creationId xmlns:a16="http://schemas.microsoft.com/office/drawing/2014/main" id="{A237E6B4-C952-426C-84BA-1C127B4EFD6B}"/>
              </a:ext>
            </a:extLst>
          </p:cNvPr>
          <p:cNvGraphicFramePr>
            <a:graphicFrameLocks noGrp="1"/>
          </p:cNvGraphicFramePr>
          <p:nvPr>
            <p:extLst>
              <p:ext uri="{D42A27DB-BD31-4B8C-83A1-F6EECF244321}">
                <p14:modId xmlns:p14="http://schemas.microsoft.com/office/powerpoint/2010/main" val="2116907120"/>
              </p:ext>
            </p:extLst>
          </p:nvPr>
        </p:nvGraphicFramePr>
        <p:xfrm>
          <a:off x="299678" y="4255245"/>
          <a:ext cx="11174366" cy="1232353"/>
        </p:xfrm>
        <a:graphic>
          <a:graphicData uri="http://schemas.openxmlformats.org/drawingml/2006/table">
            <a:tbl>
              <a:tblPr firstRow="1" bandRow="1">
                <a:tableStyleId>{5C22544A-7EE6-4342-B048-85BDC9FD1C3A}</a:tableStyleId>
              </a:tblPr>
              <a:tblGrid>
                <a:gridCol w="2486701">
                  <a:extLst>
                    <a:ext uri="{9D8B030D-6E8A-4147-A177-3AD203B41FA5}">
                      <a16:colId xmlns:a16="http://schemas.microsoft.com/office/drawing/2014/main" val="3363811264"/>
                    </a:ext>
                  </a:extLst>
                </a:gridCol>
                <a:gridCol w="1737533">
                  <a:extLst>
                    <a:ext uri="{9D8B030D-6E8A-4147-A177-3AD203B41FA5}">
                      <a16:colId xmlns:a16="http://schemas.microsoft.com/office/drawing/2014/main" val="2335137812"/>
                    </a:ext>
                  </a:extLst>
                </a:gridCol>
                <a:gridCol w="1737533">
                  <a:extLst>
                    <a:ext uri="{9D8B030D-6E8A-4147-A177-3AD203B41FA5}">
                      <a16:colId xmlns:a16="http://schemas.microsoft.com/office/drawing/2014/main" val="3971174962"/>
                    </a:ext>
                  </a:extLst>
                </a:gridCol>
                <a:gridCol w="1737533">
                  <a:extLst>
                    <a:ext uri="{9D8B030D-6E8A-4147-A177-3AD203B41FA5}">
                      <a16:colId xmlns:a16="http://schemas.microsoft.com/office/drawing/2014/main" val="3045565662"/>
                    </a:ext>
                  </a:extLst>
                </a:gridCol>
                <a:gridCol w="1737533">
                  <a:extLst>
                    <a:ext uri="{9D8B030D-6E8A-4147-A177-3AD203B41FA5}">
                      <a16:colId xmlns:a16="http://schemas.microsoft.com/office/drawing/2014/main" val="1827450461"/>
                    </a:ext>
                  </a:extLst>
                </a:gridCol>
                <a:gridCol w="1737533">
                  <a:extLst>
                    <a:ext uri="{9D8B030D-6E8A-4147-A177-3AD203B41FA5}">
                      <a16:colId xmlns:a16="http://schemas.microsoft.com/office/drawing/2014/main" val="3793665880"/>
                    </a:ext>
                  </a:extLst>
                </a:gridCol>
              </a:tblGrid>
              <a:tr h="403940">
                <a:tc>
                  <a:txBody>
                    <a:bodyPr/>
                    <a:lstStyle/>
                    <a:p>
                      <a:pPr algn="l"/>
                      <a:r>
                        <a:rPr lang="en-GB" sz="1000" dirty="0"/>
                        <a:t>Calculated Risk Rating/Outcome →</a:t>
                      </a:r>
                    </a:p>
                  </a:txBody>
                  <a:tcPr>
                    <a:solidFill>
                      <a:srgbClr val="C00000"/>
                    </a:solidFill>
                  </a:tcPr>
                </a:tc>
                <a:tc>
                  <a:txBody>
                    <a:bodyPr/>
                    <a:lstStyle/>
                    <a:p>
                      <a:pPr marL="0" algn="ctr" defTabSz="914400" rtl="0" eaLnBrk="1" latinLnBrk="0" hangingPunct="1"/>
                      <a:r>
                        <a:rPr lang="en-GB" sz="1000" b="1" kern="1200" dirty="0">
                          <a:solidFill>
                            <a:schemeClr val="bg1"/>
                          </a:solidFill>
                          <a:latin typeface="+mn-lt"/>
                          <a:ea typeface="+mn-ea"/>
                          <a:cs typeface="+mn-cs"/>
                        </a:rPr>
                        <a:t>Low</a:t>
                      </a:r>
                    </a:p>
                  </a:txBody>
                  <a:tcPr>
                    <a:solidFill>
                      <a:srgbClr val="C00000"/>
                    </a:solidFill>
                  </a:tcPr>
                </a:tc>
                <a:tc>
                  <a:txBody>
                    <a:bodyPr/>
                    <a:lstStyle/>
                    <a:p>
                      <a:pPr marL="0" algn="ctr" defTabSz="914400" rtl="0" eaLnBrk="1" latinLnBrk="0" hangingPunct="1"/>
                      <a:r>
                        <a:rPr lang="en-GB" sz="1000" b="1" kern="1200" dirty="0">
                          <a:solidFill>
                            <a:schemeClr val="bg1"/>
                          </a:solidFill>
                          <a:latin typeface="+mn-lt"/>
                          <a:ea typeface="+mn-ea"/>
                          <a:cs typeface="+mn-cs"/>
                        </a:rPr>
                        <a:t>Medium</a:t>
                      </a:r>
                    </a:p>
                  </a:txBody>
                  <a:tcPr>
                    <a:solidFill>
                      <a:srgbClr val="C00000"/>
                    </a:solidFill>
                  </a:tcPr>
                </a:tc>
                <a:tc>
                  <a:txBody>
                    <a:bodyPr/>
                    <a:lstStyle/>
                    <a:p>
                      <a:pPr marL="0" algn="ctr" defTabSz="914400" rtl="0" eaLnBrk="1" latinLnBrk="0" hangingPunct="1"/>
                      <a:r>
                        <a:rPr lang="en-GB" sz="1000" b="1" kern="1200" dirty="0">
                          <a:solidFill>
                            <a:schemeClr val="bg1"/>
                          </a:solidFill>
                          <a:latin typeface="+mn-lt"/>
                          <a:ea typeface="+mn-ea"/>
                          <a:cs typeface="+mn-cs"/>
                        </a:rPr>
                        <a:t>High</a:t>
                      </a:r>
                    </a:p>
                  </a:txBody>
                  <a:tcPr>
                    <a:solidFill>
                      <a:srgbClr val="C00000"/>
                    </a:solidFill>
                  </a:tcPr>
                </a:tc>
                <a:tc>
                  <a:txBody>
                    <a:bodyPr/>
                    <a:lstStyle/>
                    <a:p>
                      <a:pPr marL="0" algn="ctr" defTabSz="914400" rtl="0" eaLnBrk="1" latinLnBrk="0" hangingPunct="1"/>
                      <a:r>
                        <a:rPr lang="en-GB" sz="1000" b="1" kern="1200" dirty="0">
                          <a:solidFill>
                            <a:schemeClr val="bg1"/>
                          </a:solidFill>
                          <a:latin typeface="+mn-lt"/>
                          <a:ea typeface="+mn-ea"/>
                          <a:cs typeface="+mn-cs"/>
                        </a:rPr>
                        <a:t>Refer – Sanctions</a:t>
                      </a:r>
                    </a:p>
                  </a:txBody>
                  <a:tcPr>
                    <a:solidFill>
                      <a:schemeClr val="tx1">
                        <a:lumMod val="65000"/>
                        <a:lumOff val="35000"/>
                      </a:schemeClr>
                    </a:solidFill>
                  </a:tcPr>
                </a:tc>
                <a:tc>
                  <a:txBody>
                    <a:bodyPr/>
                    <a:lstStyle/>
                    <a:p>
                      <a:pPr marL="0" algn="ctr" defTabSz="914400" rtl="0" eaLnBrk="1" latinLnBrk="0" hangingPunct="1"/>
                      <a:r>
                        <a:rPr lang="en-GB" sz="1000" b="1" kern="1200" dirty="0">
                          <a:solidFill>
                            <a:schemeClr val="bg1"/>
                          </a:solidFill>
                          <a:latin typeface="+mn-lt"/>
                          <a:ea typeface="+mn-ea"/>
                          <a:cs typeface="+mn-cs"/>
                        </a:rPr>
                        <a:t>Refer – Do Not Take On</a:t>
                      </a:r>
                    </a:p>
                  </a:txBody>
                  <a:tcPr>
                    <a:solidFill>
                      <a:schemeClr val="tx1">
                        <a:lumMod val="65000"/>
                        <a:lumOff val="35000"/>
                      </a:schemeClr>
                    </a:solidFill>
                  </a:tcPr>
                </a:tc>
                <a:extLst>
                  <a:ext uri="{0D108BD9-81ED-4DB2-BD59-A6C34878D82A}">
                    <a16:rowId xmlns:a16="http://schemas.microsoft.com/office/drawing/2014/main" val="4269900808"/>
                  </a:ext>
                </a:extLst>
              </a:tr>
              <a:tr h="219783">
                <a:tc>
                  <a:txBody>
                    <a:bodyPr/>
                    <a:lstStyle/>
                    <a:p>
                      <a:pPr algn="l"/>
                      <a:r>
                        <a:rPr lang="en-GB" sz="1000" b="1" dirty="0">
                          <a:solidFill>
                            <a:schemeClr val="bg1"/>
                          </a:solidFill>
                          <a:latin typeface="Calibri" panose="020F0502020204030204" pitchFamily="34" charset="0"/>
                        </a:rPr>
                        <a:t>New To Bank</a:t>
                      </a:r>
                    </a:p>
                  </a:txBody>
                  <a:tcPr marT="28800" marB="28800">
                    <a:solidFill>
                      <a:srgbClr val="C00000"/>
                    </a:solidFill>
                  </a:tcPr>
                </a:tc>
                <a:tc>
                  <a:txBody>
                    <a:bodyPr/>
                    <a:lstStyle/>
                    <a:p>
                      <a:pPr algn="ctr"/>
                      <a:r>
                        <a:rPr lang="en-GB" sz="1000" dirty="0">
                          <a:solidFill>
                            <a:schemeClr val="tx1"/>
                          </a:solidFill>
                        </a:rPr>
                        <a:t>No </a:t>
                      </a:r>
                      <a:r>
                        <a:rPr lang="en-GB" sz="1000" baseline="30000" dirty="0">
                          <a:solidFill>
                            <a:schemeClr val="tx1"/>
                          </a:solidFill>
                        </a:rPr>
                        <a:t>1</a:t>
                      </a:r>
                      <a:endParaRPr lang="en-GB" sz="1000" dirty="0">
                        <a:solidFill>
                          <a:schemeClr val="tx1"/>
                        </a:solidFill>
                      </a:endParaRPr>
                    </a:p>
                  </a:txBody>
                  <a:tcPr marT="28800" marB="28800">
                    <a:solidFill>
                      <a:schemeClr val="bg1">
                        <a:lumMod val="85000"/>
                      </a:schemeClr>
                    </a:solidFill>
                  </a:tcPr>
                </a:tc>
                <a:tc>
                  <a:txBody>
                    <a:bodyPr/>
                    <a:lstStyle/>
                    <a:p>
                      <a:pPr algn="ctr"/>
                      <a:r>
                        <a:rPr lang="en-GB" sz="1000" dirty="0">
                          <a:solidFill>
                            <a:schemeClr val="tx1"/>
                          </a:solidFill>
                        </a:rPr>
                        <a:t>No </a:t>
                      </a:r>
                      <a:r>
                        <a:rPr lang="en-GB" sz="1000" baseline="30000" dirty="0">
                          <a:solidFill>
                            <a:schemeClr val="tx1"/>
                          </a:solidFill>
                        </a:rPr>
                        <a:t>1</a:t>
                      </a:r>
                      <a:endParaRPr lang="en-GB" sz="1000" dirty="0">
                        <a:solidFill>
                          <a:schemeClr val="tx1"/>
                        </a:solidFill>
                      </a:endParaRPr>
                    </a:p>
                  </a:txBody>
                  <a:tcPr marT="28800" marB="28800">
                    <a:solidFill>
                      <a:schemeClr val="bg1">
                        <a:lumMod val="85000"/>
                      </a:schemeClr>
                    </a:solidFill>
                  </a:tcPr>
                </a:tc>
                <a:tc>
                  <a:txBody>
                    <a:bodyPr/>
                    <a:lstStyle/>
                    <a:p>
                      <a:pPr algn="ctr"/>
                      <a:r>
                        <a:rPr lang="en-GB" sz="1000" b="1" dirty="0"/>
                        <a:t>YES</a:t>
                      </a:r>
                    </a:p>
                  </a:txBody>
                  <a:tcPr marT="28800" marB="28800">
                    <a:solidFill>
                      <a:schemeClr val="bg1">
                        <a:lumMod val="85000"/>
                      </a:schemeClr>
                    </a:solidFill>
                  </a:tcPr>
                </a:tc>
                <a:tc>
                  <a:txBody>
                    <a:bodyPr/>
                    <a:lstStyle/>
                    <a:p>
                      <a:pPr algn="ctr"/>
                      <a:r>
                        <a:rPr lang="en-GB" sz="1000" b="1" dirty="0"/>
                        <a:t>YES</a:t>
                      </a:r>
                    </a:p>
                  </a:txBody>
                  <a:tcPr marT="28800" marB="28800">
                    <a:solidFill>
                      <a:schemeClr val="bg1">
                        <a:lumMod val="85000"/>
                      </a:schemeClr>
                    </a:solidFill>
                  </a:tcPr>
                </a:tc>
                <a:tc>
                  <a:txBody>
                    <a:bodyPr/>
                    <a:lstStyle/>
                    <a:p>
                      <a:pPr algn="ctr"/>
                      <a:r>
                        <a:rPr lang="en-GB" sz="1000" b="1" dirty="0"/>
                        <a:t>YES</a:t>
                      </a:r>
                    </a:p>
                  </a:txBody>
                  <a:tcPr marT="28800" marB="28800">
                    <a:solidFill>
                      <a:schemeClr val="bg1">
                        <a:lumMod val="85000"/>
                      </a:schemeClr>
                    </a:solidFill>
                  </a:tcPr>
                </a:tc>
                <a:extLst>
                  <a:ext uri="{0D108BD9-81ED-4DB2-BD59-A6C34878D82A}">
                    <a16:rowId xmlns:a16="http://schemas.microsoft.com/office/drawing/2014/main" val="4072264241"/>
                  </a:ext>
                </a:extLst>
              </a:tr>
              <a:tr h="219783">
                <a:tc>
                  <a:txBody>
                    <a:bodyPr/>
                    <a:lstStyle/>
                    <a:p>
                      <a:pPr algn="l"/>
                      <a:r>
                        <a:rPr lang="en-GB" sz="1000" b="1" dirty="0">
                          <a:solidFill>
                            <a:schemeClr val="bg1"/>
                          </a:solidFill>
                          <a:latin typeface="Calibri" panose="020F0502020204030204" pitchFamily="34" charset="0"/>
                        </a:rPr>
                        <a:t>Material Change (EDR) / On Demand</a:t>
                      </a:r>
                    </a:p>
                  </a:txBody>
                  <a:tcPr marT="28800" marB="28800">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rPr>
                        <a:t>No </a:t>
                      </a:r>
                      <a:r>
                        <a:rPr lang="en-GB" sz="1000" baseline="30000" dirty="0">
                          <a:solidFill>
                            <a:schemeClr val="tx1"/>
                          </a:solidFill>
                        </a:rPr>
                        <a:t>2</a:t>
                      </a:r>
                      <a:endParaRPr lang="en-GB" sz="1000" dirty="0">
                        <a:solidFill>
                          <a:schemeClr val="tx1"/>
                        </a:solidFill>
                      </a:endParaRPr>
                    </a:p>
                  </a:txBody>
                  <a:tcPr marT="28800" marB="28800">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rPr>
                        <a:t>No </a:t>
                      </a:r>
                      <a:r>
                        <a:rPr lang="en-GB" sz="1000" baseline="30000" dirty="0">
                          <a:solidFill>
                            <a:schemeClr val="tx1"/>
                          </a:solidFill>
                        </a:rPr>
                        <a:t>2</a:t>
                      </a:r>
                      <a:endParaRPr lang="en-GB" sz="1000" dirty="0">
                        <a:solidFill>
                          <a:schemeClr val="tx1"/>
                        </a:solidFill>
                      </a:endParaRPr>
                    </a:p>
                  </a:txBody>
                  <a:tcPr marT="28800" marB="28800">
                    <a:solidFill>
                      <a:schemeClr val="bg1">
                        <a:lumMod val="85000"/>
                      </a:schemeClr>
                    </a:solidFill>
                  </a:tcPr>
                </a:tc>
                <a:tc>
                  <a:txBody>
                    <a:bodyPr/>
                    <a:lstStyle/>
                    <a:p>
                      <a:pPr algn="ctr"/>
                      <a:r>
                        <a:rPr lang="en-GB" sz="1000" b="1" dirty="0"/>
                        <a:t>YES</a:t>
                      </a:r>
                      <a:r>
                        <a:rPr lang="en-GB" sz="1000" dirty="0">
                          <a:solidFill>
                            <a:schemeClr val="tx1"/>
                          </a:solidFill>
                        </a:rPr>
                        <a:t> </a:t>
                      </a:r>
                      <a:r>
                        <a:rPr lang="en-GB" sz="1000" baseline="30000" dirty="0">
                          <a:solidFill>
                            <a:schemeClr val="tx1"/>
                          </a:solidFill>
                        </a:rPr>
                        <a:t>3</a:t>
                      </a:r>
                      <a:endParaRPr lang="en-GB" sz="1000" b="1" dirty="0"/>
                    </a:p>
                  </a:txBody>
                  <a:tcPr marT="28800" marB="28800">
                    <a:solidFill>
                      <a:schemeClr val="bg1">
                        <a:lumMod val="85000"/>
                      </a:schemeClr>
                    </a:solidFill>
                  </a:tcPr>
                </a:tc>
                <a:tc>
                  <a:txBody>
                    <a:bodyPr/>
                    <a:lstStyle/>
                    <a:p>
                      <a:pPr algn="ctr"/>
                      <a:r>
                        <a:rPr lang="en-GB" sz="1000" b="1" dirty="0"/>
                        <a:t>YES</a:t>
                      </a:r>
                    </a:p>
                  </a:txBody>
                  <a:tcPr marT="28800" marB="28800">
                    <a:solidFill>
                      <a:schemeClr val="bg1">
                        <a:lumMod val="85000"/>
                      </a:schemeClr>
                    </a:solidFill>
                  </a:tcPr>
                </a:tc>
                <a:tc>
                  <a:txBody>
                    <a:bodyPr/>
                    <a:lstStyle/>
                    <a:p>
                      <a:pPr algn="ctr"/>
                      <a:r>
                        <a:rPr lang="en-GB" sz="1000" b="1" dirty="0"/>
                        <a:t>YES</a:t>
                      </a:r>
                    </a:p>
                  </a:txBody>
                  <a:tcPr marT="28800" marB="28800">
                    <a:solidFill>
                      <a:schemeClr val="bg1">
                        <a:lumMod val="85000"/>
                      </a:schemeClr>
                    </a:solidFill>
                  </a:tcPr>
                </a:tc>
                <a:extLst>
                  <a:ext uri="{0D108BD9-81ED-4DB2-BD59-A6C34878D82A}">
                    <a16:rowId xmlns:a16="http://schemas.microsoft.com/office/drawing/2014/main" val="3397178896"/>
                  </a:ext>
                </a:extLst>
              </a:tr>
              <a:tr h="388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latin typeface="Calibri" panose="020F0502020204030204" pitchFamily="34" charset="0"/>
                        </a:rPr>
                        <a:t>Periodic Review</a:t>
                      </a:r>
                    </a:p>
                  </a:txBody>
                  <a:tcPr marT="28800" marB="28800">
                    <a:solidFill>
                      <a:srgbClr val="C00000"/>
                    </a:solidFill>
                  </a:tcPr>
                </a:tc>
                <a:tc>
                  <a:txBody>
                    <a:bodyPr/>
                    <a:lstStyle/>
                    <a:p>
                      <a:pPr algn="ctr"/>
                      <a:r>
                        <a:rPr lang="en-GB" sz="1000" dirty="0">
                          <a:solidFill>
                            <a:schemeClr val="tx1"/>
                          </a:solidFill>
                        </a:rPr>
                        <a:t>Customers outside of Mass Market exemption only</a:t>
                      </a:r>
                    </a:p>
                  </a:txBody>
                  <a:tcPr marT="28800" marB="28800">
                    <a:solidFill>
                      <a:schemeClr val="bg1">
                        <a:lumMod val="85000"/>
                      </a:schemeClr>
                    </a:solidFill>
                  </a:tcPr>
                </a:tc>
                <a:tc>
                  <a:txBody>
                    <a:bodyPr/>
                    <a:lstStyle/>
                    <a:p>
                      <a:pPr algn="ctr"/>
                      <a:r>
                        <a:rPr lang="en-GB" sz="1000" dirty="0">
                          <a:solidFill>
                            <a:schemeClr val="tx1"/>
                          </a:solidFill>
                        </a:rPr>
                        <a:t>Customers outside of Mass Market exemption only</a:t>
                      </a:r>
                    </a:p>
                  </a:txBody>
                  <a:tcPr marT="28800" marB="28800">
                    <a:solidFill>
                      <a:schemeClr val="bg1">
                        <a:lumMod val="85000"/>
                      </a:schemeClr>
                    </a:solidFill>
                  </a:tcPr>
                </a:tc>
                <a:tc>
                  <a:txBody>
                    <a:bodyPr/>
                    <a:lstStyle/>
                    <a:p>
                      <a:pPr algn="ctr"/>
                      <a:r>
                        <a:rPr lang="en-GB" sz="1000" b="1" dirty="0"/>
                        <a:t>YES</a:t>
                      </a:r>
                    </a:p>
                  </a:txBody>
                  <a:tcPr marT="28800" marB="28800">
                    <a:solidFill>
                      <a:schemeClr val="bg1">
                        <a:lumMod val="85000"/>
                      </a:schemeClr>
                    </a:solidFill>
                  </a:tcPr>
                </a:tc>
                <a:tc>
                  <a:txBody>
                    <a:bodyPr/>
                    <a:lstStyle/>
                    <a:p>
                      <a:pPr algn="ctr"/>
                      <a:r>
                        <a:rPr lang="en-GB" sz="1000" b="1" dirty="0"/>
                        <a:t>YES</a:t>
                      </a:r>
                    </a:p>
                  </a:txBody>
                  <a:tcPr marT="28800" marB="28800">
                    <a:solidFill>
                      <a:schemeClr val="bg1">
                        <a:lumMod val="85000"/>
                      </a:schemeClr>
                    </a:solidFill>
                  </a:tcPr>
                </a:tc>
                <a:tc>
                  <a:txBody>
                    <a:bodyPr/>
                    <a:lstStyle/>
                    <a:p>
                      <a:pPr algn="ctr"/>
                      <a:r>
                        <a:rPr lang="en-GB" sz="1000" b="1" dirty="0"/>
                        <a:t>YES</a:t>
                      </a:r>
                    </a:p>
                  </a:txBody>
                  <a:tcPr marT="28800" marB="28800">
                    <a:solidFill>
                      <a:schemeClr val="bg1">
                        <a:lumMod val="85000"/>
                      </a:schemeClr>
                    </a:solidFill>
                  </a:tcPr>
                </a:tc>
                <a:extLst>
                  <a:ext uri="{0D108BD9-81ED-4DB2-BD59-A6C34878D82A}">
                    <a16:rowId xmlns:a16="http://schemas.microsoft.com/office/drawing/2014/main" val="2655077244"/>
                  </a:ext>
                </a:extLst>
              </a:tr>
            </a:tbl>
          </a:graphicData>
        </a:graphic>
      </p:graphicFrame>
      <p:sp>
        <p:nvSpPr>
          <p:cNvPr id="13" name="Rectangle 12">
            <a:extLst>
              <a:ext uri="{FF2B5EF4-FFF2-40B4-BE49-F238E27FC236}">
                <a16:creationId xmlns:a16="http://schemas.microsoft.com/office/drawing/2014/main" id="{5F53D4AC-13B2-4AAA-9CE9-45AEBB93BCD4}"/>
              </a:ext>
            </a:extLst>
          </p:cNvPr>
          <p:cNvSpPr/>
          <p:nvPr/>
        </p:nvSpPr>
        <p:spPr>
          <a:xfrm>
            <a:off x="209480" y="5535910"/>
            <a:ext cx="11264564" cy="553998"/>
          </a:xfrm>
          <a:prstGeom prst="rect">
            <a:avLst/>
          </a:prstGeom>
        </p:spPr>
        <p:txBody>
          <a:bodyPr wrap="square">
            <a:spAutoFit/>
          </a:bodyPr>
          <a:lstStyle/>
          <a:p>
            <a:r>
              <a:rPr lang="en-GB" sz="1000" baseline="30000" dirty="0">
                <a:latin typeface="Calibri" panose="020F0502020204030204" pitchFamily="34" charset="0"/>
                <a:cs typeface="Calibri" panose="020F0502020204030204" pitchFamily="34" charset="0"/>
              </a:rPr>
              <a:t>1 </a:t>
            </a:r>
            <a:r>
              <a:rPr lang="en-GB" sz="1000" dirty="0">
                <a:latin typeface="Calibri" panose="020F0502020204030204" pitchFamily="34" charset="0"/>
                <a:cs typeface="Calibri" panose="020F0502020204030204" pitchFamily="34" charset="0"/>
              </a:rPr>
              <a:t>Where Low of Medium risk the on-boarding journey should have captured sufficient due diligence</a:t>
            </a:r>
          </a:p>
          <a:p>
            <a:r>
              <a:rPr lang="en-GB" sz="1000" baseline="30000" dirty="0">
                <a:latin typeface="Calibri" panose="020F0502020204030204" pitchFamily="34" charset="0"/>
                <a:cs typeface="Calibri" panose="020F0502020204030204" pitchFamily="34" charset="0"/>
              </a:rPr>
              <a:t>2 </a:t>
            </a:r>
            <a:r>
              <a:rPr lang="en-GB" sz="1000" dirty="0">
                <a:latin typeface="Calibri" panose="020F0502020204030204" pitchFamily="34" charset="0"/>
                <a:cs typeface="Calibri" panose="020F0502020204030204" pitchFamily="34" charset="0"/>
              </a:rPr>
              <a:t> For an Event Driven Review trigger the due diligence taken at the point of contact with the customer should be sufficient to not require further due diligence</a:t>
            </a:r>
          </a:p>
          <a:p>
            <a:r>
              <a:rPr lang="en-GB" sz="1000" baseline="30000" dirty="0">
                <a:latin typeface="Calibri" panose="020F0502020204030204" pitchFamily="34" charset="0"/>
                <a:cs typeface="Calibri" panose="020F0502020204030204" pitchFamily="34" charset="0"/>
              </a:rPr>
              <a:t>3 </a:t>
            </a:r>
            <a:r>
              <a:rPr lang="en-GB" sz="1000" dirty="0">
                <a:latin typeface="Calibri" panose="020F0502020204030204" pitchFamily="34" charset="0"/>
                <a:cs typeface="Calibri" panose="020F0502020204030204" pitchFamily="34" charset="0"/>
              </a:rPr>
              <a:t> Where a customer moves from high to high the alert will only be generated where the customer has an increased material risk e.g. has opened a higher risk product or moved to higher risk jurisdiction</a:t>
            </a:r>
            <a:endParaRPr lang="en-GB" sz="1000" baseline="30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604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125DFD4-F75B-4CEF-A4D7-EA79824B5320}"/>
              </a:ext>
            </a:extLst>
          </p:cNvPr>
          <p:cNvSpPr>
            <a:spLocks noGrp="1"/>
          </p:cNvSpPr>
          <p:nvPr>
            <p:ph type="body" sz="quarter" idx="14"/>
          </p:nvPr>
        </p:nvSpPr>
        <p:spPr>
          <a:xfrm>
            <a:off x="197107" y="161038"/>
            <a:ext cx="7585890" cy="304800"/>
          </a:xfrm>
        </p:spPr>
        <p:txBody>
          <a:bodyPr/>
          <a:lstStyle/>
          <a:p>
            <a:r>
              <a:rPr lang="en-US" sz="1800" dirty="0">
                <a:latin typeface="Calibri" panose="020F0502020204030204" pitchFamily="34" charset="0"/>
              </a:rPr>
              <a:t>Benefits Realisation</a:t>
            </a:r>
          </a:p>
        </p:txBody>
      </p:sp>
      <p:sp>
        <p:nvSpPr>
          <p:cNvPr id="7" name="Rectangle 6"/>
          <p:cNvSpPr/>
          <p:nvPr/>
        </p:nvSpPr>
        <p:spPr>
          <a:xfrm>
            <a:off x="197107" y="625334"/>
            <a:ext cx="11698802"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As part of the strategic design opportunities have been identified to make improvement to the current solution, there are largely based upon: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prstClr val="black"/>
                </a:solidFill>
                <a:latin typeface="Calibri" panose="020F0502020204030204" pitchFamily="34" charset="0"/>
              </a:rPr>
              <a:t>Feedback regarding Norkom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Regulation/Policy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prstClr val="black"/>
                </a:solidFill>
                <a:latin typeface="Calibri" panose="020F0502020204030204" pitchFamily="34" charset="0"/>
              </a:rPr>
              <a:t>Open Breaches/Waivers/IAPs</a:t>
            </a:r>
          </a:p>
          <a:p>
            <a:pPr marR="0" lvl="0" algn="l" defTabSz="914400" rtl="0" eaLnBrk="1" fontAlgn="auto" latinLnBrk="0" hangingPunct="1">
              <a:lnSpc>
                <a:spcPct val="100000"/>
              </a:lnSpc>
              <a:spcBef>
                <a:spcPts val="0"/>
              </a:spcBef>
              <a:spcAft>
                <a:spcPts val="0"/>
              </a:spcAft>
              <a:buClrTx/>
              <a:buSzTx/>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Currently in the process of documenting the improvements planned and the benefits associated with these – an extract of the review is shown below:</a:t>
            </a:r>
          </a:p>
          <a:p>
            <a:pPr marL="0" marR="0" lvl="0" indent="0" algn="just" defTabSz="914400" rtl="0" eaLnBrk="0" fontAlgn="base" latinLnBrk="0" hangingPunct="0">
              <a:lnSpc>
                <a:spcPct val="100000"/>
              </a:lnSpc>
              <a:spcBef>
                <a:spcPct val="0"/>
              </a:spcBef>
              <a:spcAft>
                <a:spcPct val="0"/>
              </a:spcAft>
              <a:buClrTx/>
              <a:buSzTx/>
              <a:buFontTx/>
              <a:buNone/>
              <a:tabLst>
                <a:tab pos="450850" algn="l"/>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graphicFrame>
        <p:nvGraphicFramePr>
          <p:cNvPr id="10" name="Table 9">
            <a:extLst>
              <a:ext uri="{FF2B5EF4-FFF2-40B4-BE49-F238E27FC236}">
                <a16:creationId xmlns:a16="http://schemas.microsoft.com/office/drawing/2014/main" id="{83C70076-86D7-4858-8AE2-5A49870D4979}"/>
              </a:ext>
            </a:extLst>
          </p:cNvPr>
          <p:cNvGraphicFramePr>
            <a:graphicFrameLocks noGrp="1"/>
          </p:cNvGraphicFramePr>
          <p:nvPr>
            <p:extLst>
              <p:ext uri="{D42A27DB-BD31-4B8C-83A1-F6EECF244321}">
                <p14:modId xmlns:p14="http://schemas.microsoft.com/office/powerpoint/2010/main" val="2640506631"/>
              </p:ext>
            </p:extLst>
          </p:nvPr>
        </p:nvGraphicFramePr>
        <p:xfrm>
          <a:off x="296091" y="1510369"/>
          <a:ext cx="11423470" cy="4467019"/>
        </p:xfrm>
        <a:graphic>
          <a:graphicData uri="http://schemas.openxmlformats.org/drawingml/2006/table">
            <a:tbl>
              <a:tblPr/>
              <a:tblGrid>
                <a:gridCol w="1960316">
                  <a:extLst>
                    <a:ext uri="{9D8B030D-6E8A-4147-A177-3AD203B41FA5}">
                      <a16:colId xmlns:a16="http://schemas.microsoft.com/office/drawing/2014/main" val="1002655794"/>
                    </a:ext>
                  </a:extLst>
                </a:gridCol>
                <a:gridCol w="1191940">
                  <a:extLst>
                    <a:ext uri="{9D8B030D-6E8A-4147-A177-3AD203B41FA5}">
                      <a16:colId xmlns:a16="http://schemas.microsoft.com/office/drawing/2014/main" val="568737378"/>
                    </a:ext>
                  </a:extLst>
                </a:gridCol>
                <a:gridCol w="1985857">
                  <a:extLst>
                    <a:ext uri="{9D8B030D-6E8A-4147-A177-3AD203B41FA5}">
                      <a16:colId xmlns:a16="http://schemas.microsoft.com/office/drawing/2014/main" val="307852303"/>
                    </a:ext>
                  </a:extLst>
                </a:gridCol>
                <a:gridCol w="928011">
                  <a:extLst>
                    <a:ext uri="{9D8B030D-6E8A-4147-A177-3AD203B41FA5}">
                      <a16:colId xmlns:a16="http://schemas.microsoft.com/office/drawing/2014/main" val="375310639"/>
                    </a:ext>
                  </a:extLst>
                </a:gridCol>
                <a:gridCol w="928011">
                  <a:extLst>
                    <a:ext uri="{9D8B030D-6E8A-4147-A177-3AD203B41FA5}">
                      <a16:colId xmlns:a16="http://schemas.microsoft.com/office/drawing/2014/main" val="662596336"/>
                    </a:ext>
                  </a:extLst>
                </a:gridCol>
                <a:gridCol w="928011">
                  <a:extLst>
                    <a:ext uri="{9D8B030D-6E8A-4147-A177-3AD203B41FA5}">
                      <a16:colId xmlns:a16="http://schemas.microsoft.com/office/drawing/2014/main" val="477216718"/>
                    </a:ext>
                  </a:extLst>
                </a:gridCol>
                <a:gridCol w="928011">
                  <a:extLst>
                    <a:ext uri="{9D8B030D-6E8A-4147-A177-3AD203B41FA5}">
                      <a16:colId xmlns:a16="http://schemas.microsoft.com/office/drawing/2014/main" val="210536924"/>
                    </a:ext>
                  </a:extLst>
                </a:gridCol>
                <a:gridCol w="2573313">
                  <a:extLst>
                    <a:ext uri="{9D8B030D-6E8A-4147-A177-3AD203B41FA5}">
                      <a16:colId xmlns:a16="http://schemas.microsoft.com/office/drawing/2014/main" val="3560824105"/>
                    </a:ext>
                  </a:extLst>
                </a:gridCol>
              </a:tblGrid>
              <a:tr h="627609">
                <a:tc>
                  <a:txBody>
                    <a:bodyPr/>
                    <a:lstStyle/>
                    <a:p>
                      <a:pPr algn="ctr" fontAlgn="ctr"/>
                      <a:r>
                        <a:rPr lang="en-GB" sz="1000" b="1" i="0" u="none" strike="noStrike" dirty="0">
                          <a:solidFill>
                            <a:srgbClr val="FFFFFF"/>
                          </a:solidFill>
                          <a:effectLst/>
                          <a:latin typeface="Calibri" panose="020F0502020204030204" pitchFamily="34" charset="0"/>
                        </a:rPr>
                        <a:t>Design Item</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fontAlgn="ctr"/>
                      <a:r>
                        <a:rPr lang="en-GB" sz="1000" b="1" i="0" u="none" strike="noStrike" dirty="0">
                          <a:solidFill>
                            <a:srgbClr val="FFFFFF"/>
                          </a:solidFill>
                          <a:effectLst/>
                          <a:latin typeface="Calibri" panose="020F0502020204030204" pitchFamily="34" charset="0"/>
                        </a:rPr>
                        <a:t>Model Applicable To</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fontAlgn="ctr"/>
                      <a:r>
                        <a:rPr lang="en-GB" sz="1000" b="1" i="0" u="none" strike="noStrike" dirty="0">
                          <a:solidFill>
                            <a:srgbClr val="FFFFFF"/>
                          </a:solidFill>
                          <a:effectLst/>
                          <a:latin typeface="Calibri" panose="020F0502020204030204" pitchFamily="34" charset="0"/>
                        </a:rPr>
                        <a:t>Benefit</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fontAlgn="ctr"/>
                      <a:r>
                        <a:rPr lang="en-GB" sz="1000" b="1" i="0" u="none" strike="noStrike" dirty="0">
                          <a:solidFill>
                            <a:srgbClr val="FFFFFF"/>
                          </a:solidFill>
                          <a:effectLst/>
                          <a:latin typeface="Calibri" panose="020F0502020204030204" pitchFamily="34" charset="0"/>
                        </a:rPr>
                        <a:t>Delivery in initial phase (2020)</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fontAlgn="ctr"/>
                      <a:r>
                        <a:rPr lang="en-GB" sz="1000" b="1" i="0" u="none" strike="noStrike" dirty="0">
                          <a:solidFill>
                            <a:srgbClr val="FFFFFF"/>
                          </a:solidFill>
                          <a:effectLst/>
                          <a:latin typeface="Calibri" panose="020F0502020204030204" pitchFamily="34" charset="0"/>
                        </a:rPr>
                        <a:t>Delivery in subsequent phase (TBC)</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fontAlgn="ctr"/>
                      <a:r>
                        <a:rPr lang="en-GB" sz="1000" b="1" i="0" u="none" strike="noStrike" dirty="0">
                          <a:solidFill>
                            <a:srgbClr val="FFFFFF"/>
                          </a:solidFill>
                          <a:effectLst/>
                          <a:latin typeface="Calibri" panose="020F0502020204030204" pitchFamily="34" charset="0"/>
                        </a:rPr>
                        <a:t>Subject to Remediation Activity</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fontAlgn="ctr"/>
                      <a:r>
                        <a:rPr lang="en-GB" sz="1000" b="1" i="0" u="none" strike="noStrike" dirty="0">
                          <a:solidFill>
                            <a:srgbClr val="FFFFFF"/>
                          </a:solidFill>
                          <a:effectLst/>
                          <a:latin typeface="Calibri" panose="020F0502020204030204" pitchFamily="34" charset="0"/>
                        </a:rPr>
                        <a:t>Open Breaches/ Waivers/ Audit Points Resolved</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fontAlgn="ctr"/>
                      <a:r>
                        <a:rPr lang="en-GB" sz="1000" b="1" i="0" u="none" strike="noStrike" dirty="0">
                          <a:solidFill>
                            <a:srgbClr val="FFFFFF"/>
                          </a:solidFill>
                          <a:effectLst/>
                          <a:latin typeface="Calibri" panose="020F0502020204030204" pitchFamily="34" charset="0"/>
                        </a:rPr>
                        <a:t>Links to Regulation/Policy/Media Cases</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344010994"/>
                  </a:ext>
                </a:extLst>
              </a:tr>
              <a:tr h="1715431">
                <a:tc>
                  <a:txBody>
                    <a:bodyPr/>
                    <a:lstStyle/>
                    <a:p>
                      <a:pPr algn="l" fontAlgn="ctr"/>
                      <a:r>
                        <a:rPr lang="en-GB" sz="1000" b="0" i="0" u="none" strike="noStrike" dirty="0">
                          <a:solidFill>
                            <a:srgbClr val="000000"/>
                          </a:solidFill>
                          <a:effectLst/>
                          <a:latin typeface="Calibri" panose="020F0502020204030204" pitchFamily="34" charset="0"/>
                        </a:rPr>
                        <a:t>Occupation will now use Employment Status Data rather than just using Occupation</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Personal</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GB" sz="1000" b="0" i="0" u="none" strike="noStrike" dirty="0">
                          <a:solidFill>
                            <a:srgbClr val="000000"/>
                          </a:solidFill>
                          <a:effectLst/>
                          <a:latin typeface="Calibri" panose="020F0502020204030204" pitchFamily="34" charset="0"/>
                        </a:rPr>
                        <a:t>Where no occupation is present the default is risk factor score is medium however in Retail Partenon 3.1 million customers have an employment status (retired/unemployed) that would mean their Occupation Risk Factor score is low. Could reduce the volume of customers scoring as a higher risk category than necessary</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In-Plan</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N/A</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N/A</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N/A</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GB" sz="1000" b="0" i="0" u="none" strike="noStrike" dirty="0">
                          <a:solidFill>
                            <a:srgbClr val="000000"/>
                          </a:solidFill>
                          <a:effectLst/>
                          <a:latin typeface="Calibri" panose="020F0502020204030204" pitchFamily="34" charset="0"/>
                        </a:rPr>
                        <a:t>AML Standards Section 11.2.3 BUSINESS ACTIVITY OR INDUSTRY SECTOR RISK - With respect to private individual customers, their occupation should be considered as a risk factor in place of industry sector or business activity.</a:t>
                      </a:r>
                      <a:br>
                        <a:rPr lang="en-GB" sz="1000" b="0" i="0" u="none" strike="noStrike" dirty="0">
                          <a:solidFill>
                            <a:srgbClr val="000000"/>
                          </a:solidFill>
                          <a:effectLst/>
                          <a:latin typeface="Calibri" panose="020F0502020204030204" pitchFamily="34" charset="0"/>
                        </a:rPr>
                      </a:br>
                      <a:endParaRPr lang="en-GB" sz="1000" b="0" i="0" u="none" strike="noStrike" dirty="0">
                        <a:solidFill>
                          <a:srgbClr val="000000"/>
                        </a:solidFill>
                        <a:effectLst/>
                        <a:latin typeface="Calibri" panose="020F0502020204030204" pitchFamily="34" charset="0"/>
                      </a:endParaRP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22055"/>
                  </a:ext>
                </a:extLst>
              </a:tr>
              <a:tr h="783013">
                <a:tc>
                  <a:txBody>
                    <a:bodyPr/>
                    <a:lstStyle/>
                    <a:p>
                      <a:pPr algn="l" fontAlgn="ctr"/>
                      <a:r>
                        <a:rPr lang="en-GB" sz="1000" b="0" i="0" u="none" strike="noStrike" dirty="0">
                          <a:solidFill>
                            <a:srgbClr val="000000"/>
                          </a:solidFill>
                          <a:effectLst/>
                          <a:latin typeface="Calibri" panose="020F0502020204030204" pitchFamily="34" charset="0"/>
                        </a:rPr>
                        <a:t>On re-activation a dormant customer is to be assessed in real time and where high risk due diligence to be completed prior to indicator being lifted</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Personal and</a:t>
                      </a:r>
                    </a:p>
                    <a:p>
                      <a:pPr algn="ctr" fontAlgn="ctr"/>
                      <a:r>
                        <a:rPr lang="en-GB" sz="1000" b="0" i="0" u="none" strike="noStrike" dirty="0">
                          <a:solidFill>
                            <a:srgbClr val="000000"/>
                          </a:solidFill>
                          <a:effectLst/>
                          <a:latin typeface="Calibri" panose="020F0502020204030204" pitchFamily="34" charset="0"/>
                        </a:rPr>
                        <a:t>Non-Personal</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GB" sz="1000" b="0" i="0" u="none" strike="noStrike" dirty="0">
                          <a:solidFill>
                            <a:srgbClr val="000000"/>
                          </a:solidFill>
                          <a:effectLst/>
                          <a:latin typeface="Calibri" panose="020F0502020204030204" pitchFamily="34" charset="0"/>
                        </a:rPr>
                        <a:t>Reduced risk of customer beginning to use accounts before the appropriate level of due diligence has been completed</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In-Plan, however subject to channels integration</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N/A</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N/A</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119093 - Dormant Accounts</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GB" sz="1000" b="0" i="0" u="none" strike="noStrike" dirty="0">
                          <a:solidFill>
                            <a:srgbClr val="000000"/>
                          </a:solidFill>
                          <a:effectLst/>
                          <a:latin typeface="Calibri" panose="020F0502020204030204" pitchFamily="34" charset="0"/>
                        </a:rPr>
                        <a:t>AML Standards - 12.1.14 EXISTING CUSTOMERS - business areas must have procedures to identify dormant account and be able to re-apply CDD measures if and when customer contact is re-established</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970294"/>
                  </a:ext>
                </a:extLst>
              </a:tr>
              <a:tr h="1093819">
                <a:tc>
                  <a:txBody>
                    <a:bodyPr/>
                    <a:lstStyle/>
                    <a:p>
                      <a:pPr algn="l" fontAlgn="ctr"/>
                      <a:r>
                        <a:rPr lang="en-GB" sz="1000" b="0" i="0" u="none" strike="noStrike" dirty="0">
                          <a:solidFill>
                            <a:srgbClr val="000000"/>
                          </a:solidFill>
                          <a:effectLst/>
                          <a:latin typeface="Calibri" panose="020F0502020204030204" pitchFamily="34" charset="0"/>
                        </a:rPr>
                        <a:t>Dormant customers can be identified to prevent file builds being required</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Personal and</a:t>
                      </a:r>
                    </a:p>
                    <a:p>
                      <a:pPr algn="ctr" fontAlgn="ctr"/>
                      <a:r>
                        <a:rPr lang="en-GB" sz="1000" b="0" i="0" u="none" strike="noStrike" dirty="0">
                          <a:solidFill>
                            <a:srgbClr val="000000"/>
                          </a:solidFill>
                          <a:effectLst/>
                          <a:latin typeface="Calibri" panose="020F0502020204030204" pitchFamily="34" charset="0"/>
                        </a:rPr>
                        <a:t>Non-Personal</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GB" sz="1000" b="0" i="0" u="none" strike="noStrike" dirty="0">
                          <a:solidFill>
                            <a:srgbClr val="000000"/>
                          </a:solidFill>
                          <a:effectLst/>
                          <a:latin typeface="Calibri" panose="020F0502020204030204" pitchFamily="34" charset="0"/>
                        </a:rPr>
                        <a:t>Operational time is not spent building files for dormant customers as per the current process (volumes TBC)</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In-Plan</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N/A</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N/A</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1000" b="0" i="0" u="none" strike="noStrike" dirty="0">
                          <a:solidFill>
                            <a:srgbClr val="000000"/>
                          </a:solidFill>
                          <a:effectLst/>
                          <a:latin typeface="Calibri" panose="020F0502020204030204" pitchFamily="34" charset="0"/>
                        </a:rPr>
                        <a:t>N/A</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GB" sz="1000" b="0" i="0" u="none" strike="noStrike" dirty="0">
                          <a:solidFill>
                            <a:srgbClr val="000000"/>
                          </a:solidFill>
                          <a:effectLst/>
                          <a:latin typeface="Calibri" panose="020F0502020204030204" pitchFamily="34" charset="0"/>
                        </a:rPr>
                        <a:t>AML Standards - 13.3 EVENT DRIVEN REVIEWS - EDRs are particularly important: When a previously dormant account is re-activated</a:t>
                      </a:r>
                      <a:br>
                        <a:rPr lang="en-GB" sz="1000" b="0" i="0" u="none" strike="noStrike" dirty="0">
                          <a:solidFill>
                            <a:srgbClr val="000000"/>
                          </a:solidFill>
                          <a:effectLst/>
                          <a:latin typeface="Calibri" panose="020F0502020204030204" pitchFamily="34" charset="0"/>
                        </a:rPr>
                      </a:br>
                      <a:r>
                        <a:rPr lang="en-GB" sz="1000" b="0" i="0" u="none" strike="noStrike" dirty="0">
                          <a:solidFill>
                            <a:srgbClr val="000000"/>
                          </a:solidFill>
                          <a:effectLst/>
                          <a:latin typeface="Calibri" panose="020F0502020204030204" pitchFamily="34" charset="0"/>
                        </a:rPr>
                        <a:t>AML Standards -13.4.1. PERIODIC REVIEWS -CUSTOMER RELATIONSHIPS NOT IN SCOPE - All of the customer’s accounts are dormant</a:t>
                      </a:r>
                    </a:p>
                  </a:txBody>
                  <a:tcPr marL="90000" marR="90000" marT="28800" marB="288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115791"/>
                  </a:ext>
                </a:extLst>
              </a:tr>
            </a:tbl>
          </a:graphicData>
        </a:graphic>
      </p:graphicFrame>
    </p:spTree>
    <p:extLst>
      <p:ext uri="{BB962C8B-B14F-4D97-AF65-F5344CB8AC3E}">
        <p14:creationId xmlns:p14="http://schemas.microsoft.com/office/powerpoint/2010/main" val="154326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59F1A0EC-5758-423E-BCAC-143CD35F0866}"/>
              </a:ext>
            </a:extLst>
          </p:cNvPr>
          <p:cNvGraphicFramePr>
            <a:graphicFrameLocks noGrp="1"/>
          </p:cNvGraphicFramePr>
          <p:nvPr/>
        </p:nvGraphicFramePr>
        <p:xfrm>
          <a:off x="532977" y="1000074"/>
          <a:ext cx="11082466" cy="4616114"/>
        </p:xfrm>
        <a:graphic>
          <a:graphicData uri="http://schemas.openxmlformats.org/drawingml/2006/table">
            <a:tbl>
              <a:tblPr firstRow="1" bandRow="1"/>
              <a:tblGrid>
                <a:gridCol w="178989">
                  <a:extLst>
                    <a:ext uri="{9D8B030D-6E8A-4147-A177-3AD203B41FA5}">
                      <a16:colId xmlns:a16="http://schemas.microsoft.com/office/drawing/2014/main" val="2695031187"/>
                    </a:ext>
                  </a:extLst>
                </a:gridCol>
                <a:gridCol w="199091">
                  <a:extLst>
                    <a:ext uri="{9D8B030D-6E8A-4147-A177-3AD203B41FA5}">
                      <a16:colId xmlns:a16="http://schemas.microsoft.com/office/drawing/2014/main" val="1178658489"/>
                    </a:ext>
                  </a:extLst>
                </a:gridCol>
                <a:gridCol w="764599">
                  <a:extLst>
                    <a:ext uri="{9D8B030D-6E8A-4147-A177-3AD203B41FA5}">
                      <a16:colId xmlns:a16="http://schemas.microsoft.com/office/drawing/2014/main" val="3128551547"/>
                    </a:ext>
                  </a:extLst>
                </a:gridCol>
                <a:gridCol w="764599">
                  <a:extLst>
                    <a:ext uri="{9D8B030D-6E8A-4147-A177-3AD203B41FA5}">
                      <a16:colId xmlns:a16="http://schemas.microsoft.com/office/drawing/2014/main" val="2212024115"/>
                    </a:ext>
                  </a:extLst>
                </a:gridCol>
                <a:gridCol w="764599">
                  <a:extLst>
                    <a:ext uri="{9D8B030D-6E8A-4147-A177-3AD203B41FA5}">
                      <a16:colId xmlns:a16="http://schemas.microsoft.com/office/drawing/2014/main" val="4170849614"/>
                    </a:ext>
                  </a:extLst>
                </a:gridCol>
                <a:gridCol w="764599">
                  <a:extLst>
                    <a:ext uri="{9D8B030D-6E8A-4147-A177-3AD203B41FA5}">
                      <a16:colId xmlns:a16="http://schemas.microsoft.com/office/drawing/2014/main" val="3024806403"/>
                    </a:ext>
                  </a:extLst>
                </a:gridCol>
                <a:gridCol w="764599">
                  <a:extLst>
                    <a:ext uri="{9D8B030D-6E8A-4147-A177-3AD203B41FA5}">
                      <a16:colId xmlns:a16="http://schemas.microsoft.com/office/drawing/2014/main" val="494437738"/>
                    </a:ext>
                  </a:extLst>
                </a:gridCol>
                <a:gridCol w="764599">
                  <a:extLst>
                    <a:ext uri="{9D8B030D-6E8A-4147-A177-3AD203B41FA5}">
                      <a16:colId xmlns:a16="http://schemas.microsoft.com/office/drawing/2014/main" val="909470708"/>
                    </a:ext>
                  </a:extLst>
                </a:gridCol>
                <a:gridCol w="764599">
                  <a:extLst>
                    <a:ext uri="{9D8B030D-6E8A-4147-A177-3AD203B41FA5}">
                      <a16:colId xmlns:a16="http://schemas.microsoft.com/office/drawing/2014/main" val="3021477380"/>
                    </a:ext>
                  </a:extLst>
                </a:gridCol>
                <a:gridCol w="764599">
                  <a:extLst>
                    <a:ext uri="{9D8B030D-6E8A-4147-A177-3AD203B41FA5}">
                      <a16:colId xmlns:a16="http://schemas.microsoft.com/office/drawing/2014/main" val="1095248297"/>
                    </a:ext>
                  </a:extLst>
                </a:gridCol>
                <a:gridCol w="764599">
                  <a:extLst>
                    <a:ext uri="{9D8B030D-6E8A-4147-A177-3AD203B41FA5}">
                      <a16:colId xmlns:a16="http://schemas.microsoft.com/office/drawing/2014/main" val="2228005298"/>
                    </a:ext>
                  </a:extLst>
                </a:gridCol>
                <a:gridCol w="764599">
                  <a:extLst>
                    <a:ext uri="{9D8B030D-6E8A-4147-A177-3AD203B41FA5}">
                      <a16:colId xmlns:a16="http://schemas.microsoft.com/office/drawing/2014/main" val="384165175"/>
                    </a:ext>
                  </a:extLst>
                </a:gridCol>
                <a:gridCol w="764599">
                  <a:extLst>
                    <a:ext uri="{9D8B030D-6E8A-4147-A177-3AD203B41FA5}">
                      <a16:colId xmlns:a16="http://schemas.microsoft.com/office/drawing/2014/main" val="2881581446"/>
                    </a:ext>
                  </a:extLst>
                </a:gridCol>
                <a:gridCol w="764599">
                  <a:extLst>
                    <a:ext uri="{9D8B030D-6E8A-4147-A177-3AD203B41FA5}">
                      <a16:colId xmlns:a16="http://schemas.microsoft.com/office/drawing/2014/main" val="3998180455"/>
                    </a:ext>
                  </a:extLst>
                </a:gridCol>
                <a:gridCol w="764599">
                  <a:extLst>
                    <a:ext uri="{9D8B030D-6E8A-4147-A177-3AD203B41FA5}">
                      <a16:colId xmlns:a16="http://schemas.microsoft.com/office/drawing/2014/main" val="1924762756"/>
                    </a:ext>
                  </a:extLst>
                </a:gridCol>
                <a:gridCol w="764599">
                  <a:extLst>
                    <a:ext uri="{9D8B030D-6E8A-4147-A177-3AD203B41FA5}">
                      <a16:colId xmlns:a16="http://schemas.microsoft.com/office/drawing/2014/main" val="3897804704"/>
                    </a:ext>
                  </a:extLst>
                </a:gridCol>
              </a:tblGrid>
              <a:tr h="140167">
                <a:tc>
                  <a:txBody>
                    <a:bodyPr/>
                    <a:lstStyle/>
                    <a:p>
                      <a:pPr algn="l" fontAlgn="b"/>
                      <a:endParaRPr lang="en-GB" sz="8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b">
                    <a:lnL>
                      <a:noFill/>
                    </a:lnL>
                    <a:lnR>
                      <a:noFill/>
                    </a:lnR>
                    <a:lnT>
                      <a:noFill/>
                    </a:lnT>
                    <a:lnB>
                      <a:noFill/>
                    </a:lnB>
                  </a:tcPr>
                </a:tc>
                <a:tc>
                  <a:txBody>
                    <a:bodyPr/>
                    <a:lstStyle/>
                    <a:p>
                      <a:pPr algn="l" fontAlgn="b"/>
                      <a:endParaRPr lang="en-GB" sz="8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rtl="0" fontAlgn="ctr"/>
                      <a:r>
                        <a:rPr lang="en-GB" sz="600" b="1" i="0" u="none" strike="noStrike" dirty="0">
                          <a:solidFill>
                            <a:srgbClr val="FFFFFF"/>
                          </a:solidFill>
                          <a:effectLst/>
                          <a:latin typeface="Arial" panose="020B0604020202020204" pitchFamily="34" charset="0"/>
                          <a:cs typeface="Arial" panose="020B0604020202020204" pitchFamily="34" charset="0"/>
                        </a:rPr>
                        <a:t>2019 Q4</a:t>
                      </a:r>
                    </a:p>
                  </a:txBody>
                  <a:tcPr marL="7150" marR="7150" marT="715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hMerge="1">
                  <a:txBody>
                    <a:bodyPr/>
                    <a:lstStyle/>
                    <a:p>
                      <a:endParaRPr lang="en-GB"/>
                    </a:p>
                  </a:txBody>
                  <a:tcPr/>
                </a:tc>
                <a:tc hMerge="1">
                  <a:txBody>
                    <a:bodyPr/>
                    <a:lstStyle/>
                    <a:p>
                      <a:pPr algn="ctr" rtl="0" fontAlgn="ctr"/>
                      <a:endParaRPr lang="en-GB" sz="600" b="1" i="0" u="none" strike="noStrike" dirty="0">
                        <a:solidFill>
                          <a:srgbClr val="FFFFFF"/>
                        </a:solidFill>
                        <a:effectLst/>
                        <a:latin typeface="Santander Text" panose="020B0504020201020104" pitchFamily="34" charset="0"/>
                      </a:endParaRP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gridSpan="3">
                  <a:txBody>
                    <a:bodyPr/>
                    <a:lstStyle/>
                    <a:p>
                      <a:pPr algn="ctr" rtl="0" fontAlgn="ctr"/>
                      <a:r>
                        <a:rPr lang="en-GB" sz="600" b="1" i="0" u="none" strike="noStrike" dirty="0">
                          <a:solidFill>
                            <a:srgbClr val="FFFFFF"/>
                          </a:solidFill>
                          <a:effectLst/>
                          <a:latin typeface="Arial" panose="020B0604020202020204" pitchFamily="34" charset="0"/>
                          <a:cs typeface="Arial" panose="020B0604020202020204" pitchFamily="34" charset="0"/>
                        </a:rPr>
                        <a:t>2020 Q1</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hMerge="1">
                  <a:txBody>
                    <a:bodyPr/>
                    <a:lstStyle/>
                    <a:p>
                      <a:endParaRPr lang="en-GB"/>
                    </a:p>
                  </a:txBody>
                  <a:tcPr/>
                </a:tc>
                <a:tc hMerge="1">
                  <a:txBody>
                    <a:bodyPr/>
                    <a:lstStyle/>
                    <a:p>
                      <a:endParaRPr lang="en-GB"/>
                    </a:p>
                  </a:txBody>
                  <a:tcPr/>
                </a:tc>
                <a:tc gridSpan="3">
                  <a:txBody>
                    <a:bodyPr/>
                    <a:lstStyle/>
                    <a:p>
                      <a:pPr algn="ctr" rtl="0" fontAlgn="ctr"/>
                      <a:r>
                        <a:rPr lang="en-GB" sz="600" b="1" i="0" u="none" strike="noStrike" dirty="0">
                          <a:solidFill>
                            <a:srgbClr val="FFFFFF"/>
                          </a:solidFill>
                          <a:effectLst/>
                          <a:latin typeface="Arial" panose="020B0604020202020204" pitchFamily="34" charset="0"/>
                          <a:cs typeface="Arial" panose="020B0604020202020204" pitchFamily="34" charset="0"/>
                        </a:rPr>
                        <a:t>2020 Q2</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hMerge="1">
                  <a:txBody>
                    <a:bodyPr/>
                    <a:lstStyle/>
                    <a:p>
                      <a:pPr algn="ctr" rtl="0" fontAlgn="ctr"/>
                      <a:endParaRPr lang="en-GB" sz="600" b="1" i="0" u="none" strike="noStrike" dirty="0">
                        <a:solidFill>
                          <a:srgbClr val="FFFFFF"/>
                        </a:solidFill>
                        <a:effectLst/>
                        <a:latin typeface="Santander Text" panose="020B0504020201020104" pitchFamily="34" charset="0"/>
                      </a:endParaRP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hMerge="1">
                  <a:txBody>
                    <a:bodyPr/>
                    <a:lstStyle/>
                    <a:p>
                      <a:pPr algn="ctr" rtl="0" fontAlgn="ctr"/>
                      <a:endParaRPr lang="en-GB" sz="600" b="1" i="0" u="none" strike="noStrike" dirty="0">
                        <a:solidFill>
                          <a:srgbClr val="FFFFFF"/>
                        </a:solidFill>
                        <a:effectLst/>
                        <a:latin typeface="Santander Text" panose="020B0504020201020104" pitchFamily="34" charset="0"/>
                      </a:endParaRP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gridSpan="3">
                  <a:txBody>
                    <a:bodyPr/>
                    <a:lstStyle/>
                    <a:p>
                      <a:pPr algn="ctr" rtl="0" fontAlgn="ctr"/>
                      <a:r>
                        <a:rPr lang="en-GB" sz="600" b="1" i="0" u="none" strike="noStrike" dirty="0">
                          <a:solidFill>
                            <a:srgbClr val="FFFFFF"/>
                          </a:solidFill>
                          <a:effectLst/>
                          <a:latin typeface="Arial" panose="020B0604020202020204" pitchFamily="34" charset="0"/>
                          <a:cs typeface="Arial" panose="020B0604020202020204" pitchFamily="34" charset="0"/>
                        </a:rPr>
                        <a:t>2020 Q3</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hMerge="1">
                  <a:txBody>
                    <a:bodyPr/>
                    <a:lstStyle/>
                    <a:p>
                      <a:pPr algn="ctr" rtl="0" fontAlgn="ctr"/>
                      <a:endParaRPr lang="en-GB" sz="600" b="1" i="0" u="none" strike="noStrike" dirty="0">
                        <a:solidFill>
                          <a:srgbClr val="FFFFFF"/>
                        </a:solidFill>
                        <a:effectLst/>
                        <a:latin typeface="Santander Text" panose="020B0504020201020104" pitchFamily="34" charset="0"/>
                      </a:endParaRP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hMerge="1">
                  <a:txBody>
                    <a:bodyPr/>
                    <a:lstStyle/>
                    <a:p>
                      <a:pPr algn="ctr" rtl="0" fontAlgn="ctr"/>
                      <a:endParaRPr lang="en-GB" sz="600" b="1" i="0" u="none" strike="noStrike" dirty="0">
                        <a:solidFill>
                          <a:srgbClr val="FFFFFF"/>
                        </a:solidFill>
                        <a:effectLst/>
                        <a:latin typeface="Santander Text" panose="020B0504020201020104" pitchFamily="34" charset="0"/>
                      </a:endParaRP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gridSpan="2">
                  <a:txBody>
                    <a:bodyPr/>
                    <a:lstStyle/>
                    <a:p>
                      <a:pPr algn="ctr" rtl="0" fontAlgn="ctr"/>
                      <a:r>
                        <a:rPr lang="en-GB" sz="600" b="1" i="0" u="none" strike="noStrike" dirty="0">
                          <a:solidFill>
                            <a:srgbClr val="FFFFFF"/>
                          </a:solidFill>
                          <a:effectLst/>
                          <a:latin typeface="Arial" panose="020B0604020202020204" pitchFamily="34" charset="0"/>
                          <a:cs typeface="Arial" panose="020B0604020202020204" pitchFamily="34" charset="0"/>
                        </a:rPr>
                        <a:t>2020 Q4</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tc hMerge="1">
                  <a:txBody>
                    <a:bodyPr/>
                    <a:lstStyle/>
                    <a:p>
                      <a:pPr algn="ctr" rtl="0" fontAlgn="ctr"/>
                      <a:endParaRPr lang="en-GB" sz="600" b="1" i="0" u="none" strike="noStrike" dirty="0">
                        <a:solidFill>
                          <a:srgbClr val="FFFFFF"/>
                        </a:solidFill>
                        <a:effectLst/>
                        <a:latin typeface="Santander Text" panose="020B0504020201020104" pitchFamily="34" charset="0"/>
                      </a:endParaRP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0000"/>
                    </a:solidFill>
                  </a:tcPr>
                </a:tc>
                <a:extLst>
                  <a:ext uri="{0D108BD9-81ED-4DB2-BD59-A6C34878D82A}">
                    <a16:rowId xmlns:a16="http://schemas.microsoft.com/office/drawing/2014/main" val="2638300691"/>
                  </a:ext>
                </a:extLst>
              </a:tr>
              <a:tr h="140167">
                <a:tc>
                  <a:txBody>
                    <a:bodyPr/>
                    <a:lstStyle/>
                    <a:p>
                      <a:pPr algn="l" fontAlgn="b"/>
                      <a:endParaRPr lang="en-GB" sz="8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8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Oct</a:t>
                      </a:r>
                    </a:p>
                  </a:txBody>
                  <a:tcPr marL="7150" marR="7150" marT="715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Nov</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Dec</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Jan</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Feb</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Mar</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Apr</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May</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Jun</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Jul</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Aug</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Sep</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algn="ctr" rtl="0" fontAlgn="ctr"/>
                      <a:r>
                        <a:rPr lang="en-GB" sz="600" b="0" i="0" u="none" strike="noStrike" dirty="0">
                          <a:solidFill>
                            <a:srgbClr val="FFFFFF"/>
                          </a:solidFill>
                          <a:effectLst/>
                          <a:latin typeface="Arial" panose="020B0604020202020204" pitchFamily="34" charset="0"/>
                          <a:cs typeface="Arial" panose="020B0604020202020204" pitchFamily="34" charset="0"/>
                        </a:rPr>
                        <a:t>Oct</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0" i="0" u="none" strike="noStrike" dirty="0">
                          <a:solidFill>
                            <a:srgbClr val="FFFFFF"/>
                          </a:solidFill>
                          <a:effectLst/>
                          <a:latin typeface="Arial" panose="020B0604020202020204" pitchFamily="34" charset="0"/>
                          <a:cs typeface="Arial" panose="020B0604020202020204" pitchFamily="34" charset="0"/>
                        </a:rPr>
                        <a:t>Nov</a:t>
                      </a:r>
                    </a:p>
                  </a:txBody>
                  <a:tcPr marL="7150" marR="7150" marT="71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0000"/>
                    </a:solidFill>
                  </a:tcPr>
                </a:tc>
                <a:extLst>
                  <a:ext uri="{0D108BD9-81ED-4DB2-BD59-A6C34878D82A}">
                    <a16:rowId xmlns:a16="http://schemas.microsoft.com/office/drawing/2014/main" val="3153224598"/>
                  </a:ext>
                </a:extLst>
              </a:tr>
              <a:tr h="891730">
                <a:tc gridSpan="2">
                  <a:txBody>
                    <a:bodyPr/>
                    <a:lstStyle/>
                    <a:p>
                      <a:pPr algn="ctr" rtl="0" fontAlgn="ctr"/>
                      <a:r>
                        <a:rPr lang="en-GB" sz="600" b="0" i="0" u="none" strike="noStrike" dirty="0">
                          <a:solidFill>
                            <a:srgbClr val="000000"/>
                          </a:solidFill>
                          <a:effectLst/>
                          <a:latin typeface="Arial" panose="020B0604020202020204" pitchFamily="34" charset="0"/>
                          <a:cs typeface="Arial" panose="020B0604020202020204" pitchFamily="34" charset="0"/>
                        </a:rPr>
                        <a:t>Roadmap Milestones</a:t>
                      </a:r>
                    </a:p>
                  </a:txBody>
                  <a:tcPr marL="7150" marR="7150" marT="715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pPr algn="ctr" rtl="0" fontAlgn="ctr"/>
                      <a:endParaRPr lang="en-GB" sz="600" b="0" i="0" u="none" strike="noStrike" dirty="0">
                        <a:solidFill>
                          <a:srgbClr val="000000"/>
                        </a:solidFill>
                        <a:effectLst/>
                        <a:latin typeface="Santander Text" panose="020B0504020201020104" pitchFamily="34" charset="0"/>
                      </a:endParaRPr>
                    </a:p>
                  </a:txBody>
                  <a:tcPr marL="7150" marR="7150" marT="715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635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dirty="0">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888638"/>
                  </a:ext>
                </a:extLst>
              </a:tr>
              <a:tr h="1886960">
                <a:tc gridSpan="2">
                  <a:txBody>
                    <a:bodyPr/>
                    <a:lstStyle/>
                    <a:p>
                      <a:pPr algn="ctr" rtl="0" fontAlgn="ctr"/>
                      <a:r>
                        <a:rPr lang="en-GB" sz="700" b="0" i="0" u="none" strike="noStrike" dirty="0">
                          <a:solidFill>
                            <a:srgbClr val="000000"/>
                          </a:solidFill>
                          <a:effectLst/>
                          <a:latin typeface="Arial" panose="020B0604020202020204" pitchFamily="34" charset="0"/>
                          <a:cs typeface="Arial" panose="020B0604020202020204" pitchFamily="34" charset="0"/>
                        </a:rPr>
                        <a:t>IT Readiness</a:t>
                      </a:r>
                    </a:p>
                  </a:txBody>
                  <a:tcPr marL="7150" marR="7150" marT="715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hMerge="1">
                  <a:txBody>
                    <a:bodyPr/>
                    <a:lstStyle/>
                    <a:p>
                      <a:pPr algn="ctr" rtl="0" fontAlgn="ctr"/>
                      <a:endParaRPr lang="en-GB" sz="700" b="0" i="0" u="none" strike="noStrike" dirty="0">
                        <a:solidFill>
                          <a:srgbClr val="000000"/>
                        </a:solidFill>
                        <a:effectLst/>
                        <a:latin typeface="Santander Text" panose="020B0504020201020104" pitchFamily="34" charset="0"/>
                      </a:endParaRPr>
                    </a:p>
                  </a:txBody>
                  <a:tcPr marL="7150" marR="7150" marT="715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FF"/>
                    </a:solidFill>
                  </a:tcPr>
                </a:tc>
                <a:tc>
                  <a:txBody>
                    <a:bodyPr/>
                    <a:lstStyle/>
                    <a:p>
                      <a:pPr algn="ctr" rtl="0" fontAlgn="ctr"/>
                      <a:r>
                        <a:rPr lang="en-GB" sz="8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rtl="0" fontAlgn="ctr"/>
                      <a:r>
                        <a:rPr lang="en-GB" sz="8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635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GB" sz="8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BFBFBF"/>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GB" dirty="0">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3182356"/>
                  </a:ext>
                </a:extLst>
              </a:tr>
              <a:tr h="930913">
                <a:tc gridSpan="2">
                  <a:txBody>
                    <a:bodyPr/>
                    <a:lstStyle/>
                    <a:p>
                      <a:pPr algn="ctr" rtl="0" fontAlgn="ctr"/>
                      <a:r>
                        <a:rPr lang="en-GB" sz="700" b="0" i="0" u="none" strike="noStrike" dirty="0">
                          <a:solidFill>
                            <a:srgbClr val="000000"/>
                          </a:solidFill>
                          <a:effectLst/>
                          <a:latin typeface="Arial" panose="020B0604020202020204" pitchFamily="34" charset="0"/>
                          <a:cs typeface="Arial" panose="020B0604020202020204" pitchFamily="34" charset="0"/>
                        </a:rPr>
                        <a:t>Operational Readiness</a:t>
                      </a:r>
                    </a:p>
                  </a:txBody>
                  <a:tcPr marL="7150" marR="7150" marT="715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hMerge="1">
                  <a:txBody>
                    <a:bodyPr/>
                    <a:lstStyle/>
                    <a:p>
                      <a:pPr algn="ctr" rtl="0" fontAlgn="ctr"/>
                      <a:endParaRPr lang="en-GB" sz="700" b="0" i="0" u="none" strike="noStrike" dirty="0">
                        <a:solidFill>
                          <a:srgbClr val="000000"/>
                        </a:solidFill>
                        <a:effectLst/>
                        <a:latin typeface="Santander Text" panose="020B0504020201020104" pitchFamily="34" charset="0"/>
                      </a:endParaRPr>
                    </a:p>
                  </a:txBody>
                  <a:tcPr marL="7150" marR="7150" marT="715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FF"/>
                    </a:solidFill>
                  </a:tcPr>
                </a:tc>
                <a:tc>
                  <a:txBody>
                    <a:bodyPr/>
                    <a:lstStyle/>
                    <a:p>
                      <a:pPr algn="ctr" rtl="0" fontAlgn="ctr"/>
                      <a:r>
                        <a:rPr lang="en-GB" sz="8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rtl="0" fontAlgn="ctr"/>
                      <a:r>
                        <a:rPr lang="en-GB" sz="8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635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endParaRPr lang="en-GB" sz="8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BFBFBF"/>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dirty="0">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391497"/>
                  </a:ext>
                </a:extLst>
              </a:tr>
              <a:tr h="626177">
                <a:tc gridSpan="2">
                  <a:txBody>
                    <a:bodyPr/>
                    <a:lstStyle/>
                    <a:p>
                      <a:pPr algn="ctr" rtl="0" fontAlgn="ctr"/>
                      <a:r>
                        <a:rPr lang="en-GB" sz="700" b="0" i="0" u="none" strike="noStrike" dirty="0">
                          <a:solidFill>
                            <a:srgbClr val="000000"/>
                          </a:solidFill>
                          <a:effectLst/>
                          <a:latin typeface="Arial" panose="020B0604020202020204" pitchFamily="34" charset="0"/>
                          <a:cs typeface="Arial" panose="020B0604020202020204" pitchFamily="34" charset="0"/>
                        </a:rPr>
                        <a:t>Implementation</a:t>
                      </a:r>
                    </a:p>
                  </a:txBody>
                  <a:tcPr marL="7150" marR="7150" marT="715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FF"/>
                    </a:solidFill>
                  </a:tcPr>
                </a:tc>
                <a:tc hMerge="1">
                  <a:txBody>
                    <a:bodyPr/>
                    <a:lstStyle/>
                    <a:p>
                      <a:pPr algn="ctr" rtl="0" fontAlgn="ctr"/>
                      <a:endParaRPr lang="en-GB" sz="700" b="0" i="0" u="none" strike="noStrike" dirty="0">
                        <a:solidFill>
                          <a:srgbClr val="000000"/>
                        </a:solidFill>
                        <a:effectLst/>
                        <a:latin typeface="Santander Text" panose="020B0504020201020104" pitchFamily="34" charset="0"/>
                      </a:endParaRPr>
                    </a:p>
                  </a:txBody>
                  <a:tcPr marL="7150" marR="7150" marT="715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FF"/>
                    </a:solidFill>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635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BFBFBF"/>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400" b="0" i="0" u="none" strike="noStrike" dirty="0">
                          <a:solidFill>
                            <a:srgbClr val="000000"/>
                          </a:solidFill>
                          <a:effectLst/>
                          <a:latin typeface="Arial" panose="020B0604020202020204" pitchFamily="34" charset="0"/>
                          <a:cs typeface="Arial" panose="020B0604020202020204" pitchFamily="34" charset="0"/>
                        </a:rPr>
                        <a:t> </a:t>
                      </a: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GB" sz="1400" b="0" i="0" u="none" strike="noStrike" dirty="0">
                        <a:solidFill>
                          <a:srgbClr val="000000"/>
                        </a:solidFill>
                        <a:effectLst/>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GB" dirty="0">
                        <a:latin typeface="Arial" panose="020B0604020202020204" pitchFamily="34" charset="0"/>
                        <a:cs typeface="Arial" panose="020B0604020202020204" pitchFamily="34" charset="0"/>
                      </a:endParaRPr>
                    </a:p>
                  </a:txBody>
                  <a:tcPr marL="7150" marR="7150" marT="715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988076"/>
                  </a:ext>
                </a:extLst>
              </a:tr>
            </a:tbl>
          </a:graphicData>
        </a:graphic>
      </p:graphicFrame>
      <p:sp>
        <p:nvSpPr>
          <p:cNvPr id="164" name="Rectangle 163">
            <a:extLst>
              <a:ext uri="{FF2B5EF4-FFF2-40B4-BE49-F238E27FC236}">
                <a16:creationId xmlns:a16="http://schemas.microsoft.com/office/drawing/2014/main" id="{37FBAE75-4451-4F4A-AD3A-B8326B6ECD68}"/>
              </a:ext>
            </a:extLst>
          </p:cNvPr>
          <p:cNvSpPr/>
          <p:nvPr/>
        </p:nvSpPr>
        <p:spPr>
          <a:xfrm>
            <a:off x="4162550" y="3606488"/>
            <a:ext cx="559790" cy="10030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37" name="Rectangle 436">
            <a:extLst>
              <a:ext uri="{FF2B5EF4-FFF2-40B4-BE49-F238E27FC236}">
                <a16:creationId xmlns:a16="http://schemas.microsoft.com/office/drawing/2014/main" id="{2BF6A49E-9295-49D9-95D2-2043F6F41FFC}"/>
              </a:ext>
            </a:extLst>
          </p:cNvPr>
          <p:cNvSpPr/>
          <p:nvPr/>
        </p:nvSpPr>
        <p:spPr>
          <a:xfrm>
            <a:off x="2338784" y="1284489"/>
            <a:ext cx="201001" cy="4335000"/>
          </a:xfrm>
          <a:prstGeom prst="rect">
            <a:avLst/>
          </a:prstGeom>
          <a:solidFill>
            <a:schemeClr val="bg1">
              <a:lumMod val="8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Black Friday Change Freeze</a:t>
            </a:r>
          </a:p>
        </p:txBody>
      </p:sp>
      <p:cxnSp>
        <p:nvCxnSpPr>
          <p:cNvPr id="148" name="Straight Connector 147">
            <a:extLst>
              <a:ext uri="{FF2B5EF4-FFF2-40B4-BE49-F238E27FC236}">
                <a16:creationId xmlns:a16="http://schemas.microsoft.com/office/drawing/2014/main" id="{ED9919D7-7747-445D-86F4-2BB2D46DBC4D}"/>
              </a:ext>
            </a:extLst>
          </p:cNvPr>
          <p:cNvCxnSpPr>
            <a:cxnSpLocks/>
          </p:cNvCxnSpPr>
          <p:nvPr/>
        </p:nvCxnSpPr>
        <p:spPr>
          <a:xfrm>
            <a:off x="7446191" y="1282587"/>
            <a:ext cx="0" cy="4348568"/>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38" name="Rectangle 437">
            <a:extLst>
              <a:ext uri="{FF2B5EF4-FFF2-40B4-BE49-F238E27FC236}">
                <a16:creationId xmlns:a16="http://schemas.microsoft.com/office/drawing/2014/main" id="{05F7F0A3-A5E4-4DE0-8BBA-D5648772C7DE}"/>
              </a:ext>
            </a:extLst>
          </p:cNvPr>
          <p:cNvSpPr/>
          <p:nvPr/>
        </p:nvSpPr>
        <p:spPr>
          <a:xfrm>
            <a:off x="2818092" y="1276123"/>
            <a:ext cx="528197" cy="4335000"/>
          </a:xfrm>
          <a:prstGeom prst="rect">
            <a:avLst/>
          </a:prstGeom>
          <a:solidFill>
            <a:schemeClr val="bg1">
              <a:lumMod val="8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Xmas Change Freeze</a:t>
            </a:r>
          </a:p>
        </p:txBody>
      </p:sp>
      <p:sp>
        <p:nvSpPr>
          <p:cNvPr id="248" name="Rectangle 247">
            <a:extLst>
              <a:ext uri="{FF2B5EF4-FFF2-40B4-BE49-F238E27FC236}">
                <a16:creationId xmlns:a16="http://schemas.microsoft.com/office/drawing/2014/main" id="{2BB62F72-6152-4287-B38B-AC2C692BED60}"/>
              </a:ext>
            </a:extLst>
          </p:cNvPr>
          <p:cNvSpPr/>
          <p:nvPr/>
        </p:nvSpPr>
        <p:spPr>
          <a:xfrm>
            <a:off x="948393" y="2751581"/>
            <a:ext cx="4148473" cy="97892"/>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12" name="Rectangle 211">
            <a:extLst>
              <a:ext uri="{FF2B5EF4-FFF2-40B4-BE49-F238E27FC236}">
                <a16:creationId xmlns:a16="http://schemas.microsoft.com/office/drawing/2014/main" id="{A47932CA-71B4-4D65-B2DE-FA3BF572A925}"/>
              </a:ext>
            </a:extLst>
          </p:cNvPr>
          <p:cNvSpPr/>
          <p:nvPr/>
        </p:nvSpPr>
        <p:spPr>
          <a:xfrm>
            <a:off x="951272" y="2184520"/>
            <a:ext cx="2037948" cy="111131"/>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(NetReveal Environments Build)</a:t>
            </a:r>
          </a:p>
        </p:txBody>
      </p:sp>
      <p:sp>
        <p:nvSpPr>
          <p:cNvPr id="315" name="Rectangle 314">
            <a:extLst>
              <a:ext uri="{FF2B5EF4-FFF2-40B4-BE49-F238E27FC236}">
                <a16:creationId xmlns:a16="http://schemas.microsoft.com/office/drawing/2014/main" id="{16112825-529E-4A12-9ECD-20E39E5CDF7D}"/>
              </a:ext>
            </a:extLst>
          </p:cNvPr>
          <p:cNvSpPr/>
          <p:nvPr/>
        </p:nvSpPr>
        <p:spPr>
          <a:xfrm>
            <a:off x="4522052" y="4371761"/>
            <a:ext cx="1035936" cy="7390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NetReveal Calibration (Pers)</a:t>
            </a:r>
          </a:p>
        </p:txBody>
      </p:sp>
      <p:sp>
        <p:nvSpPr>
          <p:cNvPr id="357" name="Rectangle 356">
            <a:extLst>
              <a:ext uri="{FF2B5EF4-FFF2-40B4-BE49-F238E27FC236}">
                <a16:creationId xmlns:a16="http://schemas.microsoft.com/office/drawing/2014/main" id="{850DA0AB-9EE2-478A-A91E-00EB020BD95C}"/>
              </a:ext>
            </a:extLst>
          </p:cNvPr>
          <p:cNvSpPr/>
          <p:nvPr/>
        </p:nvSpPr>
        <p:spPr>
          <a:xfrm>
            <a:off x="4330257" y="4667486"/>
            <a:ext cx="2935378" cy="10987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Recruitment &amp; Training &amp; Communications</a:t>
            </a:r>
          </a:p>
        </p:txBody>
      </p:sp>
      <p:sp>
        <p:nvSpPr>
          <p:cNvPr id="117" name="Title 5"/>
          <p:cNvSpPr txBox="1">
            <a:spLocks/>
          </p:cNvSpPr>
          <p:nvPr/>
        </p:nvSpPr>
        <p:spPr>
          <a:xfrm>
            <a:off x="147484" y="261542"/>
            <a:ext cx="2743019" cy="478188"/>
          </a:xfrm>
          <a:prstGeom prst="rect">
            <a:avLst/>
          </a:prstGeom>
        </p:spPr>
        <p:txBody>
          <a:bodyPr vert="horz" lIns="0" tIns="0" rIns="0" bIns="0" rtlCol="0" anchor="t" anchorCtr="0">
            <a:noAutofit/>
          </a:bodyPr>
          <a:lstStyle>
            <a:lvl1pPr algn="l" defTabSz="1088594" rtl="0" eaLnBrk="1" latinLnBrk="0" hangingPunct="1">
              <a:spcBef>
                <a:spcPct val="0"/>
              </a:spcBef>
              <a:buNone/>
              <a:defRPr sz="2000" b="1" kern="1200">
                <a:solidFill>
                  <a:schemeClr val="accent1"/>
                </a:solidFill>
                <a:latin typeface="+mj-lt"/>
                <a:ea typeface="+mj-ea"/>
                <a:cs typeface="+mj-cs"/>
              </a:defRPr>
            </a:lvl1pPr>
          </a:lstStyle>
          <a:p>
            <a:pPr lvl="0">
              <a:lnSpc>
                <a:spcPct val="90000"/>
              </a:lnSpc>
              <a:defRPr/>
            </a:pPr>
            <a:r>
              <a:rPr lang="en-GB" sz="1100" dirty="0">
                <a:solidFill>
                  <a:prstClr val="black"/>
                </a:solidFill>
                <a:latin typeface="Arial" panose="020B0604020202020204" pitchFamily="34" charset="0"/>
                <a:cs typeface="Arial" panose="020B0604020202020204" pitchFamily="34" charset="0"/>
              </a:rPr>
              <a:t>Customer Risk Assessment</a:t>
            </a:r>
          </a:p>
          <a:p>
            <a:pPr lvl="0">
              <a:lnSpc>
                <a:spcPct val="90000"/>
              </a:lnSpc>
              <a:defRPr/>
            </a:pPr>
            <a:r>
              <a:rPr lang="en-GB" sz="1100" dirty="0">
                <a:solidFill>
                  <a:prstClr val="black"/>
                </a:solidFill>
                <a:latin typeface="Arial" panose="020B0604020202020204" pitchFamily="34" charset="0"/>
                <a:cs typeface="Arial" panose="020B0604020202020204" pitchFamily="34" charset="0"/>
              </a:rPr>
              <a:t>(Retail &amp; CCB) - Day1 only</a:t>
            </a:r>
            <a:endParaRPr kumimoji="0" lang="en-GB" sz="11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2902985" y="119537"/>
          <a:ext cx="8718951" cy="796535"/>
        </p:xfrm>
        <a:graphic>
          <a:graphicData uri="http://schemas.openxmlformats.org/drawingml/2006/table">
            <a:tbl>
              <a:tblPr firstRow="1" bandRow="1"/>
              <a:tblGrid>
                <a:gridCol w="2274482">
                  <a:extLst>
                    <a:ext uri="{9D8B030D-6E8A-4147-A177-3AD203B41FA5}">
                      <a16:colId xmlns:a16="http://schemas.microsoft.com/office/drawing/2014/main" val="20000"/>
                    </a:ext>
                  </a:extLst>
                </a:gridCol>
                <a:gridCol w="3628196">
                  <a:extLst>
                    <a:ext uri="{9D8B030D-6E8A-4147-A177-3AD203B41FA5}">
                      <a16:colId xmlns:a16="http://schemas.microsoft.com/office/drawing/2014/main" val="20001"/>
                    </a:ext>
                  </a:extLst>
                </a:gridCol>
                <a:gridCol w="838634">
                  <a:extLst>
                    <a:ext uri="{9D8B030D-6E8A-4147-A177-3AD203B41FA5}">
                      <a16:colId xmlns:a16="http://schemas.microsoft.com/office/drawing/2014/main" val="20002"/>
                    </a:ext>
                  </a:extLst>
                </a:gridCol>
                <a:gridCol w="697391">
                  <a:extLst>
                    <a:ext uri="{9D8B030D-6E8A-4147-A177-3AD203B41FA5}">
                      <a16:colId xmlns:a16="http://schemas.microsoft.com/office/drawing/2014/main" val="20003"/>
                    </a:ext>
                  </a:extLst>
                </a:gridCol>
                <a:gridCol w="564975">
                  <a:extLst>
                    <a:ext uri="{9D8B030D-6E8A-4147-A177-3AD203B41FA5}">
                      <a16:colId xmlns:a16="http://schemas.microsoft.com/office/drawing/2014/main" val="20004"/>
                    </a:ext>
                  </a:extLst>
                </a:gridCol>
                <a:gridCol w="715273">
                  <a:extLst>
                    <a:ext uri="{9D8B030D-6E8A-4147-A177-3AD203B41FA5}">
                      <a16:colId xmlns:a16="http://schemas.microsoft.com/office/drawing/2014/main" val="20005"/>
                    </a:ext>
                  </a:extLst>
                </a:gridCol>
              </a:tblGrid>
              <a:tr h="103486">
                <a:tc gridSpan="2">
                  <a:txBody>
                    <a:bodyPr/>
                    <a:lstStyle/>
                    <a:p>
                      <a:pPr algn="ctr" rtl="0" fontAlgn="ctr"/>
                      <a:r>
                        <a:rPr lang="en-GB" sz="500" b="0" i="0" u="none" strike="noStrike" dirty="0">
                          <a:solidFill>
                            <a:schemeClr val="bg1"/>
                          </a:solidFill>
                          <a:effectLst/>
                          <a:latin typeface="Arial" panose="020B0604020202020204" pitchFamily="34" charset="0"/>
                          <a:cs typeface="Arial" panose="020B0604020202020204" pitchFamily="34" charset="0"/>
                        </a:rPr>
                        <a:t>Indicative milestone as at</a:t>
                      </a:r>
                      <a:r>
                        <a:rPr lang="en-GB" sz="500" b="0" i="0" u="none" strike="noStrike" baseline="0" dirty="0">
                          <a:solidFill>
                            <a:schemeClr val="bg1"/>
                          </a:solidFill>
                          <a:effectLst/>
                          <a:latin typeface="Arial" panose="020B0604020202020204" pitchFamily="34" charset="0"/>
                          <a:cs typeface="Arial" panose="020B0604020202020204" pitchFamily="34" charset="0"/>
                        </a:rPr>
                        <a:t> Dec 2018</a:t>
                      </a:r>
                      <a:endParaRPr lang="en-GB" sz="500" b="0" i="0" u="none" strike="noStrike" dirty="0">
                        <a:solidFill>
                          <a:schemeClr val="bg1"/>
                        </a:solidFill>
                        <a:effectLst/>
                        <a:latin typeface="Arial" panose="020B0604020202020204" pitchFamily="34" charset="0"/>
                        <a:cs typeface="Arial" panose="020B0604020202020204" pitchFamily="34" charset="0"/>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rtl="0" fontAlgn="ctr"/>
                      <a:endParaRPr lang="en-GB" sz="800" b="0" i="0" u="none" strike="noStrike" dirty="0">
                        <a:solidFill>
                          <a:schemeClr val="bg1"/>
                        </a:solidFill>
                        <a:effectLst/>
                        <a:latin typeface="+mn-lt"/>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endParaRPr lang="en-GB" sz="500" b="0" i="0" u="none" strike="noStrike" dirty="0">
                        <a:solidFill>
                          <a:schemeClr val="bg1"/>
                        </a:solidFill>
                        <a:effectLst/>
                        <a:latin typeface="Arial" panose="020B0604020202020204" pitchFamily="34" charset="0"/>
                        <a:cs typeface="Arial" panose="020B0604020202020204" pitchFamily="34" charset="0"/>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fontAlgn="ctr"/>
                      <a:r>
                        <a:rPr lang="en-GB" sz="500" b="0" i="0" u="none" strike="noStrike" dirty="0">
                          <a:solidFill>
                            <a:schemeClr val="bg1"/>
                          </a:solidFill>
                          <a:effectLst/>
                          <a:latin typeface="Arial" panose="020B0604020202020204" pitchFamily="34" charset="0"/>
                          <a:cs typeface="Arial" panose="020B0604020202020204" pitchFamily="34" charset="0"/>
                        </a:rPr>
                        <a:t>Indicative</a:t>
                      </a:r>
                      <a:r>
                        <a:rPr lang="en-GB" sz="500" b="0" i="0" u="none" strike="noStrike" baseline="0" dirty="0">
                          <a:solidFill>
                            <a:schemeClr val="bg1"/>
                          </a:solidFill>
                          <a:effectLst/>
                          <a:latin typeface="Arial" panose="020B0604020202020204" pitchFamily="34" charset="0"/>
                          <a:cs typeface="Arial" panose="020B0604020202020204" pitchFamily="34" charset="0"/>
                        </a:rPr>
                        <a:t> milestone date/confidence as at November 2019</a:t>
                      </a:r>
                      <a:endParaRPr lang="en-GB" sz="500" b="0" i="0" u="none" strike="noStrike" dirty="0">
                        <a:solidFill>
                          <a:schemeClr val="bg1"/>
                        </a:solidFill>
                        <a:effectLst/>
                        <a:latin typeface="Arial" panose="020B0604020202020204" pitchFamily="34" charset="0"/>
                        <a:cs typeface="Arial" panose="020B0604020202020204" pitchFamily="34" charset="0"/>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ctr"/>
                      <a:endParaRPr lang="en-GB" sz="600" b="0" i="0" u="none" strike="noStrike" dirty="0">
                        <a:solidFill>
                          <a:schemeClr val="bg1"/>
                        </a:solidFill>
                        <a:effectLst/>
                        <a:latin typeface="+mn-lt"/>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ctr"/>
                      <a:endParaRPr lang="en-GB" sz="600" b="0" i="0" u="none" strike="noStrike" dirty="0">
                        <a:solidFill>
                          <a:schemeClr val="bg1"/>
                        </a:solidFill>
                        <a:effectLst/>
                        <a:latin typeface="+mn-lt"/>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70704">
                <a:tc>
                  <a:txBody>
                    <a:bodyPr/>
                    <a:lstStyle/>
                    <a:p>
                      <a:pPr algn="ctr" rtl="0" fontAlgn="ctr"/>
                      <a:r>
                        <a:rPr lang="en-GB" sz="500" b="0" i="0" u="none" strike="noStrike" baseline="0" dirty="0">
                          <a:solidFill>
                            <a:schemeClr val="bg1"/>
                          </a:solidFill>
                          <a:effectLst/>
                          <a:latin typeface="Arial" panose="020B0604020202020204" pitchFamily="34" charset="0"/>
                          <a:cs typeface="Arial" panose="020B0604020202020204" pitchFamily="34" charset="0"/>
                        </a:rPr>
                        <a:t>Milestone name</a:t>
                      </a:r>
                      <a:endParaRPr lang="en-GB" sz="500" b="0" i="0" u="none" strike="noStrike" dirty="0">
                        <a:solidFill>
                          <a:schemeClr val="bg1"/>
                        </a:solidFill>
                        <a:effectLst/>
                        <a:latin typeface="Arial" panose="020B0604020202020204" pitchFamily="34" charset="0"/>
                        <a:cs typeface="Arial" panose="020B0604020202020204" pitchFamily="34" charset="0"/>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en-GB" sz="500" b="0" i="0" u="none" strike="noStrike" dirty="0">
                          <a:solidFill>
                            <a:schemeClr val="bg1"/>
                          </a:solidFill>
                          <a:effectLst/>
                          <a:latin typeface="Arial" panose="020B0604020202020204" pitchFamily="34" charset="0"/>
                          <a:cs typeface="Arial" panose="020B0604020202020204" pitchFamily="34" charset="0"/>
                        </a:rPr>
                        <a:t>Milestone</a:t>
                      </a:r>
                      <a:r>
                        <a:rPr lang="en-GB" sz="500" b="0" i="0" u="none" strike="noStrike" baseline="0" dirty="0">
                          <a:solidFill>
                            <a:schemeClr val="bg1"/>
                          </a:solidFill>
                          <a:effectLst/>
                          <a:latin typeface="Arial" panose="020B0604020202020204" pitchFamily="34" charset="0"/>
                          <a:cs typeface="Arial" panose="020B0604020202020204" pitchFamily="34" charset="0"/>
                        </a:rPr>
                        <a:t> Description</a:t>
                      </a:r>
                      <a:endParaRPr lang="en-GB" sz="500" b="0" i="0" u="none" strike="noStrike" dirty="0">
                        <a:solidFill>
                          <a:schemeClr val="bg1"/>
                        </a:solidFill>
                        <a:effectLst/>
                        <a:latin typeface="Arial" panose="020B0604020202020204" pitchFamily="34" charset="0"/>
                        <a:cs typeface="Arial" panose="020B0604020202020204" pitchFamily="34" charset="0"/>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en-GB" sz="500" b="0" i="0" u="none" strike="noStrike" dirty="0">
                          <a:solidFill>
                            <a:schemeClr val="bg1"/>
                          </a:solidFill>
                          <a:effectLst/>
                          <a:latin typeface="Arial" panose="020B0604020202020204" pitchFamily="34" charset="0"/>
                          <a:cs typeface="Arial" panose="020B0604020202020204" pitchFamily="34" charset="0"/>
                        </a:rPr>
                        <a:t>Indicative </a:t>
                      </a:r>
                    </a:p>
                    <a:p>
                      <a:pPr algn="ctr" rtl="0" fontAlgn="ctr"/>
                      <a:r>
                        <a:rPr lang="en-GB" sz="500" b="0" i="0" u="none" strike="noStrike" dirty="0">
                          <a:solidFill>
                            <a:schemeClr val="bg1"/>
                          </a:solidFill>
                          <a:effectLst/>
                          <a:latin typeface="Arial" panose="020B0604020202020204" pitchFamily="34" charset="0"/>
                          <a:cs typeface="Arial" panose="020B0604020202020204" pitchFamily="34" charset="0"/>
                        </a:rPr>
                        <a:t>Milestone Date</a:t>
                      </a: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GB" sz="500" b="0" i="0" u="none" strike="noStrike" dirty="0">
                          <a:solidFill>
                            <a:schemeClr val="tx1"/>
                          </a:solidFill>
                          <a:effectLst/>
                          <a:latin typeface="Arial" panose="020B0604020202020204" pitchFamily="34" charset="0"/>
                          <a:cs typeface="Arial" panose="020B0604020202020204" pitchFamily="34" charset="0"/>
                        </a:rPr>
                        <a:t>Indicative Milestone </a:t>
                      </a:r>
                      <a:r>
                        <a:rPr lang="en-GB" sz="500" b="0" i="0" u="none" strike="noStrike" kern="1200" dirty="0">
                          <a:solidFill>
                            <a:schemeClr val="tx1"/>
                          </a:solidFill>
                          <a:effectLst/>
                          <a:latin typeface="Arial" panose="020B0604020202020204" pitchFamily="34" charset="0"/>
                          <a:ea typeface="+mn-ea"/>
                          <a:cs typeface="Arial" panose="020B0604020202020204" pitchFamily="34" charset="0"/>
                        </a:rPr>
                        <a:t>Date</a:t>
                      </a: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FFFF"/>
                    </a:solidFill>
                  </a:tcPr>
                </a:tc>
                <a:tc>
                  <a:txBody>
                    <a:bodyPr/>
                    <a:lstStyle/>
                    <a:p>
                      <a:pPr algn="ctr" fontAlgn="ctr"/>
                      <a:r>
                        <a:rPr lang="en-GB" sz="500" b="0" i="0" u="none" strike="noStrike" dirty="0">
                          <a:solidFill>
                            <a:schemeClr val="tx1"/>
                          </a:solidFill>
                          <a:effectLst/>
                          <a:latin typeface="Arial" panose="020B0604020202020204" pitchFamily="34" charset="0"/>
                          <a:cs typeface="Arial" panose="020B0604020202020204" pitchFamily="34" charset="0"/>
                        </a:rPr>
                        <a:t>IT</a:t>
                      </a:r>
                      <a:r>
                        <a:rPr lang="en-GB" sz="500" b="0" i="0" u="none" strike="noStrike" baseline="0" dirty="0">
                          <a:solidFill>
                            <a:schemeClr val="tx1"/>
                          </a:solidFill>
                          <a:effectLst/>
                          <a:latin typeface="Arial" panose="020B0604020202020204" pitchFamily="34" charset="0"/>
                          <a:cs typeface="Arial" panose="020B0604020202020204" pitchFamily="34" charset="0"/>
                        </a:rPr>
                        <a:t> Readiness</a:t>
                      </a:r>
                    </a:p>
                    <a:p>
                      <a:pPr algn="ctr" fontAlgn="ctr"/>
                      <a:r>
                        <a:rPr lang="en-GB" sz="500" b="0" i="0" u="none" strike="noStrike" baseline="0" dirty="0">
                          <a:solidFill>
                            <a:schemeClr val="tx1"/>
                          </a:solidFill>
                          <a:effectLst/>
                          <a:latin typeface="Arial" panose="020B0604020202020204" pitchFamily="34" charset="0"/>
                          <a:cs typeface="Arial" panose="020B0604020202020204" pitchFamily="34" charset="0"/>
                        </a:rPr>
                        <a:t>L/M/H</a:t>
                      </a:r>
                      <a:endParaRPr lang="en-GB" sz="500" b="0" i="0" u="none" strike="noStrike" dirty="0">
                        <a:solidFill>
                          <a:schemeClr val="tx1"/>
                        </a:solidFill>
                        <a:effectLst/>
                        <a:latin typeface="Arial" panose="020B0604020202020204" pitchFamily="34" charset="0"/>
                        <a:cs typeface="Arial" panose="020B0604020202020204" pitchFamily="34" charset="0"/>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FFFF"/>
                    </a:solidFill>
                  </a:tcPr>
                </a:tc>
                <a:tc>
                  <a:txBody>
                    <a:bodyPr/>
                    <a:lstStyle/>
                    <a:p>
                      <a:pPr algn="ctr" fontAlgn="ctr"/>
                      <a:r>
                        <a:rPr lang="en-GB" sz="500" b="0" i="0" u="none" strike="noStrike" dirty="0">
                          <a:solidFill>
                            <a:schemeClr val="tx1"/>
                          </a:solidFill>
                          <a:effectLst/>
                          <a:latin typeface="Arial" panose="020B0604020202020204" pitchFamily="34" charset="0"/>
                          <a:cs typeface="Arial" panose="020B0604020202020204" pitchFamily="34" charset="0"/>
                        </a:rPr>
                        <a:t>Operational Readiness</a:t>
                      </a:r>
                      <a:r>
                        <a:rPr lang="en-GB" sz="500" b="0" i="0" u="none" strike="noStrike" baseline="0" dirty="0">
                          <a:solidFill>
                            <a:schemeClr val="tx1"/>
                          </a:solidFill>
                          <a:effectLst/>
                          <a:latin typeface="Arial" panose="020B0604020202020204" pitchFamily="34" charset="0"/>
                          <a:cs typeface="Arial" panose="020B0604020202020204" pitchFamily="34" charset="0"/>
                        </a:rPr>
                        <a:t> L/M/H</a:t>
                      </a:r>
                      <a:endParaRPr lang="en-GB" sz="500" b="0" i="0" u="none" strike="noStrike" dirty="0">
                        <a:solidFill>
                          <a:schemeClr val="tx1"/>
                        </a:solidFill>
                        <a:effectLst/>
                        <a:latin typeface="Arial" panose="020B0604020202020204" pitchFamily="34" charset="0"/>
                        <a:cs typeface="Arial" panose="020B0604020202020204" pitchFamily="34" charset="0"/>
                      </a:endParaRPr>
                    </a:p>
                  </a:txBody>
                  <a:tcPr marL="5756"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FFFF"/>
                    </a:solidFill>
                  </a:tcPr>
                </a:tc>
                <a:extLst>
                  <a:ext uri="{0D108BD9-81ED-4DB2-BD59-A6C34878D82A}">
                    <a16:rowId xmlns:a16="http://schemas.microsoft.com/office/drawing/2014/main" val="10001"/>
                  </a:ext>
                </a:extLst>
              </a:tr>
              <a:tr h="174115">
                <a:tc>
                  <a:txBody>
                    <a:bodyPr/>
                    <a:lstStyle/>
                    <a:p>
                      <a:pPr marL="0" marR="0" lvl="0" indent="0" algn="l" defTabSz="870853" rtl="0" eaLnBrk="1" fontAlgn="auto" latinLnBrk="0" hangingPunct="1">
                        <a:lnSpc>
                          <a:spcPct val="100000"/>
                        </a:lnSpc>
                        <a:spcBef>
                          <a:spcPts val="857"/>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CRA (personal) strategic scoring (NetReveal) implementation ready for Retail</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dirty="0">
                          <a:solidFill>
                            <a:schemeClr val="tx1"/>
                          </a:solidFill>
                          <a:effectLst/>
                          <a:latin typeface="Arial" panose="020B0604020202020204" pitchFamily="34" charset="0"/>
                          <a:ea typeface="+mn-ea"/>
                          <a:cs typeface="Arial" panose="020B0604020202020204" pitchFamily="34" charset="0"/>
                        </a:rPr>
                        <a:t>Implement the strategic Personal risk assessment for Retail as defined in the detailed requirement documents.</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500" b="0" i="0" u="none" strike="noStrike" kern="1200" dirty="0">
                          <a:solidFill>
                            <a:schemeClr val="tx1"/>
                          </a:solidFill>
                          <a:effectLst/>
                          <a:latin typeface="Arial" panose="020B0604020202020204" pitchFamily="34" charset="0"/>
                          <a:ea typeface="+mn-ea"/>
                          <a:cs typeface="Arial" panose="020B0604020202020204" pitchFamily="34" charset="0"/>
                        </a:rPr>
                        <a:t>November, 2019</a:t>
                      </a:r>
                    </a:p>
                  </a:txBody>
                  <a:tcPr marL="18000" marR="0" marT="18000" marB="18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500" b="0" i="0" u="none" strike="noStrike" kern="1200" dirty="0">
                          <a:solidFill>
                            <a:schemeClr val="tx1"/>
                          </a:solidFill>
                          <a:effectLst/>
                          <a:latin typeface="Arial" panose="020B0604020202020204" pitchFamily="34" charset="0"/>
                          <a:ea typeface="+mn-ea"/>
                          <a:cs typeface="Arial" panose="020B0604020202020204" pitchFamily="34" charset="0"/>
                        </a:rPr>
                        <a:t>June 2020</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00" b="1" i="0" u="none" strike="noStrike" dirty="0">
                          <a:solidFill>
                            <a:schemeClr val="tx1"/>
                          </a:solidFill>
                          <a:effectLst/>
                          <a:latin typeface="Arial" panose="020B0604020202020204" pitchFamily="34" charset="0"/>
                          <a:cs typeface="Arial" panose="020B0604020202020204" pitchFamily="34" charset="0"/>
                        </a:rPr>
                        <a:t>M</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00" b="1" i="0" u="none" strike="noStrike" dirty="0">
                          <a:solidFill>
                            <a:schemeClr val="tx1"/>
                          </a:solidFill>
                          <a:effectLst/>
                          <a:latin typeface="Arial" panose="020B0604020202020204" pitchFamily="34" charset="0"/>
                          <a:cs typeface="Arial" panose="020B0604020202020204" pitchFamily="34" charset="0"/>
                        </a:rPr>
                        <a:t>M</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4115">
                <a:tc>
                  <a:txBody>
                    <a:bodyPr/>
                    <a:lstStyle/>
                    <a:p>
                      <a:pPr marL="0" marR="0" lvl="0" indent="0" algn="l" defTabSz="870853" rtl="0" eaLnBrk="1" fontAlgn="auto" latinLnBrk="0" hangingPunct="1">
                        <a:lnSpc>
                          <a:spcPct val="100000"/>
                        </a:lnSpc>
                        <a:spcBef>
                          <a:spcPts val="857"/>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CRA (non-personal) strategic scoring (NetReveal) implementation ready for Retail</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dirty="0">
                          <a:solidFill>
                            <a:schemeClr val="tx1"/>
                          </a:solidFill>
                          <a:effectLst/>
                          <a:latin typeface="Arial" panose="020B0604020202020204" pitchFamily="34" charset="0"/>
                          <a:ea typeface="+mn-ea"/>
                          <a:cs typeface="Arial" panose="020B0604020202020204" pitchFamily="34" charset="0"/>
                        </a:rPr>
                        <a:t>Implement the strategic Non-Personal risk assessment for Retail as defined in the detailed requirement documents.</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500" b="0" i="0" u="none" strike="noStrike" kern="1200" dirty="0">
                          <a:solidFill>
                            <a:schemeClr val="tx1"/>
                          </a:solidFill>
                          <a:effectLst/>
                          <a:latin typeface="Arial" panose="020B0604020202020204" pitchFamily="34" charset="0"/>
                          <a:ea typeface="+mn-ea"/>
                          <a:cs typeface="Arial" panose="020B0604020202020204" pitchFamily="34" charset="0"/>
                        </a:rPr>
                        <a:t>November, 2019</a:t>
                      </a:r>
                    </a:p>
                  </a:txBody>
                  <a:tcPr marL="18000" marR="0" marT="18000" marB="18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500" b="0" i="0" u="none" strike="noStrike" kern="1200" dirty="0">
                          <a:solidFill>
                            <a:schemeClr val="tx1"/>
                          </a:solidFill>
                          <a:effectLst/>
                          <a:latin typeface="Arial" panose="020B0604020202020204" pitchFamily="34" charset="0"/>
                          <a:ea typeface="+mn-ea"/>
                          <a:cs typeface="Arial" panose="020B0604020202020204" pitchFamily="34" charset="0"/>
                        </a:rPr>
                        <a:t>June 2020</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00" b="1" i="0" u="none" strike="noStrike" dirty="0">
                          <a:solidFill>
                            <a:schemeClr val="tx1"/>
                          </a:solidFill>
                          <a:effectLst/>
                          <a:latin typeface="Arial" panose="020B0604020202020204" pitchFamily="34" charset="0"/>
                          <a:cs typeface="Arial" panose="020B0604020202020204" pitchFamily="34" charset="0"/>
                        </a:rPr>
                        <a:t>M</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00" b="1" i="0" u="none" strike="noStrike" dirty="0">
                          <a:solidFill>
                            <a:schemeClr val="tx1"/>
                          </a:solidFill>
                          <a:effectLst/>
                          <a:latin typeface="Arial" panose="020B0604020202020204" pitchFamily="34" charset="0"/>
                          <a:cs typeface="Arial" panose="020B0604020202020204" pitchFamily="34" charset="0"/>
                        </a:rPr>
                        <a:t>M</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4115">
                <a:tc>
                  <a:txBody>
                    <a:bodyPr/>
                    <a:lstStyle/>
                    <a:p>
                      <a:pPr marL="0" marR="0" lvl="0" indent="0" algn="l"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500" b="0" i="0" u="none" strike="noStrike" kern="1200" dirty="0">
                          <a:solidFill>
                            <a:schemeClr val="tx1"/>
                          </a:solidFill>
                          <a:effectLst/>
                          <a:latin typeface="Arial" panose="020B0604020202020204" pitchFamily="34" charset="0"/>
                          <a:ea typeface="+mn-ea"/>
                          <a:cs typeface="Arial" panose="020B0604020202020204" pitchFamily="34" charset="0"/>
                        </a:rPr>
                        <a:t>CRA (Non-personal) strategic scoring (NetReveal) implemented for Corporate</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dirty="0">
                          <a:solidFill>
                            <a:schemeClr val="tx1"/>
                          </a:solidFill>
                          <a:effectLst/>
                          <a:latin typeface="Arial" panose="020B0604020202020204" pitchFamily="34" charset="0"/>
                          <a:ea typeface="+mn-ea"/>
                          <a:cs typeface="Arial" panose="020B0604020202020204" pitchFamily="34" charset="0"/>
                        </a:rPr>
                        <a:t>Implement the strategic Non-personal risk assessment for CCB as defined in the detailed requirement documents.</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500" b="0" i="0" u="none" strike="noStrike" kern="1200" dirty="0">
                          <a:solidFill>
                            <a:schemeClr val="tx1"/>
                          </a:solidFill>
                          <a:effectLst/>
                          <a:latin typeface="Arial" panose="020B0604020202020204" pitchFamily="34" charset="0"/>
                          <a:ea typeface="+mn-ea"/>
                          <a:cs typeface="Arial" panose="020B0604020202020204" pitchFamily="34" charset="0"/>
                        </a:rPr>
                        <a:t>March, 2020</a:t>
                      </a:r>
                    </a:p>
                  </a:txBody>
                  <a:tcPr marL="18000" marR="0" marT="18000" marB="18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886861"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500" b="0" i="0" u="none" strike="noStrike" kern="1200" dirty="0">
                          <a:solidFill>
                            <a:schemeClr val="tx1"/>
                          </a:solidFill>
                          <a:effectLst/>
                          <a:latin typeface="Arial" panose="020B0604020202020204" pitchFamily="34" charset="0"/>
                          <a:ea typeface="+mn-ea"/>
                          <a:cs typeface="Arial" panose="020B0604020202020204" pitchFamily="34" charset="0"/>
                        </a:rPr>
                        <a:t>June 2020</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00" b="1" i="0" u="none" strike="noStrike" dirty="0">
                          <a:solidFill>
                            <a:schemeClr val="tx1"/>
                          </a:solidFill>
                          <a:effectLst/>
                          <a:latin typeface="Arial" panose="020B0604020202020204" pitchFamily="34" charset="0"/>
                          <a:cs typeface="Arial" panose="020B0604020202020204" pitchFamily="34" charset="0"/>
                        </a:rPr>
                        <a:t>M</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00" b="1" i="0" u="none" strike="noStrike" dirty="0">
                          <a:solidFill>
                            <a:schemeClr val="tx1"/>
                          </a:solidFill>
                          <a:effectLst/>
                          <a:latin typeface="Arial" panose="020B0604020202020204" pitchFamily="34" charset="0"/>
                          <a:cs typeface="Arial" panose="020B0604020202020204" pitchFamily="34" charset="0"/>
                        </a:rPr>
                        <a:t>M</a:t>
                      </a:r>
                    </a:p>
                  </a:txBody>
                  <a:tcPr marL="72000" marR="5756" marT="5756"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Slide Number Placeholder 2"/>
          <p:cNvSpPr txBox="1">
            <a:spLocks/>
          </p:cNvSpPr>
          <p:nvPr/>
        </p:nvSpPr>
        <p:spPr>
          <a:xfrm>
            <a:off x="9448800" y="6564897"/>
            <a:ext cx="2743200" cy="288743"/>
          </a:xfrm>
          <a:prstGeom prst="rect">
            <a:avLst/>
          </a:prstGeom>
        </p:spPr>
        <p:txBody>
          <a:bodyPr vert="horz" lIns="91440" tIns="45720" rIns="91440" bIns="45720" rtlCol="0" anchor="ctr"/>
          <a:lstStyle>
            <a:defPPr>
              <a:defRPr lang="en-US"/>
            </a:defPPr>
            <a:lvl1pPr marL="0" algn="r" defTabSz="914400" rtl="0" eaLnBrk="1" latinLnBrk="0" hangingPunct="1">
              <a:defRPr sz="13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C0D97B6-E32F-4D7D-B839-7C3B51F2640F}" type="slidenum">
              <a:rPr kumimoji="0" lang="es-ES" sz="1300" b="0" i="0" u="none" strike="noStrike" kern="1200" cap="none" spc="0" normalizeH="0" baseline="0" noProof="0" smtClean="0">
                <a:ln>
                  <a:noFill/>
                </a:ln>
                <a:solidFill>
                  <a:srgbClr val="EB0000"/>
                </a:solidFill>
                <a:effectLst/>
                <a:uLnTx/>
                <a:uFillTx/>
                <a:latin typeface="Arial" panose="020B0604020202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300" b="0" i="0" u="none" strike="noStrike" kern="1200" cap="none" spc="0" normalizeH="0" baseline="0" noProof="0" dirty="0">
              <a:ln>
                <a:noFill/>
              </a:ln>
              <a:solidFill>
                <a:srgbClr val="EB0000"/>
              </a:solidFill>
              <a:effectLst/>
              <a:uLnTx/>
              <a:uFillTx/>
              <a:latin typeface="Arial" panose="020B0604020202020204" pitchFamily="34" charset="0"/>
              <a:cs typeface="Arial" panose="020B0604020202020204" pitchFamily="34" charset="0"/>
            </a:endParaRPr>
          </a:p>
        </p:txBody>
      </p:sp>
      <p:sp>
        <p:nvSpPr>
          <p:cNvPr id="23" name="Rounded Rectangle 22"/>
          <p:cNvSpPr/>
          <p:nvPr/>
        </p:nvSpPr>
        <p:spPr>
          <a:xfrm>
            <a:off x="1429518" y="5631154"/>
            <a:ext cx="781145" cy="26409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Low Confidence - +/- 100% variance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5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24" name="Rounded Rectangle 23"/>
          <p:cNvSpPr/>
          <p:nvPr/>
        </p:nvSpPr>
        <p:spPr>
          <a:xfrm>
            <a:off x="2236894" y="5632129"/>
            <a:ext cx="1004090" cy="2684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Medium Confidence – </a:t>
            </a:r>
            <a:br>
              <a:rPr kumimoji="0" lang="en-GB" sz="5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br>
            <a:r>
              <a:rPr kumimoji="0" lang="en-GB" sz="5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+/- 50% variance</a:t>
            </a:r>
          </a:p>
        </p:txBody>
      </p:sp>
      <p:sp>
        <p:nvSpPr>
          <p:cNvPr id="25" name="Rounded Rectangle 24"/>
          <p:cNvSpPr/>
          <p:nvPr/>
        </p:nvSpPr>
        <p:spPr>
          <a:xfrm>
            <a:off x="3261302" y="5632127"/>
            <a:ext cx="871876" cy="26847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High Confidence – </a:t>
            </a:r>
            <a:br>
              <a:rPr kumimoji="0" lang="en-GB" sz="5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br>
            <a:r>
              <a:rPr kumimoji="0" lang="en-GB" sz="5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+/- 25% variance</a:t>
            </a:r>
          </a:p>
        </p:txBody>
      </p:sp>
      <p:sp>
        <p:nvSpPr>
          <p:cNvPr id="233" name="TextBox 232">
            <a:extLst>
              <a:ext uri="{FF2B5EF4-FFF2-40B4-BE49-F238E27FC236}">
                <a16:creationId xmlns:a16="http://schemas.microsoft.com/office/drawing/2014/main" id="{29CB29F5-A61C-4E62-BD19-C5A8891BCED3}"/>
              </a:ext>
            </a:extLst>
          </p:cNvPr>
          <p:cNvSpPr txBox="1"/>
          <p:nvPr/>
        </p:nvSpPr>
        <p:spPr>
          <a:xfrm flipH="1">
            <a:off x="934548" y="2295678"/>
            <a:ext cx="544573" cy="184666"/>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CERT          Env</a:t>
            </a:r>
          </a:p>
        </p:txBody>
      </p:sp>
      <p:sp>
        <p:nvSpPr>
          <p:cNvPr id="234" name="Isosceles Triangle 233">
            <a:extLst>
              <a:ext uri="{FF2B5EF4-FFF2-40B4-BE49-F238E27FC236}">
                <a16:creationId xmlns:a16="http://schemas.microsoft.com/office/drawing/2014/main" id="{E3A3AAAA-EA5C-412B-BE64-BA28362939DA}"/>
              </a:ext>
            </a:extLst>
          </p:cNvPr>
          <p:cNvSpPr/>
          <p:nvPr/>
        </p:nvSpPr>
        <p:spPr bwMode="auto">
          <a:xfrm>
            <a:off x="1146129" y="2190388"/>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35" name="Isosceles Triangle 234">
            <a:extLst>
              <a:ext uri="{FF2B5EF4-FFF2-40B4-BE49-F238E27FC236}">
                <a16:creationId xmlns:a16="http://schemas.microsoft.com/office/drawing/2014/main" id="{02955470-03BB-4C6C-9853-78678918FFAD}"/>
              </a:ext>
            </a:extLst>
          </p:cNvPr>
          <p:cNvSpPr/>
          <p:nvPr/>
        </p:nvSpPr>
        <p:spPr bwMode="auto">
          <a:xfrm>
            <a:off x="2310787" y="2199369"/>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36" name="TextBox 235">
            <a:extLst>
              <a:ext uri="{FF2B5EF4-FFF2-40B4-BE49-F238E27FC236}">
                <a16:creationId xmlns:a16="http://schemas.microsoft.com/office/drawing/2014/main" id="{DEF03C9A-3025-4950-B55A-63856DE3B911}"/>
              </a:ext>
            </a:extLst>
          </p:cNvPr>
          <p:cNvSpPr txBox="1"/>
          <p:nvPr/>
        </p:nvSpPr>
        <p:spPr>
          <a:xfrm flipH="1">
            <a:off x="2021844" y="2303229"/>
            <a:ext cx="431677" cy="184666"/>
          </a:xfrm>
          <a:prstGeom prst="rect">
            <a:avLst/>
          </a:prstGeom>
          <a:noFill/>
        </p:spPr>
        <p:txBody>
          <a:bodyPr wrap="square" lIns="0" tIns="0" rIns="0" bIns="0" rtlCol="0">
            <a:spAutoFit/>
          </a:bodyPr>
          <a:lstStyle/>
          <a:p>
            <a:pPr marL="0" marR="0" lvl="0" indent="0" algn="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PRE-PROD             Env</a:t>
            </a:r>
          </a:p>
        </p:txBody>
      </p:sp>
      <p:sp>
        <p:nvSpPr>
          <p:cNvPr id="238" name="TextBox 237">
            <a:extLst>
              <a:ext uri="{FF2B5EF4-FFF2-40B4-BE49-F238E27FC236}">
                <a16:creationId xmlns:a16="http://schemas.microsoft.com/office/drawing/2014/main" id="{6194669E-34AA-4DB1-B233-606F78E4DBB9}"/>
              </a:ext>
            </a:extLst>
          </p:cNvPr>
          <p:cNvSpPr txBox="1"/>
          <p:nvPr/>
        </p:nvSpPr>
        <p:spPr>
          <a:xfrm flipH="1">
            <a:off x="2448252" y="2305164"/>
            <a:ext cx="456867" cy="184666"/>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OFFLINE/ CALIB Env</a:t>
            </a:r>
          </a:p>
        </p:txBody>
      </p:sp>
      <p:sp>
        <p:nvSpPr>
          <p:cNvPr id="240" name="TextBox 239">
            <a:extLst>
              <a:ext uri="{FF2B5EF4-FFF2-40B4-BE49-F238E27FC236}">
                <a16:creationId xmlns:a16="http://schemas.microsoft.com/office/drawing/2014/main" id="{64AE0C55-7A41-4039-8865-62CEF3FCD211}"/>
              </a:ext>
            </a:extLst>
          </p:cNvPr>
          <p:cNvSpPr txBox="1"/>
          <p:nvPr/>
        </p:nvSpPr>
        <p:spPr>
          <a:xfrm flipH="1">
            <a:off x="2879929" y="2304146"/>
            <a:ext cx="645575" cy="184666"/>
          </a:xfrm>
          <a:prstGeom prst="rect">
            <a:avLst/>
          </a:prstGeom>
          <a:noFill/>
        </p:spPr>
        <p:txBody>
          <a:bodyPr wrap="square" lIns="0" tIns="0" rIns="0" bIns="0" rtlCol="0">
            <a:spAutoFit/>
          </a:bodyPr>
          <a:lstStyle/>
          <a:p>
            <a:pPr marL="0" marR="0" lvl="0" indent="0" algn="l"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PROD                      Env Rebuild</a:t>
            </a:r>
          </a:p>
        </p:txBody>
      </p:sp>
      <p:sp>
        <p:nvSpPr>
          <p:cNvPr id="242" name="Rectangle 241">
            <a:extLst>
              <a:ext uri="{FF2B5EF4-FFF2-40B4-BE49-F238E27FC236}">
                <a16:creationId xmlns:a16="http://schemas.microsoft.com/office/drawing/2014/main" id="{29D5605C-F47C-4C72-AC1D-21C43F34E667}"/>
              </a:ext>
            </a:extLst>
          </p:cNvPr>
          <p:cNvSpPr/>
          <p:nvPr/>
        </p:nvSpPr>
        <p:spPr>
          <a:xfrm>
            <a:off x="5128055" y="3904319"/>
            <a:ext cx="1670540" cy="11447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43" name="Isosceles Triangle 242">
            <a:extLst>
              <a:ext uri="{FF2B5EF4-FFF2-40B4-BE49-F238E27FC236}">
                <a16:creationId xmlns:a16="http://schemas.microsoft.com/office/drawing/2014/main" id="{0CAF8D46-32B3-46CC-B087-11A5A81118B8}"/>
              </a:ext>
            </a:extLst>
          </p:cNvPr>
          <p:cNvSpPr/>
          <p:nvPr/>
        </p:nvSpPr>
        <p:spPr bwMode="auto">
          <a:xfrm>
            <a:off x="5072668" y="2190557"/>
            <a:ext cx="137288" cy="90605"/>
          </a:xfrm>
          <a:prstGeom prst="triangle">
            <a:avLst/>
          </a:prstGeom>
          <a:solidFill>
            <a:srgbClr val="7030A0"/>
          </a:solidFill>
          <a:ln w="9525" cap="flat" cmpd="sng" algn="ctr">
            <a:solidFill>
              <a:srgbClr val="7030A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srgbClr val="7030A0"/>
              </a:solidFill>
              <a:effectLst/>
              <a:uLnTx/>
              <a:uFillTx/>
              <a:latin typeface="Arial" panose="020B0604020202020204" pitchFamily="34" charset="0"/>
              <a:cs typeface="Arial" panose="020B0604020202020204" pitchFamily="34" charset="0"/>
            </a:endParaRPr>
          </a:p>
        </p:txBody>
      </p:sp>
      <p:sp>
        <p:nvSpPr>
          <p:cNvPr id="244" name="TextBox 243">
            <a:extLst>
              <a:ext uri="{FF2B5EF4-FFF2-40B4-BE49-F238E27FC236}">
                <a16:creationId xmlns:a16="http://schemas.microsoft.com/office/drawing/2014/main" id="{90C31C6B-6100-479C-975C-ECD9751A74F0}"/>
              </a:ext>
            </a:extLst>
          </p:cNvPr>
          <p:cNvSpPr txBox="1"/>
          <p:nvPr/>
        </p:nvSpPr>
        <p:spPr>
          <a:xfrm flipH="1">
            <a:off x="3917075" y="2189787"/>
            <a:ext cx="1163209" cy="92333"/>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Appian Data / APIs in Pre/PROD</a:t>
            </a:r>
          </a:p>
        </p:txBody>
      </p:sp>
      <p:sp>
        <p:nvSpPr>
          <p:cNvPr id="246" name="Isosceles Triangle 245">
            <a:extLst>
              <a:ext uri="{FF2B5EF4-FFF2-40B4-BE49-F238E27FC236}">
                <a16:creationId xmlns:a16="http://schemas.microsoft.com/office/drawing/2014/main" id="{FD76E26C-FE9A-433D-8D51-D4A90A09AA62}"/>
              </a:ext>
            </a:extLst>
          </p:cNvPr>
          <p:cNvSpPr/>
          <p:nvPr/>
        </p:nvSpPr>
        <p:spPr bwMode="auto">
          <a:xfrm>
            <a:off x="6736256" y="3919812"/>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47" name="TextBox 246">
            <a:extLst>
              <a:ext uri="{FF2B5EF4-FFF2-40B4-BE49-F238E27FC236}">
                <a16:creationId xmlns:a16="http://schemas.microsoft.com/office/drawing/2014/main" id="{ABA4C174-0FD9-437E-9184-B94A49DBC049}"/>
              </a:ext>
            </a:extLst>
          </p:cNvPr>
          <p:cNvSpPr txBox="1"/>
          <p:nvPr/>
        </p:nvSpPr>
        <p:spPr>
          <a:xfrm flipH="1">
            <a:off x="4994404" y="3918768"/>
            <a:ext cx="1738134" cy="92333"/>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Integration Testing (Appian &amp; Data EcoSystem)</a:t>
            </a:r>
          </a:p>
        </p:txBody>
      </p:sp>
      <p:sp>
        <p:nvSpPr>
          <p:cNvPr id="251" name="TextBox 250">
            <a:extLst>
              <a:ext uri="{FF2B5EF4-FFF2-40B4-BE49-F238E27FC236}">
                <a16:creationId xmlns:a16="http://schemas.microsoft.com/office/drawing/2014/main" id="{B2673406-E53A-43A4-9339-3AD4C30C2CA5}"/>
              </a:ext>
            </a:extLst>
          </p:cNvPr>
          <p:cNvSpPr txBox="1"/>
          <p:nvPr/>
        </p:nvSpPr>
        <p:spPr>
          <a:xfrm flipH="1">
            <a:off x="887743" y="2871726"/>
            <a:ext cx="311288" cy="92333"/>
          </a:xfrm>
          <a:prstGeom prst="rect">
            <a:avLst/>
          </a:prstGeom>
          <a:noFill/>
        </p:spPr>
        <p:txBody>
          <a:bodyPr wrap="square" lIns="0" tIns="0" rIns="0" bIns="0" rtlCol="0">
            <a:spAutoFit/>
          </a:bodyPr>
          <a:lstStyle/>
          <a:p>
            <a:pPr marL="0" marR="0" lvl="0" indent="0" algn="r" defTabSz="870853" rtl="0" eaLnBrk="1" fontAlgn="auto" latinLnBrk="0" hangingPunct="1">
              <a:lnSpc>
                <a:spcPct val="100000"/>
              </a:lnSpc>
              <a:spcBef>
                <a:spcPts val="857"/>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DROP 2</a:t>
            </a:r>
            <a:endParaRPr kumimoji="0" lang="en-GB" sz="6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52" name="Isosceles Triangle 251">
            <a:extLst>
              <a:ext uri="{FF2B5EF4-FFF2-40B4-BE49-F238E27FC236}">
                <a16:creationId xmlns:a16="http://schemas.microsoft.com/office/drawing/2014/main" id="{88ECCD1F-794F-43AD-A58F-29CC8FD4FEEF}"/>
              </a:ext>
            </a:extLst>
          </p:cNvPr>
          <p:cNvSpPr/>
          <p:nvPr/>
        </p:nvSpPr>
        <p:spPr bwMode="auto">
          <a:xfrm>
            <a:off x="928134" y="2753224"/>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58" name="TextBox 257">
            <a:extLst>
              <a:ext uri="{FF2B5EF4-FFF2-40B4-BE49-F238E27FC236}">
                <a16:creationId xmlns:a16="http://schemas.microsoft.com/office/drawing/2014/main" id="{D0324571-9C69-440C-AC04-44024EA41440}"/>
              </a:ext>
            </a:extLst>
          </p:cNvPr>
          <p:cNvSpPr txBox="1"/>
          <p:nvPr/>
        </p:nvSpPr>
        <p:spPr>
          <a:xfrm flipH="1">
            <a:off x="1663946" y="2880951"/>
            <a:ext cx="294204" cy="92333"/>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DROP 3</a:t>
            </a:r>
            <a:endParaRPr kumimoji="0" lang="en-GB" sz="6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59" name="Isosceles Triangle 258">
            <a:extLst>
              <a:ext uri="{FF2B5EF4-FFF2-40B4-BE49-F238E27FC236}">
                <a16:creationId xmlns:a16="http://schemas.microsoft.com/office/drawing/2014/main" id="{5DA656B5-676F-4A0A-9CBB-3FC5ACC63C91}"/>
              </a:ext>
            </a:extLst>
          </p:cNvPr>
          <p:cNvSpPr/>
          <p:nvPr/>
        </p:nvSpPr>
        <p:spPr bwMode="auto">
          <a:xfrm>
            <a:off x="1733060" y="2768213"/>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60" name="Isosceles Triangle 259">
            <a:extLst>
              <a:ext uri="{FF2B5EF4-FFF2-40B4-BE49-F238E27FC236}">
                <a16:creationId xmlns:a16="http://schemas.microsoft.com/office/drawing/2014/main" id="{38767B37-08BF-4292-B1F2-571B5FD3E0EB}"/>
              </a:ext>
            </a:extLst>
          </p:cNvPr>
          <p:cNvSpPr/>
          <p:nvPr/>
        </p:nvSpPr>
        <p:spPr bwMode="auto">
          <a:xfrm>
            <a:off x="3540076" y="2758022"/>
            <a:ext cx="137288" cy="90605"/>
          </a:xfrm>
          <a:prstGeom prst="triangle">
            <a:avLst/>
          </a:prstGeom>
          <a:solidFill>
            <a:srgbClr val="7030A0"/>
          </a:solidFill>
          <a:ln w="9525" cap="flat" cmpd="sng" algn="ctr">
            <a:solidFill>
              <a:srgbClr val="7030A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61" name="TextBox 260">
            <a:extLst>
              <a:ext uri="{FF2B5EF4-FFF2-40B4-BE49-F238E27FC236}">
                <a16:creationId xmlns:a16="http://schemas.microsoft.com/office/drawing/2014/main" id="{51570B21-73EC-483F-881A-4001B68CBAB5}"/>
              </a:ext>
            </a:extLst>
          </p:cNvPr>
          <p:cNvSpPr txBox="1"/>
          <p:nvPr/>
        </p:nvSpPr>
        <p:spPr>
          <a:xfrm flipH="1">
            <a:off x="3397114" y="2886462"/>
            <a:ext cx="363642" cy="92333"/>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DROP 4A</a:t>
            </a:r>
            <a:endParaRPr kumimoji="0" lang="en-GB" sz="6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86" name="Rectangle 285">
            <a:extLst>
              <a:ext uri="{FF2B5EF4-FFF2-40B4-BE49-F238E27FC236}">
                <a16:creationId xmlns:a16="http://schemas.microsoft.com/office/drawing/2014/main" id="{91A8B9E4-B3CF-4F23-8A58-EE700AD18C51}"/>
              </a:ext>
            </a:extLst>
          </p:cNvPr>
          <p:cNvSpPr/>
          <p:nvPr/>
        </p:nvSpPr>
        <p:spPr>
          <a:xfrm>
            <a:off x="922720" y="3139363"/>
            <a:ext cx="512089" cy="112638"/>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Personal Model Build</a:t>
            </a:r>
          </a:p>
        </p:txBody>
      </p:sp>
      <p:sp>
        <p:nvSpPr>
          <p:cNvPr id="291" name="Rounded Rectangle 24">
            <a:extLst>
              <a:ext uri="{FF2B5EF4-FFF2-40B4-BE49-F238E27FC236}">
                <a16:creationId xmlns:a16="http://schemas.microsoft.com/office/drawing/2014/main" id="{B0313DDB-8582-4310-B241-92E5B9C76138}"/>
              </a:ext>
            </a:extLst>
          </p:cNvPr>
          <p:cNvSpPr/>
          <p:nvPr/>
        </p:nvSpPr>
        <p:spPr>
          <a:xfrm>
            <a:off x="537325" y="5633176"/>
            <a:ext cx="860586" cy="2620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1" i="0" u="none" strike="noStrike" kern="1200" cap="none" spc="0" normalizeH="0" baseline="0" noProof="0" dirty="0">
                <a:ln>
                  <a:noFill/>
                </a:ln>
                <a:solidFill>
                  <a:srgbClr val="363636"/>
                </a:solidFill>
                <a:effectLst/>
                <a:uLnTx/>
                <a:uFillTx/>
                <a:latin typeface="Arial" panose="020B0604020202020204" pitchFamily="34" charset="0"/>
                <a:cs typeface="Arial" panose="020B0604020202020204" pitchFamily="34" charset="0"/>
              </a:rPr>
              <a:t>Milestone Confidence</a:t>
            </a:r>
          </a:p>
        </p:txBody>
      </p:sp>
      <p:sp>
        <p:nvSpPr>
          <p:cNvPr id="293" name="Rectangle 292">
            <a:extLst>
              <a:ext uri="{FF2B5EF4-FFF2-40B4-BE49-F238E27FC236}">
                <a16:creationId xmlns:a16="http://schemas.microsoft.com/office/drawing/2014/main" id="{6B14066A-C8D5-4AB9-A2AB-CD33EF7F2A4F}"/>
              </a:ext>
            </a:extLst>
          </p:cNvPr>
          <p:cNvSpPr/>
          <p:nvPr/>
        </p:nvSpPr>
        <p:spPr>
          <a:xfrm>
            <a:off x="5217755" y="3129022"/>
            <a:ext cx="1046708" cy="1110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Performance Fine-Tuning and Defect Fixing</a:t>
            </a:r>
          </a:p>
        </p:txBody>
      </p:sp>
      <p:sp>
        <p:nvSpPr>
          <p:cNvPr id="306" name="Rectangle 305">
            <a:extLst>
              <a:ext uri="{FF2B5EF4-FFF2-40B4-BE49-F238E27FC236}">
                <a16:creationId xmlns:a16="http://schemas.microsoft.com/office/drawing/2014/main" id="{54499E43-DAD4-4A02-9677-37D590369FBD}"/>
              </a:ext>
            </a:extLst>
          </p:cNvPr>
          <p:cNvSpPr/>
          <p:nvPr/>
        </p:nvSpPr>
        <p:spPr>
          <a:xfrm>
            <a:off x="6870682" y="2760905"/>
            <a:ext cx="324091" cy="12004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Deploy to Prod</a:t>
            </a:r>
          </a:p>
        </p:txBody>
      </p:sp>
      <p:sp>
        <p:nvSpPr>
          <p:cNvPr id="309" name="TextBox 308">
            <a:extLst>
              <a:ext uri="{FF2B5EF4-FFF2-40B4-BE49-F238E27FC236}">
                <a16:creationId xmlns:a16="http://schemas.microsoft.com/office/drawing/2014/main" id="{1906B1C1-D290-470D-A4E0-A642C992A592}"/>
              </a:ext>
            </a:extLst>
          </p:cNvPr>
          <p:cNvSpPr txBox="1"/>
          <p:nvPr/>
        </p:nvSpPr>
        <p:spPr>
          <a:xfrm flipH="1">
            <a:off x="3261675" y="4069629"/>
            <a:ext cx="618419" cy="276999"/>
          </a:xfrm>
          <a:prstGeom prst="rect">
            <a:avLst/>
          </a:prstGeom>
          <a:noFill/>
        </p:spPr>
        <p:txBody>
          <a:bodyPr wrap="square" lIns="0" tIns="0" rIns="0" bIns="0" rtlCol="0">
            <a:spAutoFit/>
          </a:bodyPr>
          <a:lstStyle/>
          <a:p>
            <a:pPr marL="0" marR="0" lvl="0" indent="0" algn="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Indicative Personal SAS Calibration Vols </a:t>
            </a:r>
          </a:p>
        </p:txBody>
      </p:sp>
      <p:sp>
        <p:nvSpPr>
          <p:cNvPr id="310" name="Isosceles Triangle 309">
            <a:extLst>
              <a:ext uri="{FF2B5EF4-FFF2-40B4-BE49-F238E27FC236}">
                <a16:creationId xmlns:a16="http://schemas.microsoft.com/office/drawing/2014/main" id="{0E559014-F20E-49A1-8C5D-35B83646632A}"/>
              </a:ext>
            </a:extLst>
          </p:cNvPr>
          <p:cNvSpPr/>
          <p:nvPr/>
        </p:nvSpPr>
        <p:spPr bwMode="auto">
          <a:xfrm>
            <a:off x="3899640" y="4138201"/>
            <a:ext cx="137288" cy="10455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14" name="TextBox 313">
            <a:extLst>
              <a:ext uri="{FF2B5EF4-FFF2-40B4-BE49-F238E27FC236}">
                <a16:creationId xmlns:a16="http://schemas.microsoft.com/office/drawing/2014/main" id="{277FB891-CE41-4FF1-B2EF-0EA4B53F2699}"/>
              </a:ext>
            </a:extLst>
          </p:cNvPr>
          <p:cNvSpPr txBox="1"/>
          <p:nvPr/>
        </p:nvSpPr>
        <p:spPr>
          <a:xfrm flipH="1">
            <a:off x="6826719" y="4458873"/>
            <a:ext cx="741218" cy="92333"/>
          </a:xfrm>
          <a:prstGeom prst="rect">
            <a:avLst/>
          </a:prstGeom>
          <a:noFill/>
          <a:ln>
            <a:noFill/>
          </a:ln>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Calibration Sign-Off</a:t>
            </a:r>
          </a:p>
        </p:txBody>
      </p:sp>
      <p:sp>
        <p:nvSpPr>
          <p:cNvPr id="319" name="TextBox 318">
            <a:extLst>
              <a:ext uri="{FF2B5EF4-FFF2-40B4-BE49-F238E27FC236}">
                <a16:creationId xmlns:a16="http://schemas.microsoft.com/office/drawing/2014/main" id="{A1141385-53AB-4AF2-B2FF-09098CA52208}"/>
              </a:ext>
            </a:extLst>
          </p:cNvPr>
          <p:cNvSpPr txBox="1"/>
          <p:nvPr/>
        </p:nvSpPr>
        <p:spPr>
          <a:xfrm flipH="1">
            <a:off x="3957499" y="4071522"/>
            <a:ext cx="703362" cy="276999"/>
          </a:xfrm>
          <a:prstGeom prst="rect">
            <a:avLst/>
          </a:prstGeom>
          <a:noFill/>
        </p:spPr>
        <p:txBody>
          <a:bodyPr wrap="square" lIns="0" tIns="0" rIns="0" bIns="0" rtlCol="0">
            <a:spAutoFit/>
          </a:bodyPr>
          <a:lstStyle/>
          <a:p>
            <a:pPr marL="0" marR="0" lvl="0" indent="0" algn="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Indicative </a:t>
            </a:r>
            <a:r>
              <a:rPr lang="en-GB" sz="600" dirty="0">
                <a:solidFill>
                  <a:prstClr val="black"/>
                </a:solidFill>
                <a:latin typeface="Arial" panose="020B0604020202020204" pitchFamily="34" charset="0"/>
                <a:cs typeface="Arial" panose="020B0604020202020204" pitchFamily="34" charset="0"/>
              </a:rPr>
              <a:t>          </a:t>
            </a: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Non-Pers SAS Calibration Vols </a:t>
            </a:r>
          </a:p>
        </p:txBody>
      </p:sp>
      <p:sp>
        <p:nvSpPr>
          <p:cNvPr id="320" name="Isosceles Triangle 319">
            <a:extLst>
              <a:ext uri="{FF2B5EF4-FFF2-40B4-BE49-F238E27FC236}">
                <a16:creationId xmlns:a16="http://schemas.microsoft.com/office/drawing/2014/main" id="{88E87E67-09C8-4700-9EBB-3A7E3A7C54F8}"/>
              </a:ext>
            </a:extLst>
          </p:cNvPr>
          <p:cNvSpPr/>
          <p:nvPr/>
        </p:nvSpPr>
        <p:spPr bwMode="auto">
          <a:xfrm>
            <a:off x="4668256" y="4125383"/>
            <a:ext cx="137288" cy="10755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24" name="TextBox 323">
            <a:extLst>
              <a:ext uri="{FF2B5EF4-FFF2-40B4-BE49-F238E27FC236}">
                <a16:creationId xmlns:a16="http://schemas.microsoft.com/office/drawing/2014/main" id="{9E0B421C-98ED-4492-AF8D-E52E40EDEC4E}"/>
              </a:ext>
            </a:extLst>
          </p:cNvPr>
          <p:cNvSpPr txBox="1"/>
          <p:nvPr/>
        </p:nvSpPr>
        <p:spPr>
          <a:xfrm flipH="1">
            <a:off x="951270" y="4831884"/>
            <a:ext cx="4051589" cy="92333"/>
          </a:xfrm>
          <a:prstGeom prst="rect">
            <a:avLst/>
          </a:prstGeom>
          <a:solidFill>
            <a:schemeClr val="accent6">
              <a:lumMod val="40000"/>
              <a:lumOff val="60000"/>
            </a:schemeClr>
          </a:solid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Operational Risk Assessment (ORA)</a:t>
            </a:r>
            <a:endPar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35" name="Isosceles Triangle 334">
            <a:extLst>
              <a:ext uri="{FF2B5EF4-FFF2-40B4-BE49-F238E27FC236}">
                <a16:creationId xmlns:a16="http://schemas.microsoft.com/office/drawing/2014/main" id="{9E0E03E7-36E4-4B37-8E91-944840FAFC23}"/>
              </a:ext>
            </a:extLst>
          </p:cNvPr>
          <p:cNvSpPr/>
          <p:nvPr/>
        </p:nvSpPr>
        <p:spPr bwMode="auto">
          <a:xfrm>
            <a:off x="6682843" y="5280542"/>
            <a:ext cx="137288" cy="90605"/>
          </a:xfrm>
          <a:prstGeom prst="triangle">
            <a:avLst/>
          </a:prstGeom>
          <a:solidFill>
            <a:schemeClr val="bg1">
              <a:lumMod val="6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42" name="Rectangle 341">
            <a:extLst>
              <a:ext uri="{FF2B5EF4-FFF2-40B4-BE49-F238E27FC236}">
                <a16:creationId xmlns:a16="http://schemas.microsoft.com/office/drawing/2014/main" id="{47023082-DF6F-4C9A-B9F1-4F5B2DCF26EA}"/>
              </a:ext>
            </a:extLst>
          </p:cNvPr>
          <p:cNvSpPr/>
          <p:nvPr/>
        </p:nvSpPr>
        <p:spPr>
          <a:xfrm>
            <a:off x="4477129" y="4828024"/>
            <a:ext cx="587137" cy="90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ORA          Sign-Off</a:t>
            </a:r>
          </a:p>
        </p:txBody>
      </p:sp>
      <p:sp>
        <p:nvSpPr>
          <p:cNvPr id="343" name="Isosceles Triangle 342">
            <a:extLst>
              <a:ext uri="{FF2B5EF4-FFF2-40B4-BE49-F238E27FC236}">
                <a16:creationId xmlns:a16="http://schemas.microsoft.com/office/drawing/2014/main" id="{954D4004-0896-488E-AEA3-AB76EA9BFC05}"/>
              </a:ext>
            </a:extLst>
          </p:cNvPr>
          <p:cNvSpPr/>
          <p:nvPr/>
        </p:nvSpPr>
        <p:spPr bwMode="auto">
          <a:xfrm>
            <a:off x="4938237" y="4833337"/>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51" name="Isosceles Triangle 350">
            <a:extLst>
              <a:ext uri="{FF2B5EF4-FFF2-40B4-BE49-F238E27FC236}">
                <a16:creationId xmlns:a16="http://schemas.microsoft.com/office/drawing/2014/main" id="{4169D2BD-E9D4-4A11-B001-575CA28F4F7A}"/>
              </a:ext>
            </a:extLst>
          </p:cNvPr>
          <p:cNvSpPr/>
          <p:nvPr/>
        </p:nvSpPr>
        <p:spPr bwMode="auto">
          <a:xfrm>
            <a:off x="5607497" y="5197777"/>
            <a:ext cx="137288" cy="90605"/>
          </a:xfrm>
          <a:prstGeom prst="triangle">
            <a:avLst/>
          </a:prstGeom>
          <a:solidFill>
            <a:schemeClr val="bg1">
              <a:lumMod val="6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59" name="Isosceles Triangle 358">
            <a:extLst>
              <a:ext uri="{FF2B5EF4-FFF2-40B4-BE49-F238E27FC236}">
                <a16:creationId xmlns:a16="http://schemas.microsoft.com/office/drawing/2014/main" id="{85DCCB34-53FE-409F-A681-02AE533545FB}"/>
              </a:ext>
            </a:extLst>
          </p:cNvPr>
          <p:cNvSpPr/>
          <p:nvPr/>
        </p:nvSpPr>
        <p:spPr bwMode="auto">
          <a:xfrm>
            <a:off x="7372378" y="1466726"/>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60" name="TextBox 359">
            <a:extLst>
              <a:ext uri="{FF2B5EF4-FFF2-40B4-BE49-F238E27FC236}">
                <a16:creationId xmlns:a16="http://schemas.microsoft.com/office/drawing/2014/main" id="{CB40338F-7CDC-4568-93B7-70E7A274F289}"/>
              </a:ext>
            </a:extLst>
          </p:cNvPr>
          <p:cNvSpPr txBox="1"/>
          <p:nvPr/>
        </p:nvSpPr>
        <p:spPr>
          <a:xfrm flipH="1">
            <a:off x="6757386" y="1597075"/>
            <a:ext cx="1367271" cy="276999"/>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Day 1 (Batch) CRA Personal and Non-Personal Strategic Scoring (NetReveal) implementation ready</a:t>
            </a:r>
          </a:p>
        </p:txBody>
      </p:sp>
      <p:sp>
        <p:nvSpPr>
          <p:cNvPr id="363" name="Isosceles Triangle 362">
            <a:extLst>
              <a:ext uri="{FF2B5EF4-FFF2-40B4-BE49-F238E27FC236}">
                <a16:creationId xmlns:a16="http://schemas.microsoft.com/office/drawing/2014/main" id="{11075282-34DC-490F-A372-540F85EDB088}"/>
              </a:ext>
            </a:extLst>
          </p:cNvPr>
          <p:cNvSpPr/>
          <p:nvPr/>
        </p:nvSpPr>
        <p:spPr bwMode="auto">
          <a:xfrm>
            <a:off x="4245788" y="5657014"/>
            <a:ext cx="154960" cy="122211"/>
          </a:xfrm>
          <a:prstGeom prst="triangle">
            <a:avLst>
              <a:gd name="adj" fmla="val 50000"/>
            </a:avLst>
          </a:prstGeom>
          <a:solidFill>
            <a:srgbClr val="7030A0"/>
          </a:solidFill>
          <a:ln w="9525" cap="flat" cmpd="sng" algn="ctr">
            <a:solidFill>
              <a:srgbClr val="7030A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5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64" name="TextBox 363">
            <a:extLst>
              <a:ext uri="{FF2B5EF4-FFF2-40B4-BE49-F238E27FC236}">
                <a16:creationId xmlns:a16="http://schemas.microsoft.com/office/drawing/2014/main" id="{5D0DD9C3-303A-44E6-85B4-4DBB9D4D1AE5}"/>
              </a:ext>
            </a:extLst>
          </p:cNvPr>
          <p:cNvSpPr txBox="1"/>
          <p:nvPr/>
        </p:nvSpPr>
        <p:spPr>
          <a:xfrm>
            <a:off x="4341800" y="5652164"/>
            <a:ext cx="681597" cy="1846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Dependencies</a:t>
            </a:r>
          </a:p>
        </p:txBody>
      </p:sp>
      <p:sp>
        <p:nvSpPr>
          <p:cNvPr id="4" name="TextBox 3">
            <a:extLst>
              <a:ext uri="{FF2B5EF4-FFF2-40B4-BE49-F238E27FC236}">
                <a16:creationId xmlns:a16="http://schemas.microsoft.com/office/drawing/2014/main" id="{5378A58C-CF4E-44FC-915F-A5CA3F7759F1}"/>
              </a:ext>
            </a:extLst>
          </p:cNvPr>
          <p:cNvSpPr txBox="1"/>
          <p:nvPr/>
        </p:nvSpPr>
        <p:spPr>
          <a:xfrm>
            <a:off x="5247612" y="5577160"/>
            <a:ext cx="4425599"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Points to Note: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600" b="0" i="0" u="none" strike="noStrike" kern="1200" cap="none" spc="0" normalizeH="0" baseline="0" noProof="0" dirty="0">
                <a:ln>
                  <a:noFill/>
                </a:ln>
                <a:solidFill>
                  <a:srgbClr val="363636"/>
                </a:solidFill>
                <a:effectLst/>
                <a:uLnTx/>
                <a:uFillTx/>
                <a:latin typeface="Arial" panose="020B0604020202020204" pitchFamily="34" charset="0"/>
                <a:cs typeface="Arial" panose="020B0604020202020204" pitchFamily="34" charset="0"/>
              </a:rPr>
              <a:t>Sqoop not in time for pre-production testing (requires BAE support to develop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600" b="0" i="0" u="none" strike="noStrike" kern="1200" cap="none" spc="0" normalizeH="0" baseline="0" noProof="0" dirty="0">
                <a:ln>
                  <a:noFill/>
                </a:ln>
                <a:solidFill>
                  <a:srgbClr val="363636"/>
                </a:solidFill>
                <a:effectLst/>
                <a:uLnTx/>
                <a:uFillTx/>
                <a:latin typeface="Arial" panose="020B0604020202020204" pitchFamily="34" charset="0"/>
                <a:cs typeface="Arial" panose="020B0604020202020204" pitchFamily="34" charset="0"/>
              </a:rPr>
              <a:t>Not including Real-Time capability for Day 1</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600" b="0" i="0" u="none" strike="noStrike" kern="1200" cap="none" spc="0" normalizeH="0" baseline="0" noProof="0" dirty="0">
                <a:ln>
                  <a:noFill/>
                </a:ln>
                <a:solidFill>
                  <a:srgbClr val="363636"/>
                </a:solidFill>
                <a:effectLst/>
                <a:uLnTx/>
                <a:uFillTx/>
                <a:latin typeface="Arial" panose="020B0604020202020204" pitchFamily="34" charset="0"/>
                <a:cs typeface="Arial" panose="020B0604020202020204" pitchFamily="34" charset="0"/>
              </a:rPr>
              <a:t>NetReveal Controls/Back-book smoothing/user profiles included with Low confidence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600" b="0" i="0" u="none" strike="noStrike" kern="1200" cap="none" spc="0" normalizeH="0" baseline="0" noProof="0" dirty="0">
                <a:ln>
                  <a:noFill/>
                </a:ln>
                <a:solidFill>
                  <a:srgbClr val="363636"/>
                </a:solidFill>
                <a:effectLst/>
                <a:uLnTx/>
                <a:uFillTx/>
                <a:latin typeface="Arial" panose="020B0604020202020204" pitchFamily="34" charset="0"/>
                <a:cs typeface="Arial" panose="020B0604020202020204" pitchFamily="34" charset="0"/>
              </a:rPr>
              <a:t>Requires Appian to be ready to start integration testing from end Feb</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600" b="0" i="0" u="none" strike="noStrike" kern="1200" cap="none" spc="0" normalizeH="0" baseline="0" noProof="0" dirty="0">
                <a:ln>
                  <a:noFill/>
                </a:ln>
                <a:solidFill>
                  <a:srgbClr val="363636"/>
                </a:solidFill>
                <a:effectLst/>
                <a:uLnTx/>
                <a:uFillTx/>
                <a:latin typeface="Arial" panose="020B0604020202020204" pitchFamily="34" charset="0"/>
                <a:cs typeface="Arial" panose="020B0604020202020204" pitchFamily="34" charset="0"/>
              </a:rPr>
              <a:t>Workflow management workaround required if Palantir Contract not extended beyond end-June 2020</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600" b="0" i="0" u="none" strike="noStrike" kern="1200" cap="none" spc="0" normalizeH="0" baseline="0" noProof="0" dirty="0">
                <a:ln>
                  <a:noFill/>
                </a:ln>
                <a:solidFill>
                  <a:srgbClr val="363636"/>
                </a:solidFill>
                <a:effectLst/>
                <a:uLnTx/>
                <a:uFillTx/>
                <a:latin typeface="Arial" panose="020B0604020202020204" pitchFamily="34" charset="0"/>
                <a:cs typeface="Arial" panose="020B0604020202020204" pitchFamily="34" charset="0"/>
              </a:rPr>
              <a:t>Cater Allen – not in scope for Day 1 (data requirements being analysed and plan to be confirmed)</a:t>
            </a:r>
          </a:p>
        </p:txBody>
      </p:sp>
      <p:sp>
        <p:nvSpPr>
          <p:cNvPr id="87" name="TextBox 86">
            <a:extLst>
              <a:ext uri="{FF2B5EF4-FFF2-40B4-BE49-F238E27FC236}">
                <a16:creationId xmlns:a16="http://schemas.microsoft.com/office/drawing/2014/main" id="{AE362286-3BA4-498D-B9C2-E105EB0CD78A}"/>
              </a:ext>
            </a:extLst>
          </p:cNvPr>
          <p:cNvSpPr txBox="1"/>
          <p:nvPr/>
        </p:nvSpPr>
        <p:spPr>
          <a:xfrm flipH="1">
            <a:off x="606780" y="2299179"/>
            <a:ext cx="467609" cy="184666"/>
          </a:xfrm>
          <a:prstGeom prst="rect">
            <a:avLst/>
          </a:prstGeom>
          <a:noFill/>
        </p:spPr>
        <p:txBody>
          <a:bodyPr wrap="square" lIns="0" tIns="0" rIns="0" bIns="0" rtlCol="0">
            <a:spAutoFit/>
          </a:bodyPr>
          <a:lstStyle/>
          <a:p>
            <a:pPr marL="0" marR="0" lvl="0" indent="0" algn="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DEV         Env</a:t>
            </a:r>
          </a:p>
        </p:txBody>
      </p:sp>
      <p:sp>
        <p:nvSpPr>
          <p:cNvPr id="88" name="Isosceles Triangle 87">
            <a:extLst>
              <a:ext uri="{FF2B5EF4-FFF2-40B4-BE49-F238E27FC236}">
                <a16:creationId xmlns:a16="http://schemas.microsoft.com/office/drawing/2014/main" id="{F9C65209-6CC8-496F-A1E2-88076218D1A6}"/>
              </a:ext>
            </a:extLst>
          </p:cNvPr>
          <p:cNvSpPr/>
          <p:nvPr/>
        </p:nvSpPr>
        <p:spPr bwMode="auto">
          <a:xfrm>
            <a:off x="929199" y="2184293"/>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6" name="TextBox 95">
            <a:extLst>
              <a:ext uri="{FF2B5EF4-FFF2-40B4-BE49-F238E27FC236}">
                <a16:creationId xmlns:a16="http://schemas.microsoft.com/office/drawing/2014/main" id="{77020D8F-355C-44A4-A085-4180F58F0F6A}"/>
              </a:ext>
            </a:extLst>
          </p:cNvPr>
          <p:cNvSpPr txBox="1"/>
          <p:nvPr/>
        </p:nvSpPr>
        <p:spPr>
          <a:xfrm flipH="1">
            <a:off x="1087682" y="5039428"/>
            <a:ext cx="1004149"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rPr>
              <a:t>BackBook Strategy Approved</a:t>
            </a:r>
          </a:p>
        </p:txBody>
      </p:sp>
      <p:sp>
        <p:nvSpPr>
          <p:cNvPr id="97" name="Isosceles Triangle 96">
            <a:extLst>
              <a:ext uri="{FF2B5EF4-FFF2-40B4-BE49-F238E27FC236}">
                <a16:creationId xmlns:a16="http://schemas.microsoft.com/office/drawing/2014/main" id="{E2DF70E2-59C5-4C12-87FB-6B016E549D01}"/>
              </a:ext>
            </a:extLst>
          </p:cNvPr>
          <p:cNvSpPr/>
          <p:nvPr/>
        </p:nvSpPr>
        <p:spPr bwMode="auto">
          <a:xfrm>
            <a:off x="917902" y="5032462"/>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F359BBDB-5D42-42C2-BE52-BDD7BD0C2C92}"/>
              </a:ext>
            </a:extLst>
          </p:cNvPr>
          <p:cNvSpPr txBox="1"/>
          <p:nvPr/>
        </p:nvSpPr>
        <p:spPr>
          <a:xfrm flipH="1">
            <a:off x="1780769" y="5318565"/>
            <a:ext cx="913838"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rPr>
              <a:t>Testing Strategy Sign-Off</a:t>
            </a:r>
          </a:p>
        </p:txBody>
      </p:sp>
      <p:sp>
        <p:nvSpPr>
          <p:cNvPr id="99" name="Isosceles Triangle 98">
            <a:extLst>
              <a:ext uri="{FF2B5EF4-FFF2-40B4-BE49-F238E27FC236}">
                <a16:creationId xmlns:a16="http://schemas.microsoft.com/office/drawing/2014/main" id="{33A53E0B-C493-457B-80FA-B70875A67DBA}"/>
              </a:ext>
            </a:extLst>
          </p:cNvPr>
          <p:cNvSpPr/>
          <p:nvPr/>
        </p:nvSpPr>
        <p:spPr bwMode="auto">
          <a:xfrm>
            <a:off x="1675774" y="5315264"/>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BFE2C6E5-448A-4196-A29B-88DF49B07E2D}"/>
              </a:ext>
            </a:extLst>
          </p:cNvPr>
          <p:cNvSpPr txBox="1"/>
          <p:nvPr/>
        </p:nvSpPr>
        <p:spPr>
          <a:xfrm flipH="1">
            <a:off x="2045172" y="2751402"/>
            <a:ext cx="1185898" cy="92333"/>
          </a:xfrm>
          <a:prstGeom prst="rect">
            <a:avLst/>
          </a:prstGeom>
          <a:noFill/>
        </p:spPr>
        <p:txBody>
          <a:bodyPr wrap="square" lIns="0" tIns="0" rIns="0" bIns="0" rtlCol="0">
            <a:spAutoFit/>
          </a:bodyPr>
          <a:lstStyle/>
          <a:p>
            <a:pPr marL="0" marR="0" lvl="0" indent="0" algn="r" defTabSz="870853" rtl="0" eaLnBrk="1" fontAlgn="auto" latinLnBrk="0" hangingPunct="1">
              <a:lnSpc>
                <a:spcPct val="100000"/>
              </a:lnSpc>
              <a:spcBef>
                <a:spcPts val="857"/>
              </a:spcBef>
              <a:spcAft>
                <a:spcPts val="0"/>
              </a:spcAft>
              <a:buClrTx/>
              <a:buSzTx/>
              <a:buFontTx/>
              <a:buNone/>
              <a:tabLst/>
              <a:defRPr/>
            </a:pPr>
            <a:r>
              <a:rPr kumimoji="0" lang="en-GB" sz="60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(Data Provisioning / EcoSystem)</a:t>
            </a:r>
          </a:p>
        </p:txBody>
      </p:sp>
      <p:sp>
        <p:nvSpPr>
          <p:cNvPr id="102" name="Rectangle 101">
            <a:extLst>
              <a:ext uri="{FF2B5EF4-FFF2-40B4-BE49-F238E27FC236}">
                <a16:creationId xmlns:a16="http://schemas.microsoft.com/office/drawing/2014/main" id="{E4439CEB-8CFD-40A6-94D9-54C35A4F64BF}"/>
              </a:ext>
            </a:extLst>
          </p:cNvPr>
          <p:cNvSpPr/>
          <p:nvPr/>
        </p:nvSpPr>
        <p:spPr>
          <a:xfrm>
            <a:off x="922720" y="3455518"/>
            <a:ext cx="512089" cy="11655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Non-Personal Model Build</a:t>
            </a:r>
          </a:p>
        </p:txBody>
      </p:sp>
      <p:sp>
        <p:nvSpPr>
          <p:cNvPr id="103" name="Rectangle 102">
            <a:extLst>
              <a:ext uri="{FF2B5EF4-FFF2-40B4-BE49-F238E27FC236}">
                <a16:creationId xmlns:a16="http://schemas.microsoft.com/office/drawing/2014/main" id="{615A4E92-AECD-426E-A9E5-76FD605E023E}"/>
              </a:ext>
            </a:extLst>
          </p:cNvPr>
          <p:cNvSpPr/>
          <p:nvPr/>
        </p:nvSpPr>
        <p:spPr>
          <a:xfrm>
            <a:off x="1492838" y="3133076"/>
            <a:ext cx="3709842" cy="11243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Controls/MI Build &amp; Test</a:t>
            </a:r>
          </a:p>
        </p:txBody>
      </p:sp>
      <p:sp>
        <p:nvSpPr>
          <p:cNvPr id="108" name="Isosceles Triangle 107">
            <a:extLst>
              <a:ext uri="{FF2B5EF4-FFF2-40B4-BE49-F238E27FC236}">
                <a16:creationId xmlns:a16="http://schemas.microsoft.com/office/drawing/2014/main" id="{2BD80B25-4773-41E0-98F4-EAA58A0A10C9}"/>
              </a:ext>
            </a:extLst>
          </p:cNvPr>
          <p:cNvSpPr/>
          <p:nvPr/>
        </p:nvSpPr>
        <p:spPr bwMode="auto">
          <a:xfrm>
            <a:off x="6055440" y="3630437"/>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9CE41F6-C88A-4456-B933-504CF701D8D3}"/>
              </a:ext>
            </a:extLst>
          </p:cNvPr>
          <p:cNvSpPr txBox="1"/>
          <p:nvPr/>
        </p:nvSpPr>
        <p:spPr>
          <a:xfrm flipH="1">
            <a:off x="6208399" y="3635648"/>
            <a:ext cx="586458" cy="92333"/>
          </a:xfrm>
          <a:prstGeom prst="rect">
            <a:avLst/>
          </a:prstGeom>
          <a:noFill/>
        </p:spPr>
        <p:txBody>
          <a:bodyPr wrap="square" lIns="0" tIns="0" rIns="0" bIns="0" rtlCol="0">
            <a:spAutoFit/>
          </a:bodyPr>
          <a:lstStyle/>
          <a:p>
            <a:pPr marL="0" marR="0" lvl="0" indent="0" algn="l" defTabSz="870853" rtl="0" eaLnBrk="1" fontAlgn="auto" latinLnBrk="0" hangingPunct="1">
              <a:lnSpc>
                <a:spcPct val="100000"/>
              </a:lnSpc>
              <a:spcBef>
                <a:spcPts val="857"/>
              </a:spcBef>
              <a:spcAft>
                <a:spcPts val="0"/>
              </a:spcAft>
              <a:buClrTx/>
              <a:buSzTx/>
              <a:buFontTx/>
              <a:buNone/>
              <a:tabLst/>
              <a:defRPr/>
            </a:pPr>
            <a:r>
              <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UAT Complete</a:t>
            </a:r>
          </a:p>
        </p:txBody>
      </p:sp>
      <p:sp>
        <p:nvSpPr>
          <p:cNvPr id="95" name="TextBox 94">
            <a:extLst>
              <a:ext uri="{FF2B5EF4-FFF2-40B4-BE49-F238E27FC236}">
                <a16:creationId xmlns:a16="http://schemas.microsoft.com/office/drawing/2014/main" id="{7C2106A1-592C-4719-B97E-390108C4224B}"/>
              </a:ext>
            </a:extLst>
          </p:cNvPr>
          <p:cNvSpPr txBox="1"/>
          <p:nvPr/>
        </p:nvSpPr>
        <p:spPr>
          <a:xfrm flipH="1">
            <a:off x="1027777" y="5176368"/>
            <a:ext cx="1254539"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rPr>
              <a:t>Implementation Strategy Sign-Off</a:t>
            </a:r>
          </a:p>
        </p:txBody>
      </p:sp>
      <p:sp>
        <p:nvSpPr>
          <p:cNvPr id="100" name="Isosceles Triangle 99">
            <a:extLst>
              <a:ext uri="{FF2B5EF4-FFF2-40B4-BE49-F238E27FC236}">
                <a16:creationId xmlns:a16="http://schemas.microsoft.com/office/drawing/2014/main" id="{B49DF21D-7A1F-42CF-936E-233DA054E5A0}"/>
              </a:ext>
            </a:extLst>
          </p:cNvPr>
          <p:cNvSpPr/>
          <p:nvPr/>
        </p:nvSpPr>
        <p:spPr bwMode="auto">
          <a:xfrm>
            <a:off x="919944" y="5176856"/>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D03731F5-18EA-4CC1-909A-A7CF4B288883}"/>
              </a:ext>
            </a:extLst>
          </p:cNvPr>
          <p:cNvSpPr txBox="1"/>
          <p:nvPr/>
        </p:nvSpPr>
        <p:spPr>
          <a:xfrm flipH="1">
            <a:off x="5217755" y="4831609"/>
            <a:ext cx="1053090"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rPr>
              <a:t>Impact Assessment 2 Sign-Off</a:t>
            </a:r>
          </a:p>
        </p:txBody>
      </p:sp>
      <p:sp>
        <p:nvSpPr>
          <p:cNvPr id="122" name="Isosceles Triangle 121">
            <a:extLst>
              <a:ext uri="{FF2B5EF4-FFF2-40B4-BE49-F238E27FC236}">
                <a16:creationId xmlns:a16="http://schemas.microsoft.com/office/drawing/2014/main" id="{5602B68D-1827-4FB9-89F9-BDDCA3D3DC7F}"/>
              </a:ext>
            </a:extLst>
          </p:cNvPr>
          <p:cNvSpPr/>
          <p:nvPr/>
        </p:nvSpPr>
        <p:spPr bwMode="auto">
          <a:xfrm>
            <a:off x="5096866" y="4832474"/>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3A46EF59-2E25-429E-836B-61F23E6CABE2}"/>
              </a:ext>
            </a:extLst>
          </p:cNvPr>
          <p:cNvSpPr txBox="1"/>
          <p:nvPr/>
        </p:nvSpPr>
        <p:spPr>
          <a:xfrm flipH="1">
            <a:off x="917902" y="4245448"/>
            <a:ext cx="407917" cy="369332"/>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l"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rPr>
              <a:t>Business Solution Design Sign-Off</a:t>
            </a:r>
          </a:p>
        </p:txBody>
      </p:sp>
      <p:sp>
        <p:nvSpPr>
          <p:cNvPr id="124" name="Isosceles Triangle 123">
            <a:extLst>
              <a:ext uri="{FF2B5EF4-FFF2-40B4-BE49-F238E27FC236}">
                <a16:creationId xmlns:a16="http://schemas.microsoft.com/office/drawing/2014/main" id="{A644C0B7-0FB0-4C66-ABAB-54066484E920}"/>
              </a:ext>
            </a:extLst>
          </p:cNvPr>
          <p:cNvSpPr/>
          <p:nvPr/>
        </p:nvSpPr>
        <p:spPr bwMode="auto">
          <a:xfrm>
            <a:off x="912171" y="4127583"/>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6" name="Isosceles Triangle 125">
            <a:extLst>
              <a:ext uri="{FF2B5EF4-FFF2-40B4-BE49-F238E27FC236}">
                <a16:creationId xmlns:a16="http://schemas.microsoft.com/office/drawing/2014/main" id="{FFBC19D0-5220-456B-A051-683020B0C464}"/>
              </a:ext>
            </a:extLst>
          </p:cNvPr>
          <p:cNvSpPr/>
          <p:nvPr/>
        </p:nvSpPr>
        <p:spPr bwMode="auto">
          <a:xfrm>
            <a:off x="5365381" y="5047671"/>
            <a:ext cx="137288" cy="90605"/>
          </a:xfrm>
          <a:prstGeom prst="triangle">
            <a:avLst/>
          </a:prstGeom>
          <a:solidFill>
            <a:schemeClr val="bg1">
              <a:lumMod val="6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7" name="TextBox 126">
            <a:extLst>
              <a:ext uri="{FF2B5EF4-FFF2-40B4-BE49-F238E27FC236}">
                <a16:creationId xmlns:a16="http://schemas.microsoft.com/office/drawing/2014/main" id="{C761C018-C6E9-4BC6-BF80-A69CB1685667}"/>
              </a:ext>
            </a:extLst>
          </p:cNvPr>
          <p:cNvSpPr txBox="1"/>
          <p:nvPr/>
        </p:nvSpPr>
        <p:spPr>
          <a:xfrm flipH="1">
            <a:off x="3857374" y="5157970"/>
            <a:ext cx="1254539"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rPr>
              <a:t>Implementation Plan Sign-Off</a:t>
            </a:r>
          </a:p>
        </p:txBody>
      </p:sp>
      <p:sp>
        <p:nvSpPr>
          <p:cNvPr id="128" name="Isosceles Triangle 127">
            <a:extLst>
              <a:ext uri="{FF2B5EF4-FFF2-40B4-BE49-F238E27FC236}">
                <a16:creationId xmlns:a16="http://schemas.microsoft.com/office/drawing/2014/main" id="{8B4ADD2F-6FE8-4AC9-95D8-4E59D22F0BC5}"/>
              </a:ext>
            </a:extLst>
          </p:cNvPr>
          <p:cNvSpPr/>
          <p:nvPr/>
        </p:nvSpPr>
        <p:spPr bwMode="auto">
          <a:xfrm>
            <a:off x="3823325" y="5162809"/>
            <a:ext cx="137288" cy="90605"/>
          </a:xfrm>
          <a:prstGeom prst="triangle">
            <a:avLst/>
          </a:prstGeom>
          <a:solidFill>
            <a:schemeClr val="bg1">
              <a:lumMod val="6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930B2C89-2336-4343-87F9-595FBE9B0628}"/>
              </a:ext>
            </a:extLst>
          </p:cNvPr>
          <p:cNvSpPr/>
          <p:nvPr/>
        </p:nvSpPr>
        <p:spPr>
          <a:xfrm>
            <a:off x="1491382" y="3302722"/>
            <a:ext cx="1904100" cy="119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User Profiles &amp; Access Build</a:t>
            </a:r>
          </a:p>
        </p:txBody>
      </p:sp>
      <p:sp>
        <p:nvSpPr>
          <p:cNvPr id="110" name="Rectangle 109">
            <a:extLst>
              <a:ext uri="{FF2B5EF4-FFF2-40B4-BE49-F238E27FC236}">
                <a16:creationId xmlns:a16="http://schemas.microsoft.com/office/drawing/2014/main" id="{95A621D0-0674-48D0-AC02-24F71ADC0DFE}"/>
              </a:ext>
            </a:extLst>
          </p:cNvPr>
          <p:cNvSpPr/>
          <p:nvPr/>
        </p:nvSpPr>
        <p:spPr>
          <a:xfrm>
            <a:off x="1358546" y="2545610"/>
            <a:ext cx="799213" cy="9746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CERT Testing</a:t>
            </a:r>
          </a:p>
        </p:txBody>
      </p:sp>
      <p:sp>
        <p:nvSpPr>
          <p:cNvPr id="111" name="Rectangle 110">
            <a:extLst>
              <a:ext uri="{FF2B5EF4-FFF2-40B4-BE49-F238E27FC236}">
                <a16:creationId xmlns:a16="http://schemas.microsoft.com/office/drawing/2014/main" id="{042A3236-C240-41C0-88F9-D8C29EE9BD68}"/>
              </a:ext>
            </a:extLst>
          </p:cNvPr>
          <p:cNvSpPr/>
          <p:nvPr/>
        </p:nvSpPr>
        <p:spPr>
          <a:xfrm>
            <a:off x="2165453" y="2553379"/>
            <a:ext cx="1984247" cy="8221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Personal UAT (1A) </a:t>
            </a:r>
          </a:p>
        </p:txBody>
      </p:sp>
      <p:sp>
        <p:nvSpPr>
          <p:cNvPr id="112" name="TextBox 111">
            <a:extLst>
              <a:ext uri="{FF2B5EF4-FFF2-40B4-BE49-F238E27FC236}">
                <a16:creationId xmlns:a16="http://schemas.microsoft.com/office/drawing/2014/main" id="{5DDA6351-4DB1-4723-9F5A-FA82C340AD37}"/>
              </a:ext>
            </a:extLst>
          </p:cNvPr>
          <p:cNvSpPr txBox="1"/>
          <p:nvPr/>
        </p:nvSpPr>
        <p:spPr>
          <a:xfrm flipH="1">
            <a:off x="4077065" y="2348047"/>
            <a:ext cx="1060438" cy="92333"/>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Appian Dev’t in Pre/PROD</a:t>
            </a:r>
          </a:p>
        </p:txBody>
      </p:sp>
      <p:sp>
        <p:nvSpPr>
          <p:cNvPr id="113" name="Isosceles Triangle 112">
            <a:extLst>
              <a:ext uri="{FF2B5EF4-FFF2-40B4-BE49-F238E27FC236}">
                <a16:creationId xmlns:a16="http://schemas.microsoft.com/office/drawing/2014/main" id="{6686F167-5C67-42D5-AE0C-874252495D6A}"/>
              </a:ext>
            </a:extLst>
          </p:cNvPr>
          <p:cNvSpPr/>
          <p:nvPr/>
        </p:nvSpPr>
        <p:spPr bwMode="auto">
          <a:xfrm>
            <a:off x="5076049" y="2342538"/>
            <a:ext cx="137288" cy="90605"/>
          </a:xfrm>
          <a:prstGeom prst="triangle">
            <a:avLst/>
          </a:prstGeom>
          <a:solidFill>
            <a:srgbClr val="7030A0"/>
          </a:solidFill>
          <a:ln w="9525" cap="flat" cmpd="sng" algn="ctr">
            <a:solidFill>
              <a:srgbClr val="7030A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srgbClr val="7030A0"/>
              </a:solidFill>
              <a:effectLst/>
              <a:uLnTx/>
              <a:uFillTx/>
              <a:latin typeface="Arial" panose="020B0604020202020204" pitchFamily="34" charset="0"/>
              <a:cs typeface="Arial" panose="020B0604020202020204" pitchFamily="34" charset="0"/>
            </a:endParaRPr>
          </a:p>
        </p:txBody>
      </p:sp>
      <p:sp>
        <p:nvSpPr>
          <p:cNvPr id="151" name="TextBox 150">
            <a:extLst>
              <a:ext uri="{FF2B5EF4-FFF2-40B4-BE49-F238E27FC236}">
                <a16:creationId xmlns:a16="http://schemas.microsoft.com/office/drawing/2014/main" id="{8D39525C-2951-4800-AAA7-FD0086775A5B}"/>
              </a:ext>
            </a:extLst>
          </p:cNvPr>
          <p:cNvSpPr txBox="1"/>
          <p:nvPr/>
        </p:nvSpPr>
        <p:spPr>
          <a:xfrm flipH="1">
            <a:off x="2432451" y="5448733"/>
            <a:ext cx="913838"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rPr>
              <a:t>DPIA Sign-Off</a:t>
            </a:r>
          </a:p>
        </p:txBody>
      </p:sp>
      <p:sp>
        <p:nvSpPr>
          <p:cNvPr id="152" name="Isosceles Triangle 151">
            <a:extLst>
              <a:ext uri="{FF2B5EF4-FFF2-40B4-BE49-F238E27FC236}">
                <a16:creationId xmlns:a16="http://schemas.microsoft.com/office/drawing/2014/main" id="{3485785F-3253-4629-AD59-2128EC152488}"/>
              </a:ext>
            </a:extLst>
          </p:cNvPr>
          <p:cNvSpPr/>
          <p:nvPr/>
        </p:nvSpPr>
        <p:spPr bwMode="auto">
          <a:xfrm>
            <a:off x="2516410" y="5449973"/>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60" name="Isosceles Triangle 159">
            <a:extLst>
              <a:ext uri="{FF2B5EF4-FFF2-40B4-BE49-F238E27FC236}">
                <a16:creationId xmlns:a16="http://schemas.microsoft.com/office/drawing/2014/main" id="{5C198F52-A661-4A1B-BDC4-F40A339B6A9A}"/>
              </a:ext>
            </a:extLst>
          </p:cNvPr>
          <p:cNvSpPr/>
          <p:nvPr/>
        </p:nvSpPr>
        <p:spPr bwMode="auto">
          <a:xfrm>
            <a:off x="4077981" y="2550447"/>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59" name="Isosceles Triangle 158">
            <a:extLst>
              <a:ext uri="{FF2B5EF4-FFF2-40B4-BE49-F238E27FC236}">
                <a16:creationId xmlns:a16="http://schemas.microsoft.com/office/drawing/2014/main" id="{783F66B1-7C59-463F-9D73-F7843FCEF02B}"/>
              </a:ext>
            </a:extLst>
          </p:cNvPr>
          <p:cNvSpPr/>
          <p:nvPr/>
        </p:nvSpPr>
        <p:spPr bwMode="auto">
          <a:xfrm>
            <a:off x="2102393" y="2559021"/>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40" name="Isosceles Triangle 139">
            <a:extLst>
              <a:ext uri="{FF2B5EF4-FFF2-40B4-BE49-F238E27FC236}">
                <a16:creationId xmlns:a16="http://schemas.microsoft.com/office/drawing/2014/main" id="{AB3F33DE-8333-42B5-9CAA-0B0A68A3E453}"/>
              </a:ext>
            </a:extLst>
          </p:cNvPr>
          <p:cNvSpPr/>
          <p:nvPr/>
        </p:nvSpPr>
        <p:spPr bwMode="auto">
          <a:xfrm>
            <a:off x="5538853" y="4371475"/>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44" name="Rectangle 343">
            <a:extLst>
              <a:ext uri="{FF2B5EF4-FFF2-40B4-BE49-F238E27FC236}">
                <a16:creationId xmlns:a16="http://schemas.microsoft.com/office/drawing/2014/main" id="{2141BB7F-CC6E-48DB-BD9B-B933570C52D9}"/>
              </a:ext>
            </a:extLst>
          </p:cNvPr>
          <p:cNvSpPr/>
          <p:nvPr/>
        </p:nvSpPr>
        <p:spPr>
          <a:xfrm>
            <a:off x="5557988" y="5193652"/>
            <a:ext cx="587137" cy="90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PIM 2</a:t>
            </a:r>
          </a:p>
        </p:txBody>
      </p:sp>
      <p:sp>
        <p:nvSpPr>
          <p:cNvPr id="334" name="Rectangle 333">
            <a:extLst>
              <a:ext uri="{FF2B5EF4-FFF2-40B4-BE49-F238E27FC236}">
                <a16:creationId xmlns:a16="http://schemas.microsoft.com/office/drawing/2014/main" id="{811E04CA-DAE2-4FAD-9209-E32B31F143B1}"/>
              </a:ext>
            </a:extLst>
          </p:cNvPr>
          <p:cNvSpPr/>
          <p:nvPr/>
        </p:nvSpPr>
        <p:spPr>
          <a:xfrm>
            <a:off x="6790449" y="5276238"/>
            <a:ext cx="530357" cy="92333"/>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Ops Go/No-Go</a:t>
            </a:r>
          </a:p>
        </p:txBody>
      </p:sp>
      <p:sp>
        <p:nvSpPr>
          <p:cNvPr id="141" name="Rectangle 140">
            <a:extLst>
              <a:ext uri="{FF2B5EF4-FFF2-40B4-BE49-F238E27FC236}">
                <a16:creationId xmlns:a16="http://schemas.microsoft.com/office/drawing/2014/main" id="{F751A11B-2C0B-446F-8B2D-C5E3D12EA15F}"/>
              </a:ext>
            </a:extLst>
          </p:cNvPr>
          <p:cNvSpPr/>
          <p:nvPr/>
        </p:nvSpPr>
        <p:spPr>
          <a:xfrm>
            <a:off x="7200850" y="2765490"/>
            <a:ext cx="240172" cy="10908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Back-Book</a:t>
            </a:r>
          </a:p>
        </p:txBody>
      </p:sp>
      <p:sp>
        <p:nvSpPr>
          <p:cNvPr id="125" name="Rectangle 124">
            <a:extLst>
              <a:ext uri="{FF2B5EF4-FFF2-40B4-BE49-F238E27FC236}">
                <a16:creationId xmlns:a16="http://schemas.microsoft.com/office/drawing/2014/main" id="{A1B71CA8-832A-48BC-ADEF-988F39C46750}"/>
              </a:ext>
            </a:extLst>
          </p:cNvPr>
          <p:cNvSpPr/>
          <p:nvPr/>
        </p:nvSpPr>
        <p:spPr>
          <a:xfrm>
            <a:off x="5321774" y="5056376"/>
            <a:ext cx="587137" cy="90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PIM 1</a:t>
            </a:r>
          </a:p>
        </p:txBody>
      </p:sp>
      <p:sp>
        <p:nvSpPr>
          <p:cNvPr id="120" name="Isosceles Triangle 119">
            <a:extLst>
              <a:ext uri="{FF2B5EF4-FFF2-40B4-BE49-F238E27FC236}">
                <a16:creationId xmlns:a16="http://schemas.microsoft.com/office/drawing/2014/main" id="{927F106D-453F-4F30-B867-6FDD65FBB42B}"/>
              </a:ext>
            </a:extLst>
          </p:cNvPr>
          <p:cNvSpPr/>
          <p:nvPr/>
        </p:nvSpPr>
        <p:spPr bwMode="auto">
          <a:xfrm>
            <a:off x="4245788" y="5842356"/>
            <a:ext cx="154960" cy="122211"/>
          </a:xfrm>
          <a:prstGeom prst="triangle">
            <a:avLst>
              <a:gd name="adj" fmla="val 50000"/>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5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42" name="TextBox 141">
            <a:extLst>
              <a:ext uri="{FF2B5EF4-FFF2-40B4-BE49-F238E27FC236}">
                <a16:creationId xmlns:a16="http://schemas.microsoft.com/office/drawing/2014/main" id="{8C4DF54E-4DA7-4F5E-ADC1-63803BE2F536}"/>
              </a:ext>
            </a:extLst>
          </p:cNvPr>
          <p:cNvSpPr txBox="1"/>
          <p:nvPr/>
        </p:nvSpPr>
        <p:spPr>
          <a:xfrm>
            <a:off x="4355418" y="5839724"/>
            <a:ext cx="559769" cy="1846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Santander Text"/>
                <a:ea typeface="+mn-ea"/>
                <a:cs typeface="+mn-cs"/>
              </a:rPr>
              <a:t>Completed</a:t>
            </a:r>
          </a:p>
        </p:txBody>
      </p:sp>
      <p:sp>
        <p:nvSpPr>
          <p:cNvPr id="143" name="Slide Number Placeholder 2">
            <a:extLst>
              <a:ext uri="{FF2B5EF4-FFF2-40B4-BE49-F238E27FC236}">
                <a16:creationId xmlns:a16="http://schemas.microsoft.com/office/drawing/2014/main" id="{EE6C7C65-5F45-4FC7-B6DE-7A7CA5722D04}"/>
              </a:ext>
            </a:extLst>
          </p:cNvPr>
          <p:cNvSpPr txBox="1">
            <a:spLocks/>
          </p:cNvSpPr>
          <p:nvPr/>
        </p:nvSpPr>
        <p:spPr>
          <a:xfrm>
            <a:off x="-29612" y="6574368"/>
            <a:ext cx="2743200" cy="288743"/>
          </a:xfrm>
          <a:prstGeom prst="rect">
            <a:avLst/>
          </a:prstGeom>
        </p:spPr>
        <p:txBody>
          <a:bodyPr vert="horz" lIns="91440" tIns="45720" rIns="91440" bIns="45720" rtlCol="0" anchor="ctr"/>
          <a:lstStyle>
            <a:defPPr>
              <a:defRPr lang="en-US"/>
            </a:defPPr>
            <a:lvl1pPr marL="0" algn="r" defTabSz="914400" rtl="0" eaLnBrk="1" latinLnBrk="0" hangingPunct="1">
              <a:defRPr sz="13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0" i="0" u="none" strike="noStrike" kern="1200" cap="none" spc="0" normalizeH="0" baseline="0" noProof="0" dirty="0">
                <a:ln>
                  <a:noFill/>
                </a:ln>
                <a:solidFill>
                  <a:prstClr val="black"/>
                </a:solidFill>
                <a:effectLst/>
                <a:uLnTx/>
                <a:uFillTx/>
                <a:latin typeface="Santander Text"/>
                <a:ea typeface="+mn-ea"/>
                <a:cs typeface="+mn-cs"/>
              </a:rPr>
              <a:t>Version 18</a:t>
            </a:r>
          </a:p>
        </p:txBody>
      </p:sp>
      <p:sp>
        <p:nvSpPr>
          <p:cNvPr id="144" name="Isosceles Triangle 143">
            <a:extLst>
              <a:ext uri="{FF2B5EF4-FFF2-40B4-BE49-F238E27FC236}">
                <a16:creationId xmlns:a16="http://schemas.microsoft.com/office/drawing/2014/main" id="{293A84DB-F537-4714-946B-CE9A9FE2BD1D}"/>
              </a:ext>
            </a:extLst>
          </p:cNvPr>
          <p:cNvSpPr/>
          <p:nvPr/>
        </p:nvSpPr>
        <p:spPr bwMode="auto">
          <a:xfrm>
            <a:off x="2647803" y="2199288"/>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45" name="Isosceles Triangle 144">
            <a:extLst>
              <a:ext uri="{FF2B5EF4-FFF2-40B4-BE49-F238E27FC236}">
                <a16:creationId xmlns:a16="http://schemas.microsoft.com/office/drawing/2014/main" id="{39F4AB72-51EB-4843-B7ED-42E397AD5F19}"/>
              </a:ext>
            </a:extLst>
          </p:cNvPr>
          <p:cNvSpPr/>
          <p:nvPr/>
        </p:nvSpPr>
        <p:spPr bwMode="auto">
          <a:xfrm>
            <a:off x="2927503" y="2200473"/>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55" name="Isosceles Triangle 154">
            <a:extLst>
              <a:ext uri="{FF2B5EF4-FFF2-40B4-BE49-F238E27FC236}">
                <a16:creationId xmlns:a16="http://schemas.microsoft.com/office/drawing/2014/main" id="{A21F4D79-1617-488E-AA40-048B54DC4CFD}"/>
              </a:ext>
            </a:extLst>
          </p:cNvPr>
          <p:cNvSpPr/>
          <p:nvPr/>
        </p:nvSpPr>
        <p:spPr bwMode="auto">
          <a:xfrm>
            <a:off x="912969" y="3008183"/>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56" name="Isosceles Triangle 155">
            <a:extLst>
              <a:ext uri="{FF2B5EF4-FFF2-40B4-BE49-F238E27FC236}">
                <a16:creationId xmlns:a16="http://schemas.microsoft.com/office/drawing/2014/main" id="{84DF76F5-F75E-4495-869D-BA0C0374E549}"/>
              </a:ext>
            </a:extLst>
          </p:cNvPr>
          <p:cNvSpPr/>
          <p:nvPr/>
        </p:nvSpPr>
        <p:spPr bwMode="auto">
          <a:xfrm>
            <a:off x="916098" y="3306443"/>
            <a:ext cx="137288" cy="90605"/>
          </a:xfrm>
          <a:prstGeom prst="triangl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6" name="Title 5">
            <a:extLst>
              <a:ext uri="{FF2B5EF4-FFF2-40B4-BE49-F238E27FC236}">
                <a16:creationId xmlns:a16="http://schemas.microsoft.com/office/drawing/2014/main" id="{3E61B3D1-5DC9-4972-81C0-F8EAAAE725B3}"/>
              </a:ext>
            </a:extLst>
          </p:cNvPr>
          <p:cNvSpPr txBox="1">
            <a:spLocks/>
          </p:cNvSpPr>
          <p:nvPr/>
        </p:nvSpPr>
        <p:spPr>
          <a:xfrm>
            <a:off x="84293" y="55193"/>
            <a:ext cx="2733800" cy="159786"/>
          </a:xfrm>
          <a:prstGeom prst="rect">
            <a:avLst/>
          </a:prstGeom>
          <a:solidFill>
            <a:schemeClr val="bg1"/>
          </a:solidFill>
        </p:spPr>
        <p:txBody>
          <a:bodyPr vert="horz" lIns="0" tIns="0" rIns="0" bIns="0" rtlCol="0" anchor="ctr" anchorCtr="0">
            <a:noAutofit/>
          </a:bodyPr>
          <a:lstStyle>
            <a:lvl1pPr algn="l" defTabSz="1088594" rtl="0" eaLnBrk="1" latinLnBrk="0" hangingPunct="1">
              <a:spcBef>
                <a:spcPct val="0"/>
              </a:spcBef>
              <a:buNone/>
              <a:defRPr sz="2000" b="1" kern="1200">
                <a:solidFill>
                  <a:schemeClr val="accent1"/>
                </a:solidFill>
                <a:latin typeface="+mj-lt"/>
                <a:ea typeface="+mj-ea"/>
                <a:cs typeface="+mj-cs"/>
              </a:defRPr>
            </a:lvl1pPr>
          </a:lstStyle>
          <a:p>
            <a:pPr marL="0" marR="0" lvl="0" indent="0" algn="l" defTabSz="1088594" rtl="0" eaLnBrk="1" fontAlgn="auto" latinLnBrk="0" hangingPunct="1">
              <a:lnSpc>
                <a:spcPct val="100000"/>
              </a:lnSpc>
              <a:spcBef>
                <a:spcPct val="0"/>
              </a:spcBef>
              <a:spcAft>
                <a:spcPts val="0"/>
              </a:spcAft>
              <a:buClrTx/>
              <a:buSzTx/>
              <a:buFontTx/>
              <a:buNone/>
              <a:tabLst/>
              <a:defRPr/>
            </a:pPr>
            <a:r>
              <a:rPr kumimoji="0" lang="en-GB" sz="800" b="1" i="1"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rPr>
              <a:t>FCTP SC: Private and confidential – draft for discussion</a:t>
            </a:r>
            <a:endParaRPr kumimoji="0" lang="en-GB" sz="800" b="0" i="1"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endParaRPr>
          </a:p>
        </p:txBody>
      </p:sp>
      <p:cxnSp>
        <p:nvCxnSpPr>
          <p:cNvPr id="119" name="Straight Connector 118">
            <a:extLst>
              <a:ext uri="{FF2B5EF4-FFF2-40B4-BE49-F238E27FC236}">
                <a16:creationId xmlns:a16="http://schemas.microsoft.com/office/drawing/2014/main" id="{485EDB45-DCAD-43A4-94D6-CED67DA088F0}"/>
              </a:ext>
            </a:extLst>
          </p:cNvPr>
          <p:cNvCxnSpPr>
            <a:cxnSpLocks/>
          </p:cNvCxnSpPr>
          <p:nvPr/>
        </p:nvCxnSpPr>
        <p:spPr>
          <a:xfrm>
            <a:off x="4313844" y="1298654"/>
            <a:ext cx="3191" cy="4325017"/>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2D05B23-FADF-4F6E-BFB4-B242DEFCE1C8}"/>
              </a:ext>
            </a:extLst>
          </p:cNvPr>
          <p:cNvSpPr txBox="1"/>
          <p:nvPr/>
        </p:nvSpPr>
        <p:spPr>
          <a:xfrm flipH="1">
            <a:off x="3463415" y="4619132"/>
            <a:ext cx="744409" cy="184666"/>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rPr>
              <a:t>Impact Assessment 1 Sign-Off</a:t>
            </a:r>
          </a:p>
        </p:txBody>
      </p:sp>
      <p:sp>
        <p:nvSpPr>
          <p:cNvPr id="133" name="Isosceles Triangle 132">
            <a:extLst>
              <a:ext uri="{FF2B5EF4-FFF2-40B4-BE49-F238E27FC236}">
                <a16:creationId xmlns:a16="http://schemas.microsoft.com/office/drawing/2014/main" id="{ACA739EE-833F-4501-A2F8-8C31336C449A}"/>
              </a:ext>
            </a:extLst>
          </p:cNvPr>
          <p:cNvSpPr/>
          <p:nvPr/>
        </p:nvSpPr>
        <p:spPr bwMode="auto">
          <a:xfrm>
            <a:off x="3987645" y="4499710"/>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401894A-0C3E-41C9-98A0-18C3834F9101}"/>
              </a:ext>
            </a:extLst>
          </p:cNvPr>
          <p:cNvSpPr/>
          <p:nvPr/>
        </p:nvSpPr>
        <p:spPr>
          <a:xfrm>
            <a:off x="4158661" y="3474004"/>
            <a:ext cx="354748" cy="10439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46" name="TextBox 145">
            <a:extLst>
              <a:ext uri="{FF2B5EF4-FFF2-40B4-BE49-F238E27FC236}">
                <a16:creationId xmlns:a16="http://schemas.microsoft.com/office/drawing/2014/main" id="{C23613CC-F34F-4D04-8FF8-4E1A1A619417}"/>
              </a:ext>
            </a:extLst>
          </p:cNvPr>
          <p:cNvSpPr txBox="1"/>
          <p:nvPr/>
        </p:nvSpPr>
        <p:spPr>
          <a:xfrm flipH="1">
            <a:off x="3231220" y="3478179"/>
            <a:ext cx="1203432"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r" defTabSz="870853" rtl="0" eaLnBrk="1" fontAlgn="auto" latinLnBrk="0" hangingPunct="1">
              <a:lnSpc>
                <a:spcPct val="100000"/>
              </a:lnSpc>
              <a:spcBef>
                <a:spcPts val="857"/>
              </a:spcBef>
              <a:spcAft>
                <a:spcPts val="0"/>
              </a:spcAft>
              <a:buClrTx/>
              <a:buSzTx/>
              <a:buFontTx/>
              <a:buNone/>
              <a:tabLst/>
              <a:defRPr/>
            </a:pPr>
            <a:r>
              <a:rPr lang="en-GB" sz="600" b="0" dirty="0">
                <a:solidFill>
                  <a:prstClr val="black"/>
                </a:solidFill>
                <a:latin typeface="Arial" panose="020B0604020202020204" pitchFamily="34" charset="0"/>
              </a:rPr>
              <a:t>Personal – Regression UAT ( 1B)</a:t>
            </a:r>
            <a:endParaRPr kumimoji="0" lang="en-GB" sz="600" b="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139" name="Isosceles Triangle 138">
            <a:extLst>
              <a:ext uri="{FF2B5EF4-FFF2-40B4-BE49-F238E27FC236}">
                <a16:creationId xmlns:a16="http://schemas.microsoft.com/office/drawing/2014/main" id="{C610F4EC-3A45-49A0-9AC9-2036675596E0}"/>
              </a:ext>
            </a:extLst>
          </p:cNvPr>
          <p:cNvSpPr/>
          <p:nvPr/>
        </p:nvSpPr>
        <p:spPr bwMode="auto">
          <a:xfrm>
            <a:off x="4452580" y="3480742"/>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69" name="Rectangle 368">
            <a:extLst>
              <a:ext uri="{FF2B5EF4-FFF2-40B4-BE49-F238E27FC236}">
                <a16:creationId xmlns:a16="http://schemas.microsoft.com/office/drawing/2014/main" id="{80BAB367-6CFA-4B05-9ECA-39A493BE66AA}"/>
              </a:ext>
            </a:extLst>
          </p:cNvPr>
          <p:cNvSpPr/>
          <p:nvPr/>
        </p:nvSpPr>
        <p:spPr>
          <a:xfrm>
            <a:off x="7170560" y="3117116"/>
            <a:ext cx="586458" cy="2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Daily Batches for CRA Live</a:t>
            </a:r>
          </a:p>
        </p:txBody>
      </p:sp>
      <p:sp>
        <p:nvSpPr>
          <p:cNvPr id="370" name="Isosceles Triangle 369">
            <a:extLst>
              <a:ext uri="{FF2B5EF4-FFF2-40B4-BE49-F238E27FC236}">
                <a16:creationId xmlns:a16="http://schemas.microsoft.com/office/drawing/2014/main" id="{24E4148B-E02F-400A-BE7F-A2BA60114AEA}"/>
              </a:ext>
            </a:extLst>
          </p:cNvPr>
          <p:cNvSpPr/>
          <p:nvPr/>
        </p:nvSpPr>
        <p:spPr bwMode="auto">
          <a:xfrm>
            <a:off x="7372378" y="3003278"/>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53" name="Isosceles Triangle 152">
            <a:extLst>
              <a:ext uri="{FF2B5EF4-FFF2-40B4-BE49-F238E27FC236}">
                <a16:creationId xmlns:a16="http://schemas.microsoft.com/office/drawing/2014/main" id="{FE469FA5-7056-4342-9E4C-D6E4B4EBCA98}"/>
              </a:ext>
            </a:extLst>
          </p:cNvPr>
          <p:cNvSpPr/>
          <p:nvPr/>
        </p:nvSpPr>
        <p:spPr bwMode="auto">
          <a:xfrm>
            <a:off x="4664414" y="3621138"/>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58" name="TextBox 157">
            <a:extLst>
              <a:ext uri="{FF2B5EF4-FFF2-40B4-BE49-F238E27FC236}">
                <a16:creationId xmlns:a16="http://schemas.microsoft.com/office/drawing/2014/main" id="{ED4D6B5E-AC80-410F-AFB8-12BDA7FAFD38}"/>
              </a:ext>
            </a:extLst>
          </p:cNvPr>
          <p:cNvSpPr txBox="1"/>
          <p:nvPr/>
        </p:nvSpPr>
        <p:spPr>
          <a:xfrm flipH="1">
            <a:off x="2836801" y="3611921"/>
            <a:ext cx="1820485"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r" defTabSz="870853" rtl="0" eaLnBrk="1" fontAlgn="auto" latinLnBrk="0" hangingPunct="1">
              <a:lnSpc>
                <a:spcPct val="100000"/>
              </a:lnSpc>
              <a:spcBef>
                <a:spcPts val="857"/>
              </a:spcBef>
              <a:spcAft>
                <a:spcPts val="0"/>
              </a:spcAft>
              <a:buClrTx/>
              <a:buSzTx/>
              <a:buFontTx/>
              <a:buNone/>
              <a:tabLst/>
              <a:defRPr/>
            </a:pPr>
            <a:r>
              <a:rPr lang="en-GB" sz="600" b="0" dirty="0">
                <a:solidFill>
                  <a:prstClr val="black"/>
                </a:solidFill>
                <a:latin typeface="Arial" panose="020B0604020202020204" pitchFamily="34" charset="0"/>
              </a:rPr>
              <a:t>Personal &amp; Non-Personal – Alert Generation UAT</a:t>
            </a:r>
            <a:endParaRPr kumimoji="0" lang="en-GB" sz="600" b="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165" name="Rectangle 164">
            <a:extLst>
              <a:ext uri="{FF2B5EF4-FFF2-40B4-BE49-F238E27FC236}">
                <a16:creationId xmlns:a16="http://schemas.microsoft.com/office/drawing/2014/main" id="{51360CDC-2E3F-4298-8123-B17800D1C9EA}"/>
              </a:ext>
            </a:extLst>
          </p:cNvPr>
          <p:cNvSpPr/>
          <p:nvPr/>
        </p:nvSpPr>
        <p:spPr>
          <a:xfrm>
            <a:off x="4437342" y="3751601"/>
            <a:ext cx="666754" cy="12471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66" name="Isosceles Triangle 165">
            <a:extLst>
              <a:ext uri="{FF2B5EF4-FFF2-40B4-BE49-F238E27FC236}">
                <a16:creationId xmlns:a16="http://schemas.microsoft.com/office/drawing/2014/main" id="{526CD703-07E9-4791-91B8-6200CFB11071}"/>
              </a:ext>
            </a:extLst>
          </p:cNvPr>
          <p:cNvSpPr/>
          <p:nvPr/>
        </p:nvSpPr>
        <p:spPr bwMode="auto">
          <a:xfrm>
            <a:off x="5035452" y="3767177"/>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67" name="TextBox 166">
            <a:extLst>
              <a:ext uri="{FF2B5EF4-FFF2-40B4-BE49-F238E27FC236}">
                <a16:creationId xmlns:a16="http://schemas.microsoft.com/office/drawing/2014/main" id="{CE112BEF-248C-4D3A-AC3E-8A3A44B9DE19}"/>
              </a:ext>
            </a:extLst>
          </p:cNvPr>
          <p:cNvSpPr txBox="1"/>
          <p:nvPr/>
        </p:nvSpPr>
        <p:spPr>
          <a:xfrm flipH="1">
            <a:off x="3192722" y="3769309"/>
            <a:ext cx="1820485"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r" defTabSz="870853" rtl="0" eaLnBrk="1" fontAlgn="auto" latinLnBrk="0" hangingPunct="1">
              <a:lnSpc>
                <a:spcPct val="100000"/>
              </a:lnSpc>
              <a:spcBef>
                <a:spcPts val="857"/>
              </a:spcBef>
              <a:spcAft>
                <a:spcPts val="0"/>
              </a:spcAft>
              <a:buClrTx/>
              <a:buSzTx/>
              <a:buFontTx/>
              <a:buNone/>
              <a:tabLst/>
              <a:defRPr/>
            </a:pPr>
            <a:r>
              <a:rPr lang="en-GB" sz="600" b="0" dirty="0">
                <a:solidFill>
                  <a:prstClr val="black"/>
                </a:solidFill>
                <a:latin typeface="Arial" panose="020B0604020202020204" pitchFamily="34" charset="0"/>
              </a:rPr>
              <a:t>Non-Personal (Sprints 1-9) UAT (2A)</a:t>
            </a:r>
            <a:endParaRPr kumimoji="0" lang="en-GB" sz="600" b="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168" name="Rectangle 167">
            <a:extLst>
              <a:ext uri="{FF2B5EF4-FFF2-40B4-BE49-F238E27FC236}">
                <a16:creationId xmlns:a16="http://schemas.microsoft.com/office/drawing/2014/main" id="{1FBEB582-DEE1-47EB-BA54-B686F0716652}"/>
              </a:ext>
            </a:extLst>
          </p:cNvPr>
          <p:cNvSpPr/>
          <p:nvPr/>
        </p:nvSpPr>
        <p:spPr>
          <a:xfrm>
            <a:off x="5953468" y="3364884"/>
            <a:ext cx="166051" cy="10405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600" b="1"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49" name="Isosceles Triangle 148">
            <a:extLst>
              <a:ext uri="{FF2B5EF4-FFF2-40B4-BE49-F238E27FC236}">
                <a16:creationId xmlns:a16="http://schemas.microsoft.com/office/drawing/2014/main" id="{F9895DF0-F3A8-427D-888E-373A3D60289B}"/>
              </a:ext>
            </a:extLst>
          </p:cNvPr>
          <p:cNvSpPr/>
          <p:nvPr/>
        </p:nvSpPr>
        <p:spPr bwMode="auto">
          <a:xfrm>
            <a:off x="6057897" y="3367446"/>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69" name="TextBox 168">
            <a:extLst>
              <a:ext uri="{FF2B5EF4-FFF2-40B4-BE49-F238E27FC236}">
                <a16:creationId xmlns:a16="http://schemas.microsoft.com/office/drawing/2014/main" id="{B2045FC9-0F37-4347-A47B-3E909FC542C4}"/>
              </a:ext>
            </a:extLst>
          </p:cNvPr>
          <p:cNvSpPr txBox="1"/>
          <p:nvPr/>
        </p:nvSpPr>
        <p:spPr>
          <a:xfrm flipH="1">
            <a:off x="4322030" y="3356392"/>
            <a:ext cx="1733655" cy="92333"/>
          </a:xfrm>
          <a:prstGeom prst="rect">
            <a:avLst/>
          </a:prstGeom>
          <a:noFill/>
        </p:spPr>
        <p:txBody>
          <a:bodyPr wrap="square" lIns="0" tIns="0" rIns="0" bIns="0" rtlCol="0">
            <a:spAutoFit/>
          </a:bodyPr>
          <a:lstStyle>
            <a:defPPr>
              <a:defRPr lang="en-US"/>
            </a:defPPr>
            <a:lvl1pPr defTabSz="870853">
              <a:spcBef>
                <a:spcPts val="857"/>
              </a:spcBef>
              <a:defRPr sz="500" b="1">
                <a:solidFill>
                  <a:srgbClr val="313131"/>
                </a:solidFill>
                <a:cs typeface="Arial" panose="020B0604020202020204" pitchFamily="34" charset="0"/>
              </a:defRPr>
            </a:lvl1pPr>
          </a:lstStyle>
          <a:p>
            <a:pPr marL="0" marR="0" lvl="0" indent="0" algn="r" defTabSz="870853" rtl="0" eaLnBrk="1" fontAlgn="auto" latinLnBrk="0" hangingPunct="1">
              <a:lnSpc>
                <a:spcPct val="100000"/>
              </a:lnSpc>
              <a:spcBef>
                <a:spcPts val="857"/>
              </a:spcBef>
              <a:spcAft>
                <a:spcPts val="0"/>
              </a:spcAft>
              <a:buClrTx/>
              <a:buSzTx/>
              <a:buFontTx/>
              <a:buNone/>
              <a:tabLst/>
              <a:defRPr/>
            </a:pPr>
            <a:r>
              <a:rPr lang="en-GB" sz="600" b="0" dirty="0">
                <a:solidFill>
                  <a:prstClr val="black"/>
                </a:solidFill>
                <a:latin typeface="Arial" panose="020B0604020202020204" pitchFamily="34" charset="0"/>
              </a:rPr>
              <a:t>Pers &amp; Non-Pers (Sprint X + Regression) UAT (2B)</a:t>
            </a:r>
            <a:endParaRPr kumimoji="0" lang="en-GB" sz="600" b="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170" name="Rectangle 169">
            <a:extLst>
              <a:ext uri="{FF2B5EF4-FFF2-40B4-BE49-F238E27FC236}">
                <a16:creationId xmlns:a16="http://schemas.microsoft.com/office/drawing/2014/main" id="{554DC010-791D-43F8-92A8-ADC0A764AFA3}"/>
              </a:ext>
            </a:extLst>
          </p:cNvPr>
          <p:cNvSpPr/>
          <p:nvPr/>
        </p:nvSpPr>
        <p:spPr>
          <a:xfrm>
            <a:off x="5246506" y="4510584"/>
            <a:ext cx="880035" cy="8393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NetReveal Calibration (Non-Pers)</a:t>
            </a:r>
          </a:p>
        </p:txBody>
      </p:sp>
      <p:sp>
        <p:nvSpPr>
          <p:cNvPr id="171" name="Isosceles Triangle 170">
            <a:extLst>
              <a:ext uri="{FF2B5EF4-FFF2-40B4-BE49-F238E27FC236}">
                <a16:creationId xmlns:a16="http://schemas.microsoft.com/office/drawing/2014/main" id="{D7C817D5-E182-4608-922A-F8F3AA16E7E0}"/>
              </a:ext>
            </a:extLst>
          </p:cNvPr>
          <p:cNvSpPr/>
          <p:nvPr/>
        </p:nvSpPr>
        <p:spPr bwMode="auto">
          <a:xfrm>
            <a:off x="6057897" y="4505040"/>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C2B49BB4-D893-45C6-AD8D-217A2B0D5AF4}"/>
              </a:ext>
            </a:extLst>
          </p:cNvPr>
          <p:cNvSpPr/>
          <p:nvPr/>
        </p:nvSpPr>
        <p:spPr>
          <a:xfrm>
            <a:off x="6279071" y="4455920"/>
            <a:ext cx="420110" cy="8393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NetReveal Calibration (Regress)</a:t>
            </a:r>
          </a:p>
        </p:txBody>
      </p:sp>
      <p:sp>
        <p:nvSpPr>
          <p:cNvPr id="173" name="Isosceles Triangle 172">
            <a:extLst>
              <a:ext uri="{FF2B5EF4-FFF2-40B4-BE49-F238E27FC236}">
                <a16:creationId xmlns:a16="http://schemas.microsoft.com/office/drawing/2014/main" id="{BC894D0F-EEF5-45BA-AE15-0053826A6712}"/>
              </a:ext>
            </a:extLst>
          </p:cNvPr>
          <p:cNvSpPr/>
          <p:nvPr/>
        </p:nvSpPr>
        <p:spPr bwMode="auto">
          <a:xfrm>
            <a:off x="6685778" y="4457214"/>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74" name="Isosceles Triangle 173">
            <a:extLst>
              <a:ext uri="{FF2B5EF4-FFF2-40B4-BE49-F238E27FC236}">
                <a16:creationId xmlns:a16="http://schemas.microsoft.com/office/drawing/2014/main" id="{7C5909BF-D586-4174-B419-CA3F532E734B}"/>
              </a:ext>
            </a:extLst>
          </p:cNvPr>
          <p:cNvSpPr/>
          <p:nvPr/>
        </p:nvSpPr>
        <p:spPr bwMode="auto">
          <a:xfrm>
            <a:off x="4022542" y="2756699"/>
            <a:ext cx="137288" cy="90605"/>
          </a:xfrm>
          <a:prstGeom prst="triangle">
            <a:avLst/>
          </a:prstGeom>
          <a:solidFill>
            <a:srgbClr val="7030A0"/>
          </a:solidFill>
          <a:ln w="9525" cap="flat" cmpd="sng" algn="ctr">
            <a:solidFill>
              <a:srgbClr val="7030A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75" name="TextBox 174">
            <a:extLst>
              <a:ext uri="{FF2B5EF4-FFF2-40B4-BE49-F238E27FC236}">
                <a16:creationId xmlns:a16="http://schemas.microsoft.com/office/drawing/2014/main" id="{D1EBAAD0-5BF2-4BDD-8B55-4F776022A771}"/>
              </a:ext>
            </a:extLst>
          </p:cNvPr>
          <p:cNvSpPr txBox="1"/>
          <p:nvPr/>
        </p:nvSpPr>
        <p:spPr>
          <a:xfrm flipH="1">
            <a:off x="3879580" y="2885139"/>
            <a:ext cx="363642" cy="92333"/>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DROP 4B</a:t>
            </a:r>
            <a:endParaRPr kumimoji="0" lang="en-GB" sz="6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176" name="Isosceles Triangle 175">
            <a:extLst>
              <a:ext uri="{FF2B5EF4-FFF2-40B4-BE49-F238E27FC236}">
                <a16:creationId xmlns:a16="http://schemas.microsoft.com/office/drawing/2014/main" id="{0DA47692-8832-4FC7-83D0-44FCD2B4981D}"/>
              </a:ext>
            </a:extLst>
          </p:cNvPr>
          <p:cNvSpPr/>
          <p:nvPr/>
        </p:nvSpPr>
        <p:spPr bwMode="auto">
          <a:xfrm>
            <a:off x="5125201" y="3142959"/>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77" name="Isosceles Triangle 176">
            <a:extLst>
              <a:ext uri="{FF2B5EF4-FFF2-40B4-BE49-F238E27FC236}">
                <a16:creationId xmlns:a16="http://schemas.microsoft.com/office/drawing/2014/main" id="{3272C572-2B55-45A5-9393-B224DFA71C05}"/>
              </a:ext>
            </a:extLst>
          </p:cNvPr>
          <p:cNvSpPr/>
          <p:nvPr/>
        </p:nvSpPr>
        <p:spPr bwMode="auto">
          <a:xfrm>
            <a:off x="6193900" y="3142959"/>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78" name="Isosceles Triangle 177">
            <a:extLst>
              <a:ext uri="{FF2B5EF4-FFF2-40B4-BE49-F238E27FC236}">
                <a16:creationId xmlns:a16="http://schemas.microsoft.com/office/drawing/2014/main" id="{D5B0DB81-4402-406A-A2EA-8AC3D58057D2}"/>
              </a:ext>
            </a:extLst>
          </p:cNvPr>
          <p:cNvSpPr/>
          <p:nvPr/>
        </p:nvSpPr>
        <p:spPr bwMode="auto">
          <a:xfrm>
            <a:off x="3321837" y="3314467"/>
            <a:ext cx="137288" cy="90605"/>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79" name="Isosceles Triangle 178">
            <a:extLst>
              <a:ext uri="{FF2B5EF4-FFF2-40B4-BE49-F238E27FC236}">
                <a16:creationId xmlns:a16="http://schemas.microsoft.com/office/drawing/2014/main" id="{2D8D182D-EA99-4903-9976-79E8A7D64007}"/>
              </a:ext>
            </a:extLst>
          </p:cNvPr>
          <p:cNvSpPr/>
          <p:nvPr/>
        </p:nvSpPr>
        <p:spPr bwMode="auto">
          <a:xfrm>
            <a:off x="5037304" y="2757075"/>
            <a:ext cx="137288" cy="90605"/>
          </a:xfrm>
          <a:prstGeom prst="triangle">
            <a:avLst/>
          </a:prstGeom>
          <a:solidFill>
            <a:srgbClr val="7030A0"/>
          </a:solidFill>
          <a:ln w="9525" cap="flat" cmpd="sng" algn="ctr">
            <a:solidFill>
              <a:srgbClr val="7030A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653156" rtl="0" eaLnBrk="1" fontAlgn="base" latinLnBrk="0" hangingPunct="1">
              <a:lnSpc>
                <a:spcPct val="100000"/>
              </a:lnSpc>
              <a:spcBef>
                <a:spcPct val="0"/>
              </a:spcBef>
              <a:spcAft>
                <a:spcPct val="0"/>
              </a:spcAft>
              <a:buClrTx/>
              <a:buSzTx/>
              <a:buFontTx/>
              <a:buNone/>
              <a:tabLst/>
              <a:defRPr/>
            </a:pPr>
            <a:endParaRPr kumimoji="0" lang="en-GB" sz="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80" name="TextBox 179">
            <a:extLst>
              <a:ext uri="{FF2B5EF4-FFF2-40B4-BE49-F238E27FC236}">
                <a16:creationId xmlns:a16="http://schemas.microsoft.com/office/drawing/2014/main" id="{0D3F9115-6705-41D7-87FA-2FE6601DE0A0}"/>
              </a:ext>
            </a:extLst>
          </p:cNvPr>
          <p:cNvSpPr txBox="1"/>
          <p:nvPr/>
        </p:nvSpPr>
        <p:spPr>
          <a:xfrm flipH="1">
            <a:off x="4855866" y="2878948"/>
            <a:ext cx="485345" cy="92333"/>
          </a:xfrm>
          <a:prstGeom prst="rect">
            <a:avLst/>
          </a:prstGeom>
          <a:noFill/>
        </p:spPr>
        <p:txBody>
          <a:bodyPr wrap="square" lIns="0" tIns="0" rIns="0" bIns="0" rtlCol="0">
            <a:spAutoFit/>
          </a:bodyPr>
          <a:lstStyle/>
          <a:p>
            <a:pPr marL="0" marR="0" lvl="0" indent="0" algn="ctr" defTabSz="870853" rtl="0" eaLnBrk="1" fontAlgn="auto" latinLnBrk="0" hangingPunct="1">
              <a:lnSpc>
                <a:spcPct val="100000"/>
              </a:lnSpc>
              <a:spcBef>
                <a:spcPts val="857"/>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FINAL DROP</a:t>
            </a:r>
            <a:endParaRPr kumimoji="0" lang="en-GB" sz="6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70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New template">
  <a:themeElements>
    <a:clrScheme name="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rgbClr val="FF0000"/>
            </a:solidFill>
            <a:effectLst/>
            <a:latin typeface="Arial" charset="0"/>
          </a:defRPr>
        </a:defPPr>
      </a:lstStyle>
    </a:spDef>
    <a:lnDef>
      <a:spPr bwMode="auto">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New template">
  <a:themeElements>
    <a:clrScheme name="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rgbClr val="FF0000"/>
            </a:solidFill>
            <a:effectLst/>
            <a:latin typeface="Arial" charset="0"/>
          </a:defRPr>
        </a:defPPr>
      </a:lstStyle>
    </a:spDef>
    <a:lnDef>
      <a:spPr bwMode="auto">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5_Tema d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Personalizado 3">
      <a:dk1>
        <a:sysClr val="windowText" lastClr="000000"/>
      </a:dk1>
      <a:lt1>
        <a:sysClr val="window" lastClr="FFFFFF"/>
      </a:lt1>
      <a:dk2>
        <a:srgbClr val="6E7678"/>
      </a:dk2>
      <a:lt2>
        <a:srgbClr val="E7E6E6"/>
      </a:lt2>
      <a:accent1>
        <a:srgbClr val="EB0000"/>
      </a:accent1>
      <a:accent2>
        <a:srgbClr val="DEEDF1"/>
      </a:accent2>
      <a:accent3>
        <a:srgbClr val="9D3566"/>
      </a:accent3>
      <a:accent4>
        <a:srgbClr val="62B967"/>
      </a:accent4>
      <a:accent5>
        <a:srgbClr val="1AB2BB"/>
      </a:accent5>
      <a:accent6>
        <a:srgbClr val="FFCB32"/>
      </a:accent6>
      <a:hlink>
        <a:srgbClr val="3265FF"/>
      </a:hlink>
      <a:folHlink>
        <a:srgbClr val="954F72"/>
      </a:folHlink>
    </a:clrScheme>
    <a:fontScheme name="Personalizado 6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antander_whitev2 [Read-Only]" id="{4722C107-4741-40AB-9F09-CBA4A01B38B3}" vid="{2C1AA105-00B2-4110-8C57-42F7086F8A4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13A5B0C66876D4D85E7EDA96CF59D20" ma:contentTypeVersion="0" ma:contentTypeDescription="Create a new document." ma:contentTypeScope="" ma:versionID="0e792cd59de4a94b284ed2a7294da72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484812-43FE-43A4-A4DA-C50EF8EB2744}">
  <ds:schemaRefs>
    <ds:schemaRef ds:uri="http://schemas.microsoft.com/sharepoint/v3/contenttype/forms"/>
  </ds:schemaRefs>
</ds:datastoreItem>
</file>

<file path=customXml/itemProps2.xml><?xml version="1.0" encoding="utf-8"?>
<ds:datastoreItem xmlns:ds="http://schemas.openxmlformats.org/officeDocument/2006/customXml" ds:itemID="{5D17A709-1427-4F5A-BC24-F80EBD29E56F}">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4AF2FA84-C1DD-486D-955F-849A82C06D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90108</TotalTime>
  <Words>2038</Words>
  <Application>Microsoft Office PowerPoint</Application>
  <PresentationFormat>Widescreen</PresentationFormat>
  <Paragraphs>352</Paragraphs>
  <Slides>5</Slides>
  <Notes>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vt:i4>
      </vt:variant>
    </vt:vector>
  </HeadingPairs>
  <TitlesOfParts>
    <vt:vector size="15" baseType="lpstr">
      <vt:lpstr>Arial</vt:lpstr>
      <vt:lpstr>Calibri</vt:lpstr>
      <vt:lpstr>Calibri Light</vt:lpstr>
      <vt:lpstr>Santander Text</vt:lpstr>
      <vt:lpstr>Times</vt:lpstr>
      <vt:lpstr>Wingdings</vt:lpstr>
      <vt:lpstr>3_New template</vt:lpstr>
      <vt:lpstr>4_New template</vt:lpstr>
      <vt:lpstr>25_Tema de Office</vt:lpstr>
      <vt:lpstr>Tema de Office</vt:lpstr>
      <vt:lpstr>PowerPoint Presentation</vt:lpstr>
      <vt:lpstr>PowerPoint Presentation</vt:lpstr>
      <vt:lpstr>PowerPoint Presentation</vt:lpstr>
      <vt:lpstr>PowerPoint Presentation</vt:lpstr>
      <vt:lpstr>PowerPoint Presentation</vt:lpstr>
    </vt:vector>
  </TitlesOfParts>
  <Company>Deloitte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Ndlovu, Loshani (UK - London)</dc:creator>
  <cp:lastModifiedBy>San, Lucy (Santander UK)</cp:lastModifiedBy>
  <cp:revision>1101</cp:revision>
  <cp:lastPrinted>2019-05-10T09:47:14Z</cp:lastPrinted>
  <dcterms:created xsi:type="dcterms:W3CDTF">2018-07-04T12:26:47Z</dcterms:created>
  <dcterms:modified xsi:type="dcterms:W3CDTF">2020-02-17T10:29:34Z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0x010100F13A5B0C66876D4D85E7EDA96CF59D20</vt:lpwstr>
  </property>
  <property fmtid="{D5CDD505-2E9C-101B-9397-08002B2CF9AE}" pid="3" name="MSIP_Label_3c41c091-3cbc-4dba-8b59-ce62f19500db_Enabled">
    <vt:lpwstr>True</vt:lpwstr>
  </property>
  <property fmtid="{D5CDD505-2E9C-101B-9397-08002B2CF9AE}" pid="4" name="MSIP_Label_3c41c091-3cbc-4dba-8b59-ce62f19500db_SiteId">
    <vt:lpwstr>35595a02-4d6d-44ac-99e1-f9ab4cd872db</vt:lpwstr>
  </property>
  <property fmtid="{D5CDD505-2E9C-101B-9397-08002B2CF9AE}" pid="5" name="MSIP_Label_3c41c091-3cbc-4dba-8b59-ce62f19500db_Owner">
    <vt:lpwstr>zia.hanif@santander.co.uk</vt:lpwstr>
  </property>
  <property fmtid="{D5CDD505-2E9C-101B-9397-08002B2CF9AE}" pid="6" name="MSIP_Label_3c41c091-3cbc-4dba-8b59-ce62f19500db_SetDate">
    <vt:lpwstr>2019-10-15T14:15:00.8453414Z</vt:lpwstr>
  </property>
  <property fmtid="{D5CDD505-2E9C-101B-9397-08002B2CF9AE}" pid="7" name="MSIP_Label_3c41c091-3cbc-4dba-8b59-ce62f19500db_Name">
    <vt:lpwstr>Confidential</vt:lpwstr>
  </property>
  <property fmtid="{D5CDD505-2E9C-101B-9397-08002B2CF9AE}" pid="8" name="MSIP_Label_3c41c091-3cbc-4dba-8b59-ce62f19500db_Application">
    <vt:lpwstr>Microsoft Azure Information Protection</vt:lpwstr>
  </property>
  <property fmtid="{D5CDD505-2E9C-101B-9397-08002B2CF9AE}" pid="9" name="MSIP_Label_3c41c091-3cbc-4dba-8b59-ce62f19500db_ActionId">
    <vt:lpwstr>e80ca433-55e0-428f-a42d-f917d3113152</vt:lpwstr>
  </property>
  <property fmtid="{D5CDD505-2E9C-101B-9397-08002B2CF9AE}" pid="10" name="MSIP_Label_3c41c091-3cbc-4dba-8b59-ce62f19500db_Extended_MSFT_Method">
    <vt:lpwstr>Manual</vt:lpwstr>
  </property>
  <property fmtid="{D5CDD505-2E9C-101B-9397-08002B2CF9AE}" pid="11" name="Sensitivity">
    <vt:lpwstr>Confidential</vt:lpwstr>
  </property>
</Properties>
</file>