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9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612" autoAdjust="0"/>
  </p:normalViewPr>
  <p:slideViewPr>
    <p:cSldViewPr>
      <p:cViewPr varScale="1">
        <p:scale>
          <a:sx n="26" d="100"/>
          <a:sy n="26" d="100"/>
        </p:scale>
        <p:origin x="64" y="7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7106" y="953134"/>
            <a:ext cx="3930627" cy="7715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 u="heavy">
                <a:solidFill>
                  <a:srgbClr val="2E79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950" b="1" i="0">
                <a:solidFill>
                  <a:srgbClr val="F79C0D"/>
                </a:solidFill>
                <a:latin typeface="Verdana"/>
                <a:cs typeface="Verdana"/>
              </a:defRPr>
            </a:lvl1pPr>
          </a:lstStyle>
          <a:p>
            <a:pPr marL="344170" marR="5080" indent="725805">
              <a:lnSpc>
                <a:spcPts val="8880"/>
              </a:lnSpc>
              <a:spcBef>
                <a:spcPts val="1055"/>
              </a:spcBef>
            </a:pPr>
            <a:r>
              <a:rPr spc="-810" dirty="0">
                <a:solidFill>
                  <a:srgbClr val="F2F2F2"/>
                </a:solidFill>
              </a:rPr>
              <a:t>A</a:t>
            </a:r>
            <a:r>
              <a:rPr spc="-885" dirty="0">
                <a:solidFill>
                  <a:srgbClr val="F2F2F2"/>
                </a:solidFill>
              </a:rPr>
              <a:t>P</a:t>
            </a:r>
            <a:r>
              <a:rPr spc="-835" dirty="0">
                <a:solidFill>
                  <a:srgbClr val="F2F2F2"/>
                </a:solidFill>
              </a:rPr>
              <a:t>N</a:t>
            </a:r>
            <a:r>
              <a:rPr spc="-185" dirty="0">
                <a:solidFill>
                  <a:srgbClr val="F2F2F2"/>
                </a:solidFill>
              </a:rPr>
              <a:t>A</a:t>
            </a:r>
            <a:r>
              <a:rPr spc="-680" dirty="0">
                <a:solidFill>
                  <a:srgbClr val="F2F2F2"/>
                </a:solidFill>
              </a:rPr>
              <a:t> </a:t>
            </a:r>
            <a:r>
              <a:rPr spc="-969" dirty="0"/>
              <a:t>C</a:t>
            </a:r>
            <a:r>
              <a:rPr spc="-975" dirty="0"/>
              <a:t>O</a:t>
            </a:r>
            <a:r>
              <a:rPr spc="-1080" dirty="0"/>
              <a:t>LL</a:t>
            </a:r>
            <a:r>
              <a:rPr spc="-1110" dirty="0"/>
              <a:t>E</a:t>
            </a:r>
            <a:r>
              <a:rPr spc="-980" dirty="0"/>
              <a:t>G</a:t>
            </a:r>
            <a:r>
              <a:rPr spc="-360" dirty="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 u="heavy">
                <a:solidFill>
                  <a:srgbClr val="2E79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950" b="1" i="0">
                <a:solidFill>
                  <a:srgbClr val="F79C0D"/>
                </a:solidFill>
                <a:latin typeface="Verdana"/>
                <a:cs typeface="Verdana"/>
              </a:defRPr>
            </a:lvl1pPr>
          </a:lstStyle>
          <a:p>
            <a:pPr marL="344170" marR="5080" indent="725805">
              <a:lnSpc>
                <a:spcPts val="8880"/>
              </a:lnSpc>
              <a:spcBef>
                <a:spcPts val="1055"/>
              </a:spcBef>
            </a:pPr>
            <a:r>
              <a:rPr spc="-810" dirty="0">
                <a:solidFill>
                  <a:srgbClr val="F2F2F2"/>
                </a:solidFill>
              </a:rPr>
              <a:t>A</a:t>
            </a:r>
            <a:r>
              <a:rPr spc="-885" dirty="0">
                <a:solidFill>
                  <a:srgbClr val="F2F2F2"/>
                </a:solidFill>
              </a:rPr>
              <a:t>P</a:t>
            </a:r>
            <a:r>
              <a:rPr spc="-835" dirty="0">
                <a:solidFill>
                  <a:srgbClr val="F2F2F2"/>
                </a:solidFill>
              </a:rPr>
              <a:t>N</a:t>
            </a:r>
            <a:r>
              <a:rPr spc="-185" dirty="0">
                <a:solidFill>
                  <a:srgbClr val="F2F2F2"/>
                </a:solidFill>
              </a:rPr>
              <a:t>A</a:t>
            </a:r>
            <a:r>
              <a:rPr spc="-680" dirty="0">
                <a:solidFill>
                  <a:srgbClr val="F2F2F2"/>
                </a:solidFill>
              </a:rPr>
              <a:t> </a:t>
            </a:r>
            <a:r>
              <a:rPr spc="-969" dirty="0"/>
              <a:t>C</a:t>
            </a:r>
            <a:r>
              <a:rPr spc="-975" dirty="0"/>
              <a:t>O</a:t>
            </a:r>
            <a:r>
              <a:rPr spc="-1080" dirty="0"/>
              <a:t>LL</a:t>
            </a:r>
            <a:r>
              <a:rPr spc="-1110" dirty="0"/>
              <a:t>E</a:t>
            </a:r>
            <a:r>
              <a:rPr spc="-980" dirty="0"/>
              <a:t>G</a:t>
            </a:r>
            <a:r>
              <a:rPr spc="-360" dirty="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 u="heavy">
                <a:solidFill>
                  <a:srgbClr val="2E79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950" b="1" i="0">
                <a:solidFill>
                  <a:srgbClr val="F79C0D"/>
                </a:solidFill>
                <a:latin typeface="Verdana"/>
                <a:cs typeface="Verdana"/>
              </a:defRPr>
            </a:lvl1pPr>
          </a:lstStyle>
          <a:p>
            <a:pPr marL="344170" marR="5080" indent="725805">
              <a:lnSpc>
                <a:spcPts val="8880"/>
              </a:lnSpc>
              <a:spcBef>
                <a:spcPts val="1055"/>
              </a:spcBef>
            </a:pPr>
            <a:r>
              <a:rPr spc="-810" dirty="0">
                <a:solidFill>
                  <a:srgbClr val="F2F2F2"/>
                </a:solidFill>
              </a:rPr>
              <a:t>A</a:t>
            </a:r>
            <a:r>
              <a:rPr spc="-885" dirty="0">
                <a:solidFill>
                  <a:srgbClr val="F2F2F2"/>
                </a:solidFill>
              </a:rPr>
              <a:t>P</a:t>
            </a:r>
            <a:r>
              <a:rPr spc="-835" dirty="0">
                <a:solidFill>
                  <a:srgbClr val="F2F2F2"/>
                </a:solidFill>
              </a:rPr>
              <a:t>N</a:t>
            </a:r>
            <a:r>
              <a:rPr spc="-185" dirty="0">
                <a:solidFill>
                  <a:srgbClr val="F2F2F2"/>
                </a:solidFill>
              </a:rPr>
              <a:t>A</a:t>
            </a:r>
            <a:r>
              <a:rPr spc="-680" dirty="0">
                <a:solidFill>
                  <a:srgbClr val="F2F2F2"/>
                </a:solidFill>
              </a:rPr>
              <a:t> </a:t>
            </a:r>
            <a:r>
              <a:rPr spc="-969" dirty="0"/>
              <a:t>C</a:t>
            </a:r>
            <a:r>
              <a:rPr spc="-975" dirty="0"/>
              <a:t>O</a:t>
            </a:r>
            <a:r>
              <a:rPr spc="-1080" dirty="0"/>
              <a:t>LL</a:t>
            </a:r>
            <a:r>
              <a:rPr spc="-1110" dirty="0"/>
              <a:t>E</a:t>
            </a:r>
            <a:r>
              <a:rPr spc="-980" dirty="0"/>
              <a:t>G</a:t>
            </a:r>
            <a:r>
              <a:rPr spc="-360" dirty="0"/>
              <a:t>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901" y="1574609"/>
            <a:ext cx="5556250" cy="5220970"/>
          </a:xfrm>
          <a:custGeom>
            <a:avLst/>
            <a:gdLst/>
            <a:ahLst/>
            <a:cxnLst/>
            <a:rect l="l" t="t" r="r" b="b"/>
            <a:pathLst>
              <a:path w="5556250" h="5220970">
                <a:moveTo>
                  <a:pt x="5070439" y="5220358"/>
                </a:moveTo>
                <a:lnTo>
                  <a:pt x="485774" y="5220358"/>
                </a:lnTo>
                <a:lnTo>
                  <a:pt x="438991" y="5218134"/>
                </a:lnTo>
                <a:lnTo>
                  <a:pt x="393465" y="5211599"/>
                </a:lnTo>
                <a:lnTo>
                  <a:pt x="349402" y="5200956"/>
                </a:lnTo>
                <a:lnTo>
                  <a:pt x="307004" y="5186409"/>
                </a:lnTo>
                <a:lnTo>
                  <a:pt x="266474" y="5168160"/>
                </a:lnTo>
                <a:lnTo>
                  <a:pt x="228018" y="5146415"/>
                </a:lnTo>
                <a:lnTo>
                  <a:pt x="191837" y="5121375"/>
                </a:lnTo>
                <a:lnTo>
                  <a:pt x="158136" y="5093245"/>
                </a:lnTo>
                <a:lnTo>
                  <a:pt x="127118" y="5062229"/>
                </a:lnTo>
                <a:lnTo>
                  <a:pt x="98987" y="5028529"/>
                </a:lnTo>
                <a:lnTo>
                  <a:pt x="73947" y="4992349"/>
                </a:lnTo>
                <a:lnTo>
                  <a:pt x="52200" y="4953894"/>
                </a:lnTo>
                <a:lnTo>
                  <a:pt x="33951" y="4913366"/>
                </a:lnTo>
                <a:lnTo>
                  <a:pt x="19402" y="4870969"/>
                </a:lnTo>
                <a:lnTo>
                  <a:pt x="8759" y="4826906"/>
                </a:lnTo>
                <a:lnTo>
                  <a:pt x="2223" y="4781381"/>
                </a:lnTo>
                <a:lnTo>
                  <a:pt x="0" y="4734599"/>
                </a:lnTo>
                <a:lnTo>
                  <a:pt x="0" y="485774"/>
                </a:lnTo>
                <a:lnTo>
                  <a:pt x="2223" y="438991"/>
                </a:lnTo>
                <a:lnTo>
                  <a:pt x="8759" y="393466"/>
                </a:lnTo>
                <a:lnTo>
                  <a:pt x="19402" y="349403"/>
                </a:lnTo>
                <a:lnTo>
                  <a:pt x="33951" y="307005"/>
                </a:lnTo>
                <a:lnTo>
                  <a:pt x="52200" y="266476"/>
                </a:lnTo>
                <a:lnTo>
                  <a:pt x="73947" y="228019"/>
                </a:lnTo>
                <a:lnTo>
                  <a:pt x="98987" y="191838"/>
                </a:lnTo>
                <a:lnTo>
                  <a:pt x="127118" y="158137"/>
                </a:lnTo>
                <a:lnTo>
                  <a:pt x="158136" y="127119"/>
                </a:lnTo>
                <a:lnTo>
                  <a:pt x="191837" y="98988"/>
                </a:lnTo>
                <a:lnTo>
                  <a:pt x="228018" y="73947"/>
                </a:lnTo>
                <a:lnTo>
                  <a:pt x="266474" y="52200"/>
                </a:lnTo>
                <a:lnTo>
                  <a:pt x="307004" y="33951"/>
                </a:lnTo>
                <a:lnTo>
                  <a:pt x="349402" y="19403"/>
                </a:lnTo>
                <a:lnTo>
                  <a:pt x="393465" y="8759"/>
                </a:lnTo>
                <a:lnTo>
                  <a:pt x="438991" y="2223"/>
                </a:lnTo>
                <a:lnTo>
                  <a:pt x="485774" y="0"/>
                </a:lnTo>
                <a:lnTo>
                  <a:pt x="5070439" y="0"/>
                </a:lnTo>
                <a:lnTo>
                  <a:pt x="5117222" y="2223"/>
                </a:lnTo>
                <a:lnTo>
                  <a:pt x="5162746" y="8759"/>
                </a:lnTo>
                <a:lnTo>
                  <a:pt x="5206809" y="19403"/>
                </a:lnTo>
                <a:lnTo>
                  <a:pt x="5249206" y="33951"/>
                </a:lnTo>
                <a:lnTo>
                  <a:pt x="5289734" y="52200"/>
                </a:lnTo>
                <a:lnTo>
                  <a:pt x="5328190" y="73947"/>
                </a:lnTo>
                <a:lnTo>
                  <a:pt x="5364369" y="98988"/>
                </a:lnTo>
                <a:lnTo>
                  <a:pt x="5398069" y="127119"/>
                </a:lnTo>
                <a:lnTo>
                  <a:pt x="5429085" y="158137"/>
                </a:lnTo>
                <a:lnTo>
                  <a:pt x="5457215" y="191838"/>
                </a:lnTo>
                <a:lnTo>
                  <a:pt x="5482255" y="228019"/>
                </a:lnTo>
                <a:lnTo>
                  <a:pt x="5504001" y="266476"/>
                </a:lnTo>
                <a:lnTo>
                  <a:pt x="5522249" y="307005"/>
                </a:lnTo>
                <a:lnTo>
                  <a:pt x="5536797" y="349403"/>
                </a:lnTo>
                <a:lnTo>
                  <a:pt x="5547440" y="393466"/>
                </a:lnTo>
                <a:lnTo>
                  <a:pt x="5553975" y="438991"/>
                </a:lnTo>
                <a:lnTo>
                  <a:pt x="5556198" y="485774"/>
                </a:lnTo>
                <a:lnTo>
                  <a:pt x="5556198" y="4734599"/>
                </a:lnTo>
                <a:lnTo>
                  <a:pt x="5553975" y="4781381"/>
                </a:lnTo>
                <a:lnTo>
                  <a:pt x="5547440" y="4826906"/>
                </a:lnTo>
                <a:lnTo>
                  <a:pt x="5536797" y="4870969"/>
                </a:lnTo>
                <a:lnTo>
                  <a:pt x="5522249" y="4913366"/>
                </a:lnTo>
                <a:lnTo>
                  <a:pt x="5504001" y="4953894"/>
                </a:lnTo>
                <a:lnTo>
                  <a:pt x="5482255" y="4992349"/>
                </a:lnTo>
                <a:lnTo>
                  <a:pt x="5457215" y="5028529"/>
                </a:lnTo>
                <a:lnTo>
                  <a:pt x="5429085" y="5062229"/>
                </a:lnTo>
                <a:lnTo>
                  <a:pt x="5398069" y="5093245"/>
                </a:lnTo>
                <a:lnTo>
                  <a:pt x="5364369" y="5121375"/>
                </a:lnTo>
                <a:lnTo>
                  <a:pt x="5328190" y="5146415"/>
                </a:lnTo>
                <a:lnTo>
                  <a:pt x="5289734" y="5168160"/>
                </a:lnTo>
                <a:lnTo>
                  <a:pt x="5249206" y="5186409"/>
                </a:lnTo>
                <a:lnTo>
                  <a:pt x="5206809" y="5200956"/>
                </a:lnTo>
                <a:lnTo>
                  <a:pt x="5162746" y="5211599"/>
                </a:lnTo>
                <a:lnTo>
                  <a:pt x="5117222" y="5218134"/>
                </a:lnTo>
                <a:lnTo>
                  <a:pt x="5070439" y="522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076" y="1789907"/>
            <a:ext cx="5133959" cy="487678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269274" y="1763579"/>
            <a:ext cx="7593330" cy="4842510"/>
          </a:xfrm>
          <a:custGeom>
            <a:avLst/>
            <a:gdLst/>
            <a:ahLst/>
            <a:cxnLst/>
            <a:rect l="l" t="t" r="r" b="b"/>
            <a:pathLst>
              <a:path w="7593330" h="4842509">
                <a:moveTo>
                  <a:pt x="7107588" y="4842418"/>
                </a:moveTo>
                <a:lnTo>
                  <a:pt x="485270" y="4842418"/>
                </a:lnTo>
                <a:lnTo>
                  <a:pt x="438999" y="4840218"/>
                </a:lnTo>
                <a:lnTo>
                  <a:pt x="393474" y="4833682"/>
                </a:lnTo>
                <a:lnTo>
                  <a:pt x="349410" y="4823038"/>
                </a:lnTo>
                <a:lnTo>
                  <a:pt x="307011" y="4808488"/>
                </a:lnTo>
                <a:lnTo>
                  <a:pt x="266481" y="4790238"/>
                </a:lnTo>
                <a:lnTo>
                  <a:pt x="228023" y="4768490"/>
                </a:lnTo>
                <a:lnTo>
                  <a:pt x="191841" y="4743448"/>
                </a:lnTo>
                <a:lnTo>
                  <a:pt x="158138" y="4715315"/>
                </a:lnTo>
                <a:lnTo>
                  <a:pt x="127119" y="4684296"/>
                </a:lnTo>
                <a:lnTo>
                  <a:pt x="98987" y="4650594"/>
                </a:lnTo>
                <a:lnTo>
                  <a:pt x="73944" y="4614412"/>
                </a:lnTo>
                <a:lnTo>
                  <a:pt x="52196" y="4575954"/>
                </a:lnTo>
                <a:lnTo>
                  <a:pt x="33946" y="4535423"/>
                </a:lnTo>
                <a:lnTo>
                  <a:pt x="19397" y="4493025"/>
                </a:lnTo>
                <a:lnTo>
                  <a:pt x="8752" y="4448961"/>
                </a:lnTo>
                <a:lnTo>
                  <a:pt x="2216" y="4403435"/>
                </a:lnTo>
                <a:lnTo>
                  <a:pt x="0" y="4356804"/>
                </a:lnTo>
                <a:lnTo>
                  <a:pt x="0" y="485622"/>
                </a:lnTo>
                <a:lnTo>
                  <a:pt x="2216" y="438991"/>
                </a:lnTo>
                <a:lnTo>
                  <a:pt x="8752" y="393466"/>
                </a:lnTo>
                <a:lnTo>
                  <a:pt x="19397" y="349403"/>
                </a:lnTo>
                <a:lnTo>
                  <a:pt x="33946" y="307005"/>
                </a:lnTo>
                <a:lnTo>
                  <a:pt x="52196" y="266476"/>
                </a:lnTo>
                <a:lnTo>
                  <a:pt x="73944" y="228019"/>
                </a:lnTo>
                <a:lnTo>
                  <a:pt x="98987" y="191838"/>
                </a:lnTo>
                <a:lnTo>
                  <a:pt x="127119" y="158137"/>
                </a:lnTo>
                <a:lnTo>
                  <a:pt x="158138" y="127119"/>
                </a:lnTo>
                <a:lnTo>
                  <a:pt x="191841" y="98988"/>
                </a:lnTo>
                <a:lnTo>
                  <a:pt x="228023" y="73947"/>
                </a:lnTo>
                <a:lnTo>
                  <a:pt x="266481" y="52200"/>
                </a:lnTo>
                <a:lnTo>
                  <a:pt x="307011" y="33951"/>
                </a:lnTo>
                <a:lnTo>
                  <a:pt x="349410" y="19403"/>
                </a:lnTo>
                <a:lnTo>
                  <a:pt x="393474" y="8759"/>
                </a:lnTo>
                <a:lnTo>
                  <a:pt x="438999" y="2223"/>
                </a:lnTo>
                <a:lnTo>
                  <a:pt x="485782" y="0"/>
                </a:lnTo>
                <a:lnTo>
                  <a:pt x="7107075" y="0"/>
                </a:lnTo>
                <a:lnTo>
                  <a:pt x="7153858" y="2223"/>
                </a:lnTo>
                <a:lnTo>
                  <a:pt x="7199383" y="8759"/>
                </a:lnTo>
                <a:lnTo>
                  <a:pt x="7243447" y="19403"/>
                </a:lnTo>
                <a:lnTo>
                  <a:pt x="7285846" y="33951"/>
                </a:lnTo>
                <a:lnTo>
                  <a:pt x="7326377" y="52200"/>
                </a:lnTo>
                <a:lnTo>
                  <a:pt x="7364834" y="73947"/>
                </a:lnTo>
                <a:lnTo>
                  <a:pt x="7401016" y="98988"/>
                </a:lnTo>
                <a:lnTo>
                  <a:pt x="7434719" y="127119"/>
                </a:lnTo>
                <a:lnTo>
                  <a:pt x="7465738" y="158137"/>
                </a:lnTo>
                <a:lnTo>
                  <a:pt x="7493871" y="191838"/>
                </a:lnTo>
                <a:lnTo>
                  <a:pt x="7518913" y="228019"/>
                </a:lnTo>
                <a:lnTo>
                  <a:pt x="7540661" y="266476"/>
                </a:lnTo>
                <a:lnTo>
                  <a:pt x="7558911" y="307005"/>
                </a:lnTo>
                <a:lnTo>
                  <a:pt x="7573461" y="349403"/>
                </a:lnTo>
                <a:lnTo>
                  <a:pt x="7584105" y="393466"/>
                </a:lnTo>
                <a:lnTo>
                  <a:pt x="7590641" y="438991"/>
                </a:lnTo>
                <a:lnTo>
                  <a:pt x="7592858" y="485622"/>
                </a:lnTo>
                <a:lnTo>
                  <a:pt x="7592858" y="4356804"/>
                </a:lnTo>
                <a:lnTo>
                  <a:pt x="7590641" y="4403435"/>
                </a:lnTo>
                <a:lnTo>
                  <a:pt x="7584105" y="4448961"/>
                </a:lnTo>
                <a:lnTo>
                  <a:pt x="7573461" y="4493025"/>
                </a:lnTo>
                <a:lnTo>
                  <a:pt x="7558911" y="4535423"/>
                </a:lnTo>
                <a:lnTo>
                  <a:pt x="7540661" y="4575954"/>
                </a:lnTo>
                <a:lnTo>
                  <a:pt x="7518913" y="4614412"/>
                </a:lnTo>
                <a:lnTo>
                  <a:pt x="7493871" y="4650594"/>
                </a:lnTo>
                <a:lnTo>
                  <a:pt x="7465738" y="4684296"/>
                </a:lnTo>
                <a:lnTo>
                  <a:pt x="7434719" y="4715315"/>
                </a:lnTo>
                <a:lnTo>
                  <a:pt x="7401016" y="4743448"/>
                </a:lnTo>
                <a:lnTo>
                  <a:pt x="7364834" y="4768490"/>
                </a:lnTo>
                <a:lnTo>
                  <a:pt x="7326377" y="4790238"/>
                </a:lnTo>
                <a:lnTo>
                  <a:pt x="7285846" y="4808488"/>
                </a:lnTo>
                <a:lnTo>
                  <a:pt x="7243447" y="4823038"/>
                </a:lnTo>
                <a:lnTo>
                  <a:pt x="7199383" y="4833682"/>
                </a:lnTo>
                <a:lnTo>
                  <a:pt x="7153858" y="4840218"/>
                </a:lnTo>
                <a:lnTo>
                  <a:pt x="7107588" y="4842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8643" y="1914850"/>
            <a:ext cx="7048499" cy="44386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 u="heavy">
                <a:solidFill>
                  <a:srgbClr val="2E79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950" b="1" i="0">
                <a:solidFill>
                  <a:srgbClr val="F79C0D"/>
                </a:solidFill>
                <a:latin typeface="Verdana"/>
                <a:cs typeface="Verdana"/>
              </a:defRPr>
            </a:lvl1pPr>
          </a:lstStyle>
          <a:p>
            <a:pPr marL="344170" marR="5080" indent="725805">
              <a:lnSpc>
                <a:spcPts val="8880"/>
              </a:lnSpc>
              <a:spcBef>
                <a:spcPts val="1055"/>
              </a:spcBef>
            </a:pPr>
            <a:r>
              <a:rPr spc="-810" dirty="0">
                <a:solidFill>
                  <a:srgbClr val="F2F2F2"/>
                </a:solidFill>
              </a:rPr>
              <a:t>A</a:t>
            </a:r>
            <a:r>
              <a:rPr spc="-885" dirty="0">
                <a:solidFill>
                  <a:srgbClr val="F2F2F2"/>
                </a:solidFill>
              </a:rPr>
              <a:t>P</a:t>
            </a:r>
            <a:r>
              <a:rPr spc="-835" dirty="0">
                <a:solidFill>
                  <a:srgbClr val="F2F2F2"/>
                </a:solidFill>
              </a:rPr>
              <a:t>N</a:t>
            </a:r>
            <a:r>
              <a:rPr spc="-185" dirty="0">
                <a:solidFill>
                  <a:srgbClr val="F2F2F2"/>
                </a:solidFill>
              </a:rPr>
              <a:t>A</a:t>
            </a:r>
            <a:r>
              <a:rPr spc="-680" dirty="0">
                <a:solidFill>
                  <a:srgbClr val="F2F2F2"/>
                </a:solidFill>
              </a:rPr>
              <a:t> </a:t>
            </a:r>
            <a:r>
              <a:rPr spc="-969" dirty="0"/>
              <a:t>C</a:t>
            </a:r>
            <a:r>
              <a:rPr spc="-975" dirty="0"/>
              <a:t>O</a:t>
            </a:r>
            <a:r>
              <a:rPr spc="-1080" dirty="0"/>
              <a:t>LL</a:t>
            </a:r>
            <a:r>
              <a:rPr spc="-1110" dirty="0"/>
              <a:t>E</a:t>
            </a:r>
            <a:r>
              <a:rPr spc="-980" dirty="0"/>
              <a:t>G</a:t>
            </a:r>
            <a:r>
              <a:rPr spc="-360" dirty="0"/>
              <a:t>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950" b="1" i="0">
                <a:solidFill>
                  <a:srgbClr val="F79C0D"/>
                </a:solidFill>
                <a:latin typeface="Verdana"/>
                <a:cs typeface="Verdana"/>
              </a:defRPr>
            </a:lvl1pPr>
          </a:lstStyle>
          <a:p>
            <a:pPr marL="344170" marR="5080" indent="725805">
              <a:lnSpc>
                <a:spcPts val="8880"/>
              </a:lnSpc>
              <a:spcBef>
                <a:spcPts val="1055"/>
              </a:spcBef>
            </a:pPr>
            <a:r>
              <a:rPr spc="-810" dirty="0">
                <a:solidFill>
                  <a:srgbClr val="F2F2F2"/>
                </a:solidFill>
              </a:rPr>
              <a:t>A</a:t>
            </a:r>
            <a:r>
              <a:rPr spc="-885" dirty="0">
                <a:solidFill>
                  <a:srgbClr val="F2F2F2"/>
                </a:solidFill>
              </a:rPr>
              <a:t>P</a:t>
            </a:r>
            <a:r>
              <a:rPr spc="-835" dirty="0">
                <a:solidFill>
                  <a:srgbClr val="F2F2F2"/>
                </a:solidFill>
              </a:rPr>
              <a:t>N</a:t>
            </a:r>
            <a:r>
              <a:rPr spc="-185" dirty="0">
                <a:solidFill>
                  <a:srgbClr val="F2F2F2"/>
                </a:solidFill>
              </a:rPr>
              <a:t>A</a:t>
            </a:r>
            <a:r>
              <a:rPr spc="-680" dirty="0">
                <a:solidFill>
                  <a:srgbClr val="F2F2F2"/>
                </a:solidFill>
              </a:rPr>
              <a:t> </a:t>
            </a:r>
            <a:r>
              <a:rPr spc="-969" dirty="0"/>
              <a:t>C</a:t>
            </a:r>
            <a:r>
              <a:rPr spc="-975" dirty="0"/>
              <a:t>O</a:t>
            </a:r>
            <a:r>
              <a:rPr spc="-1080" dirty="0"/>
              <a:t>LL</a:t>
            </a:r>
            <a:r>
              <a:rPr spc="-1110" dirty="0"/>
              <a:t>E</a:t>
            </a:r>
            <a:r>
              <a:rPr spc="-980" dirty="0"/>
              <a:t>G</a:t>
            </a:r>
            <a:r>
              <a:rPr spc="-360" dirty="0"/>
              <a:t>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7106" y="929069"/>
            <a:ext cx="6124575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 u="heavy">
                <a:solidFill>
                  <a:srgbClr val="2E79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1983317"/>
            <a:ext cx="10452735" cy="241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592602" y="7264489"/>
            <a:ext cx="5281805" cy="269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950" b="1" i="0">
                <a:solidFill>
                  <a:srgbClr val="F79C0D"/>
                </a:solidFill>
                <a:latin typeface="Verdana"/>
                <a:cs typeface="Verdana"/>
              </a:defRPr>
            </a:lvl1pPr>
          </a:lstStyle>
          <a:p>
            <a:pPr marL="344170" marR="5080" indent="725805">
              <a:lnSpc>
                <a:spcPts val="8880"/>
              </a:lnSpc>
              <a:spcBef>
                <a:spcPts val="1055"/>
              </a:spcBef>
            </a:pPr>
            <a:r>
              <a:rPr spc="-810" dirty="0">
                <a:solidFill>
                  <a:srgbClr val="F2F2F2"/>
                </a:solidFill>
              </a:rPr>
              <a:t>A</a:t>
            </a:r>
            <a:r>
              <a:rPr spc="-885" dirty="0">
                <a:solidFill>
                  <a:srgbClr val="F2F2F2"/>
                </a:solidFill>
              </a:rPr>
              <a:t>P</a:t>
            </a:r>
            <a:r>
              <a:rPr spc="-835" dirty="0">
                <a:solidFill>
                  <a:srgbClr val="F2F2F2"/>
                </a:solidFill>
              </a:rPr>
              <a:t>N</a:t>
            </a:r>
            <a:r>
              <a:rPr spc="-185" dirty="0">
                <a:solidFill>
                  <a:srgbClr val="F2F2F2"/>
                </a:solidFill>
              </a:rPr>
              <a:t>A</a:t>
            </a:r>
            <a:r>
              <a:rPr spc="-680" dirty="0">
                <a:solidFill>
                  <a:srgbClr val="F2F2F2"/>
                </a:solidFill>
              </a:rPr>
              <a:t> </a:t>
            </a:r>
            <a:r>
              <a:rPr spc="-969" dirty="0"/>
              <a:t>C</a:t>
            </a:r>
            <a:r>
              <a:rPr spc="-975" dirty="0"/>
              <a:t>O</a:t>
            </a:r>
            <a:r>
              <a:rPr spc="-1080" dirty="0"/>
              <a:t>LL</a:t>
            </a:r>
            <a:r>
              <a:rPr spc="-1110" dirty="0"/>
              <a:t>E</a:t>
            </a:r>
            <a:r>
              <a:rPr spc="-980" dirty="0"/>
              <a:t>G</a:t>
            </a:r>
            <a:r>
              <a:rPr spc="-360" dirty="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2705" y="3086100"/>
            <a:ext cx="5482590" cy="3322704"/>
          </a:xfrm>
          <a:prstGeom prst="rect">
            <a:avLst/>
          </a:prstGeom>
        </p:spPr>
        <p:txBody>
          <a:bodyPr vert="horz" wrap="square" lIns="0" tIns="715010" rIns="0" bIns="0" rtlCol="0">
            <a:spAutoFit/>
          </a:bodyPr>
          <a:lstStyle/>
          <a:p>
            <a:pPr marR="247015" algn="ctr">
              <a:lnSpc>
                <a:spcPct val="100000"/>
              </a:lnSpc>
              <a:spcBef>
                <a:spcPts val="5630"/>
              </a:spcBef>
            </a:pPr>
            <a:r>
              <a:rPr sz="16900" b="1" spc="300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endParaRPr sz="16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87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8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SQL</a:t>
            </a:r>
            <a:r>
              <a:rPr u="heavy" spc="-254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u="heavy" spc="-5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Datatypes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86800" y="2823654"/>
            <a:ext cx="10818495" cy="7193280"/>
            <a:chOff x="786800" y="2823654"/>
            <a:chExt cx="10818495" cy="7193280"/>
          </a:xfrm>
        </p:grpSpPr>
        <p:sp>
          <p:nvSpPr>
            <p:cNvPr id="4" name="object 4"/>
            <p:cNvSpPr/>
            <p:nvPr/>
          </p:nvSpPr>
          <p:spPr>
            <a:xfrm>
              <a:off x="786800" y="2823654"/>
              <a:ext cx="10818495" cy="7193280"/>
            </a:xfrm>
            <a:custGeom>
              <a:avLst/>
              <a:gdLst/>
              <a:ahLst/>
              <a:cxnLst/>
              <a:rect l="l" t="t" r="r" b="b"/>
              <a:pathLst>
                <a:path w="10818495" h="7193280">
                  <a:moveTo>
                    <a:pt x="10332924" y="7193066"/>
                  </a:moveTo>
                  <a:lnTo>
                    <a:pt x="485491" y="7193066"/>
                  </a:lnTo>
                  <a:lnTo>
                    <a:pt x="438964" y="7190854"/>
                  </a:lnTo>
                  <a:lnTo>
                    <a:pt x="393439" y="7184318"/>
                  </a:lnTo>
                  <a:lnTo>
                    <a:pt x="349375" y="7173674"/>
                  </a:lnTo>
                  <a:lnTo>
                    <a:pt x="306977" y="7159125"/>
                  </a:lnTo>
                  <a:lnTo>
                    <a:pt x="266448" y="7140874"/>
                  </a:lnTo>
                  <a:lnTo>
                    <a:pt x="227991" y="7119126"/>
                  </a:lnTo>
                  <a:lnTo>
                    <a:pt x="191810" y="7094084"/>
                  </a:lnTo>
                  <a:lnTo>
                    <a:pt x="158109" y="7065951"/>
                  </a:lnTo>
                  <a:lnTo>
                    <a:pt x="127092" y="7034932"/>
                  </a:lnTo>
                  <a:lnTo>
                    <a:pt x="98961" y="7001230"/>
                  </a:lnTo>
                  <a:lnTo>
                    <a:pt x="73920" y="6965048"/>
                  </a:lnTo>
                  <a:lnTo>
                    <a:pt x="52173" y="6926590"/>
                  </a:lnTo>
                  <a:lnTo>
                    <a:pt x="33924" y="6886060"/>
                  </a:lnTo>
                  <a:lnTo>
                    <a:pt x="19376" y="6843661"/>
                  </a:lnTo>
                  <a:lnTo>
                    <a:pt x="8732" y="6799597"/>
                  </a:lnTo>
                  <a:lnTo>
                    <a:pt x="2197" y="6754071"/>
                  </a:lnTo>
                  <a:lnTo>
                    <a:pt x="0" y="6707847"/>
                  </a:lnTo>
                  <a:lnTo>
                    <a:pt x="0" y="485213"/>
                  </a:lnTo>
                  <a:lnTo>
                    <a:pt x="2197" y="438989"/>
                  </a:lnTo>
                  <a:lnTo>
                    <a:pt x="8732" y="393464"/>
                  </a:lnTo>
                  <a:lnTo>
                    <a:pt x="19376" y="349401"/>
                  </a:lnTo>
                  <a:lnTo>
                    <a:pt x="33924" y="307003"/>
                  </a:lnTo>
                  <a:lnTo>
                    <a:pt x="52173" y="266475"/>
                  </a:lnTo>
                  <a:lnTo>
                    <a:pt x="73920" y="228018"/>
                  </a:lnTo>
                  <a:lnTo>
                    <a:pt x="98961" y="191838"/>
                  </a:lnTo>
                  <a:lnTo>
                    <a:pt x="127092" y="158137"/>
                  </a:lnTo>
                  <a:lnTo>
                    <a:pt x="158109" y="127119"/>
                  </a:lnTo>
                  <a:lnTo>
                    <a:pt x="191810" y="98988"/>
                  </a:lnTo>
                  <a:lnTo>
                    <a:pt x="227991" y="73947"/>
                  </a:lnTo>
                  <a:lnTo>
                    <a:pt x="266448" y="52200"/>
                  </a:lnTo>
                  <a:lnTo>
                    <a:pt x="306977" y="33951"/>
                  </a:lnTo>
                  <a:lnTo>
                    <a:pt x="349375" y="19402"/>
                  </a:lnTo>
                  <a:lnTo>
                    <a:pt x="393439" y="8759"/>
                  </a:lnTo>
                  <a:lnTo>
                    <a:pt x="438964" y="2223"/>
                  </a:lnTo>
                  <a:lnTo>
                    <a:pt x="485747" y="0"/>
                  </a:lnTo>
                  <a:lnTo>
                    <a:pt x="10332669" y="0"/>
                  </a:lnTo>
                  <a:lnTo>
                    <a:pt x="10379451" y="2223"/>
                  </a:lnTo>
                  <a:lnTo>
                    <a:pt x="10424977" y="8759"/>
                  </a:lnTo>
                  <a:lnTo>
                    <a:pt x="10469041" y="19402"/>
                  </a:lnTo>
                  <a:lnTo>
                    <a:pt x="10511440" y="33951"/>
                  </a:lnTo>
                  <a:lnTo>
                    <a:pt x="10551970" y="52200"/>
                  </a:lnTo>
                  <a:lnTo>
                    <a:pt x="10590428" y="73947"/>
                  </a:lnTo>
                  <a:lnTo>
                    <a:pt x="10626610" y="98988"/>
                  </a:lnTo>
                  <a:lnTo>
                    <a:pt x="10660312" y="127119"/>
                  </a:lnTo>
                  <a:lnTo>
                    <a:pt x="10691331" y="158137"/>
                  </a:lnTo>
                  <a:lnTo>
                    <a:pt x="10719464" y="191838"/>
                  </a:lnTo>
                  <a:lnTo>
                    <a:pt x="10744506" y="228018"/>
                  </a:lnTo>
                  <a:lnTo>
                    <a:pt x="10766254" y="266475"/>
                  </a:lnTo>
                  <a:lnTo>
                    <a:pt x="10784505" y="307003"/>
                  </a:lnTo>
                  <a:lnTo>
                    <a:pt x="10799054" y="349401"/>
                  </a:lnTo>
                  <a:lnTo>
                    <a:pt x="10809698" y="393464"/>
                  </a:lnTo>
                  <a:lnTo>
                    <a:pt x="10816234" y="438989"/>
                  </a:lnTo>
                  <a:lnTo>
                    <a:pt x="10818432" y="485213"/>
                  </a:lnTo>
                  <a:lnTo>
                    <a:pt x="10818432" y="6707847"/>
                  </a:lnTo>
                  <a:lnTo>
                    <a:pt x="10816234" y="6754071"/>
                  </a:lnTo>
                  <a:lnTo>
                    <a:pt x="10809698" y="6799597"/>
                  </a:lnTo>
                  <a:lnTo>
                    <a:pt x="10799054" y="6843661"/>
                  </a:lnTo>
                  <a:lnTo>
                    <a:pt x="10784505" y="6886060"/>
                  </a:lnTo>
                  <a:lnTo>
                    <a:pt x="10766254" y="6926590"/>
                  </a:lnTo>
                  <a:lnTo>
                    <a:pt x="10744506" y="6965048"/>
                  </a:lnTo>
                  <a:lnTo>
                    <a:pt x="10719464" y="7001230"/>
                  </a:lnTo>
                  <a:lnTo>
                    <a:pt x="10691331" y="7034932"/>
                  </a:lnTo>
                  <a:lnTo>
                    <a:pt x="10660312" y="7065951"/>
                  </a:lnTo>
                  <a:lnTo>
                    <a:pt x="10626610" y="7094084"/>
                  </a:lnTo>
                  <a:lnTo>
                    <a:pt x="10590428" y="7119126"/>
                  </a:lnTo>
                  <a:lnTo>
                    <a:pt x="10551970" y="7140874"/>
                  </a:lnTo>
                  <a:lnTo>
                    <a:pt x="10511440" y="7159125"/>
                  </a:lnTo>
                  <a:lnTo>
                    <a:pt x="10469041" y="7173674"/>
                  </a:lnTo>
                  <a:lnTo>
                    <a:pt x="10424977" y="7184318"/>
                  </a:lnTo>
                  <a:lnTo>
                    <a:pt x="10379451" y="7190854"/>
                  </a:lnTo>
                  <a:lnTo>
                    <a:pt x="10332924" y="71930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354" y="3025962"/>
              <a:ext cx="10258409" cy="679129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7106" y="2024219"/>
            <a:ext cx="96132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0" dirty="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Trebuchet MS"/>
                <a:cs typeface="Trebuchet MS"/>
              </a:rPr>
              <a:t>define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14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5" dirty="0">
                <a:solidFill>
                  <a:srgbClr val="17D9FF"/>
                </a:solidFill>
                <a:latin typeface="Trebuchet MS"/>
                <a:cs typeface="Trebuchet MS"/>
              </a:rPr>
              <a:t>type</a:t>
            </a:r>
            <a:r>
              <a:rPr sz="2800" b="1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2800" b="1" spc="-85" dirty="0">
                <a:solidFill>
                  <a:srgbClr val="17D9FF"/>
                </a:solidFill>
                <a:latin typeface="Trebuchet MS"/>
                <a:cs typeface="Trebuchet MS"/>
              </a:rPr>
              <a:t>of</a:t>
            </a:r>
            <a:r>
              <a:rPr sz="2800" b="1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2800" b="1" spc="-80" dirty="0">
                <a:solidFill>
                  <a:srgbClr val="17D9FF"/>
                </a:solidFill>
                <a:latin typeface="Trebuchet MS"/>
                <a:cs typeface="Trebuchet MS"/>
              </a:rPr>
              <a:t>values</a:t>
            </a:r>
            <a:r>
              <a:rPr sz="2800" b="1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2800" b="1" spc="-7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7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70" dirty="0">
                <a:solidFill>
                  <a:srgbClr val="FFFFFF"/>
                </a:solidFill>
                <a:latin typeface="Trebuchet MS"/>
                <a:cs typeface="Trebuchet MS"/>
              </a:rPr>
              <a:t>stored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column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8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SQL</a:t>
            </a:r>
            <a:r>
              <a:rPr u="heavy" spc="-254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u="heavy" spc="-5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Datatypes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7106" y="2024225"/>
            <a:ext cx="296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5" dirty="0">
                <a:solidFill>
                  <a:srgbClr val="17D9FF"/>
                </a:solidFill>
                <a:latin typeface="Trebuchet MS"/>
                <a:cs typeface="Trebuchet MS"/>
              </a:rPr>
              <a:t>Signed</a:t>
            </a:r>
            <a:r>
              <a:rPr sz="2800" b="1" spc="-16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2800" b="1" spc="-105" dirty="0">
                <a:solidFill>
                  <a:srgbClr val="17D9FF"/>
                </a:solidFill>
                <a:latin typeface="Trebuchet MS"/>
                <a:cs typeface="Trebuchet MS"/>
              </a:rPr>
              <a:t>&amp;</a:t>
            </a:r>
            <a:r>
              <a:rPr sz="2800" b="1" spc="-16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2800" b="1" spc="-35" dirty="0">
                <a:solidFill>
                  <a:srgbClr val="17D9FF"/>
                </a:solidFill>
                <a:latin typeface="Trebuchet MS"/>
                <a:cs typeface="Trebuchet MS"/>
              </a:rPr>
              <a:t>Unsigned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9506" y="3646294"/>
            <a:ext cx="5511165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TINYINT</a:t>
            </a:r>
            <a:r>
              <a:rPr sz="32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105" dirty="0">
                <a:solidFill>
                  <a:srgbClr val="A69EF1"/>
                </a:solidFill>
                <a:latin typeface="Trebuchet MS"/>
                <a:cs typeface="Trebuchet MS"/>
              </a:rPr>
              <a:t>UNSIGNED</a:t>
            </a:r>
            <a:r>
              <a:rPr sz="3200" b="1" spc="-160" dirty="0">
                <a:solidFill>
                  <a:srgbClr val="A69EF1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(0 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255)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TINYINT</a:t>
            </a:r>
            <a:r>
              <a:rPr sz="32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(-</a:t>
            </a:r>
            <a:r>
              <a:rPr sz="3200" spc="110" dirty="0">
                <a:solidFill>
                  <a:srgbClr val="FFFFFF"/>
                </a:solidFill>
                <a:latin typeface="Trebuchet MS"/>
                <a:cs typeface="Trebuchet MS"/>
              </a:rPr>
              <a:t>128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127)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2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Types</a:t>
            </a:r>
            <a:r>
              <a:rPr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of</a:t>
            </a:r>
            <a:r>
              <a:rPr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31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SQL</a:t>
            </a:r>
            <a:r>
              <a:rPr u="heavy" spc="-14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13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Commands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7719" y="7449608"/>
            <a:ext cx="1197546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80"/>
              </a:lnSpc>
            </a:pPr>
            <a:r>
              <a:rPr sz="2800" b="1" spc="-165" dirty="0">
                <a:solidFill>
                  <a:srgbClr val="17D9FF"/>
                </a:solidFill>
                <a:latin typeface="Arial"/>
                <a:cs typeface="Arial"/>
              </a:rPr>
              <a:t>TCL</a:t>
            </a:r>
            <a:r>
              <a:rPr sz="2800" b="1" spc="-10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125" dirty="0">
                <a:solidFill>
                  <a:srgbClr val="FFFFFF"/>
                </a:solidFill>
                <a:latin typeface="Arial"/>
                <a:cs typeface="Arial"/>
              </a:rPr>
              <a:t>(Transaction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FFFFFF"/>
                </a:solidFill>
                <a:latin typeface="Arial"/>
                <a:cs typeface="Arial"/>
              </a:rPr>
              <a:t>Language)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start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transaction,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commit,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rollback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etc.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589703"/>
            <a:ext cx="11123930" cy="4067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70" dirty="0">
                <a:solidFill>
                  <a:srgbClr val="17D9FF"/>
                </a:solidFill>
                <a:latin typeface="Arial"/>
                <a:cs typeface="Arial"/>
              </a:rPr>
              <a:t>DDL</a:t>
            </a:r>
            <a:r>
              <a:rPr sz="2800" b="1" spc="-10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(Data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FFFFFF"/>
                </a:solidFill>
                <a:latin typeface="Arial"/>
                <a:cs typeface="Arial"/>
              </a:rPr>
              <a:t>Language)</a:t>
            </a:r>
            <a:r>
              <a:rPr sz="2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create,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alter,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rename,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truncate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drop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875"/>
              </a:spcBef>
            </a:pPr>
            <a:endParaRPr sz="2800">
              <a:latin typeface="Trebuchet MS"/>
              <a:cs typeface="Trebuchet MS"/>
            </a:endParaRPr>
          </a:p>
          <a:p>
            <a:pPr marL="24130">
              <a:lnSpc>
                <a:spcPct val="100000"/>
              </a:lnSpc>
            </a:pPr>
            <a:r>
              <a:rPr sz="2800" b="1" spc="-150" dirty="0">
                <a:solidFill>
                  <a:srgbClr val="17D9FF"/>
                </a:solidFill>
                <a:latin typeface="Arial"/>
                <a:cs typeface="Arial"/>
              </a:rPr>
              <a:t>DQL</a:t>
            </a:r>
            <a:r>
              <a:rPr sz="2800" b="1" spc="-9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(Data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FFFFFF"/>
                </a:solidFill>
                <a:latin typeface="Arial"/>
                <a:cs typeface="Arial"/>
              </a:rPr>
              <a:t>Language)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select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880"/>
              </a:spcBef>
            </a:pP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90" dirty="0">
                <a:solidFill>
                  <a:srgbClr val="17D9FF"/>
                </a:solidFill>
                <a:latin typeface="Arial"/>
                <a:cs typeface="Arial"/>
              </a:rPr>
              <a:t>DML</a:t>
            </a:r>
            <a:r>
              <a:rPr sz="2800" b="1" spc="-10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(Data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Manipulation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FFFFFF"/>
                </a:solidFill>
                <a:latin typeface="Arial"/>
                <a:cs typeface="Arial"/>
              </a:rPr>
              <a:t>Language)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select,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insert,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update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delete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880"/>
              </a:spcBef>
            </a:pP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165" dirty="0">
                <a:solidFill>
                  <a:srgbClr val="17D9FF"/>
                </a:solidFill>
                <a:latin typeface="Arial"/>
                <a:cs typeface="Arial"/>
              </a:rPr>
              <a:t>DCL</a:t>
            </a:r>
            <a:r>
              <a:rPr sz="2800" b="1" spc="-11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(Data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28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FFFFFF"/>
                </a:solidFill>
                <a:latin typeface="Arial"/>
                <a:cs typeface="Arial"/>
              </a:rPr>
              <a:t>Language)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grant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revoke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permission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7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Database</a:t>
            </a:r>
            <a:r>
              <a:rPr u="heavy" spc="-16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related</a:t>
            </a:r>
            <a:r>
              <a:rPr u="heavy" spc="-1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8213" y="8188198"/>
            <a:ext cx="3284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65" dirty="0">
                <a:solidFill>
                  <a:srgbClr val="A69EF1"/>
                </a:solidFill>
                <a:latin typeface="Arial"/>
                <a:cs typeface="Arial"/>
              </a:rPr>
              <a:t>SHOW</a:t>
            </a:r>
            <a:r>
              <a:rPr sz="2800" b="1" spc="-120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2800" b="1" spc="-165" dirty="0">
                <a:solidFill>
                  <a:srgbClr val="A69EF1"/>
                </a:solidFill>
                <a:latin typeface="Arial"/>
                <a:cs typeface="Arial"/>
              </a:rPr>
              <a:t>DATABASES</a:t>
            </a:r>
            <a:r>
              <a:rPr sz="2800" i="1" spc="-165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7106" y="9016005"/>
            <a:ext cx="2560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65" dirty="0">
                <a:solidFill>
                  <a:srgbClr val="A69EF1"/>
                </a:solidFill>
                <a:latin typeface="Arial"/>
                <a:cs typeface="Arial"/>
              </a:rPr>
              <a:t>SHOW</a:t>
            </a:r>
            <a:r>
              <a:rPr sz="2800" b="1" spc="-120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2800" b="1" spc="-160" dirty="0">
                <a:solidFill>
                  <a:srgbClr val="A69EF1"/>
                </a:solidFill>
                <a:latin typeface="Arial"/>
                <a:cs typeface="Arial"/>
              </a:rPr>
              <a:t>TABLES</a:t>
            </a:r>
            <a:r>
              <a:rPr sz="2800" i="1" spc="-16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2454179"/>
            <a:ext cx="7395209" cy="120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80" dirty="0">
                <a:solidFill>
                  <a:srgbClr val="A69EF1"/>
                </a:solidFill>
                <a:latin typeface="Arial"/>
                <a:cs typeface="Arial"/>
              </a:rPr>
              <a:t>CREATE</a:t>
            </a:r>
            <a:r>
              <a:rPr sz="2800" b="1" spc="5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2800" b="1" spc="-210" dirty="0">
                <a:solidFill>
                  <a:srgbClr val="A69EF1"/>
                </a:solidFill>
                <a:latin typeface="Arial"/>
                <a:cs typeface="Arial"/>
              </a:rPr>
              <a:t>DATABASE</a:t>
            </a:r>
            <a:r>
              <a:rPr sz="2800" b="1" spc="10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Arial"/>
                <a:cs typeface="Arial"/>
              </a:rPr>
              <a:t>db_name;</a:t>
            </a:r>
            <a:endParaRPr sz="2800" dirty="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2535"/>
              </a:spcBef>
            </a:pPr>
            <a:r>
              <a:rPr sz="2800" b="1" spc="-180" dirty="0">
                <a:solidFill>
                  <a:srgbClr val="A69EF1"/>
                </a:solidFill>
                <a:latin typeface="Arial"/>
                <a:cs typeface="Arial"/>
              </a:rPr>
              <a:t>CREATE</a:t>
            </a:r>
            <a:r>
              <a:rPr sz="2800" b="1" spc="-10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2800" b="1" spc="-210" dirty="0">
                <a:solidFill>
                  <a:srgbClr val="A69EF1"/>
                </a:solidFill>
                <a:latin typeface="Arial"/>
                <a:cs typeface="Arial"/>
              </a:rPr>
              <a:t>DATABASE</a:t>
            </a:r>
            <a:r>
              <a:rPr sz="2800" b="1" spc="-80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76ABC"/>
                </a:solidFill>
                <a:latin typeface="Arial"/>
                <a:cs typeface="Arial"/>
              </a:rPr>
              <a:t>IF</a:t>
            </a:r>
            <a:r>
              <a:rPr sz="2800" b="1" spc="-80" dirty="0">
                <a:solidFill>
                  <a:srgbClr val="F76ABC"/>
                </a:solidFill>
                <a:latin typeface="Arial"/>
                <a:cs typeface="Arial"/>
              </a:rPr>
              <a:t> </a:t>
            </a:r>
            <a:r>
              <a:rPr sz="2800" b="1" spc="-85" dirty="0">
                <a:solidFill>
                  <a:srgbClr val="F76ABC"/>
                </a:solidFill>
                <a:latin typeface="Arial"/>
                <a:cs typeface="Arial"/>
              </a:rPr>
              <a:t>NOT</a:t>
            </a:r>
            <a:r>
              <a:rPr sz="2800" b="1" spc="-80" dirty="0">
                <a:solidFill>
                  <a:srgbClr val="F76ABC"/>
                </a:solidFill>
                <a:latin typeface="Arial"/>
                <a:cs typeface="Arial"/>
              </a:rPr>
              <a:t> </a:t>
            </a:r>
            <a:r>
              <a:rPr sz="2800" b="1" spc="-150" dirty="0">
                <a:solidFill>
                  <a:srgbClr val="F76ABC"/>
                </a:solidFill>
                <a:latin typeface="Arial"/>
                <a:cs typeface="Arial"/>
              </a:rPr>
              <a:t>EXISTS</a:t>
            </a:r>
            <a:r>
              <a:rPr sz="2800" b="1" spc="-10" dirty="0">
                <a:solidFill>
                  <a:srgbClr val="F76ABC"/>
                </a:solidFill>
                <a:latin typeface="Arial"/>
                <a:cs typeface="Arial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Arial"/>
                <a:cs typeface="Arial"/>
              </a:rPr>
              <a:t>db_name;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8213" y="5854863"/>
            <a:ext cx="6169660" cy="120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4" dirty="0">
                <a:solidFill>
                  <a:srgbClr val="A69EF1"/>
                </a:solidFill>
                <a:latin typeface="Arial"/>
                <a:cs typeface="Arial"/>
              </a:rPr>
              <a:t>DROP</a:t>
            </a:r>
            <a:r>
              <a:rPr sz="2800" b="1" spc="5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2800" b="1" spc="-210" dirty="0">
                <a:solidFill>
                  <a:srgbClr val="A69EF1"/>
                </a:solidFill>
                <a:latin typeface="Arial"/>
                <a:cs typeface="Arial"/>
              </a:rPr>
              <a:t>DATABASE</a:t>
            </a:r>
            <a:r>
              <a:rPr sz="2800" b="1" spc="10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Arial"/>
                <a:cs typeface="Arial"/>
              </a:rPr>
              <a:t>db_name;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30"/>
              </a:spcBef>
            </a:pPr>
            <a:r>
              <a:rPr sz="2800" b="1" spc="-204" dirty="0">
                <a:solidFill>
                  <a:srgbClr val="A69EF1"/>
                </a:solidFill>
                <a:latin typeface="Arial"/>
                <a:cs typeface="Arial"/>
              </a:rPr>
              <a:t>DROP</a:t>
            </a:r>
            <a:r>
              <a:rPr sz="2800" b="1" spc="-5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2800" b="1" spc="-210" dirty="0">
                <a:solidFill>
                  <a:srgbClr val="A69EF1"/>
                </a:solidFill>
                <a:latin typeface="Arial"/>
                <a:cs typeface="Arial"/>
              </a:rPr>
              <a:t>DATABASE</a:t>
            </a:r>
            <a:r>
              <a:rPr sz="2800" b="1" spc="-75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76ABC"/>
                </a:solidFill>
                <a:latin typeface="Arial"/>
                <a:cs typeface="Arial"/>
              </a:rPr>
              <a:t>IF</a:t>
            </a:r>
            <a:r>
              <a:rPr sz="2800" b="1" spc="-75" dirty="0">
                <a:solidFill>
                  <a:srgbClr val="F76ABC"/>
                </a:solidFill>
                <a:latin typeface="Arial"/>
                <a:cs typeface="Arial"/>
              </a:rPr>
              <a:t> </a:t>
            </a:r>
            <a:r>
              <a:rPr sz="2800" b="1" spc="-150" dirty="0">
                <a:solidFill>
                  <a:srgbClr val="F76ABC"/>
                </a:solidFill>
                <a:latin typeface="Arial"/>
                <a:cs typeface="Arial"/>
              </a:rPr>
              <a:t>EXISTS</a:t>
            </a:r>
            <a:r>
              <a:rPr sz="2800" b="1" spc="-5" dirty="0">
                <a:solidFill>
                  <a:srgbClr val="F76ABC"/>
                </a:solidFill>
                <a:latin typeface="Arial"/>
                <a:cs typeface="Arial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Arial"/>
                <a:cs typeface="Arial"/>
              </a:rPr>
              <a:t>db_name;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28700" y="4055058"/>
            <a:ext cx="8885555" cy="745490"/>
            <a:chOff x="1028700" y="4055058"/>
            <a:chExt cx="8885555" cy="745490"/>
          </a:xfrm>
        </p:grpSpPr>
        <p:sp>
          <p:nvSpPr>
            <p:cNvPr id="8" name="object 8"/>
            <p:cNvSpPr/>
            <p:nvPr/>
          </p:nvSpPr>
          <p:spPr>
            <a:xfrm>
              <a:off x="1028700" y="4055058"/>
              <a:ext cx="8885555" cy="745490"/>
            </a:xfrm>
            <a:custGeom>
              <a:avLst/>
              <a:gdLst/>
              <a:ahLst/>
              <a:cxnLst/>
              <a:rect l="l" t="t" r="r" b="b"/>
              <a:pathLst>
                <a:path w="8885555" h="745489">
                  <a:moveTo>
                    <a:pt x="8512639" y="744957"/>
                  </a:moveTo>
                  <a:lnTo>
                    <a:pt x="372413" y="744957"/>
                  </a:lnTo>
                  <a:lnTo>
                    <a:pt x="323518" y="741732"/>
                  </a:lnTo>
                  <a:lnTo>
                    <a:pt x="275812" y="732204"/>
                  </a:lnTo>
                  <a:lnTo>
                    <a:pt x="229938" y="716615"/>
                  </a:lnTo>
                  <a:lnTo>
                    <a:pt x="186474" y="695204"/>
                  </a:lnTo>
                  <a:lnTo>
                    <a:pt x="146001" y="668211"/>
                  </a:lnTo>
                  <a:lnTo>
                    <a:pt x="109097" y="635873"/>
                  </a:lnTo>
                  <a:lnTo>
                    <a:pt x="76760" y="598967"/>
                  </a:lnTo>
                  <a:lnTo>
                    <a:pt x="49766" y="558494"/>
                  </a:lnTo>
                  <a:lnTo>
                    <a:pt x="28353" y="515031"/>
                  </a:lnTo>
                  <a:lnTo>
                    <a:pt x="12761" y="469159"/>
                  </a:lnTo>
                  <a:lnTo>
                    <a:pt x="3230" y="421454"/>
                  </a:lnTo>
                  <a:lnTo>
                    <a:pt x="0" y="372496"/>
                  </a:lnTo>
                  <a:lnTo>
                    <a:pt x="3230" y="323535"/>
                  </a:lnTo>
                  <a:lnTo>
                    <a:pt x="12761" y="275825"/>
                  </a:lnTo>
                  <a:lnTo>
                    <a:pt x="28353" y="229948"/>
                  </a:lnTo>
                  <a:lnTo>
                    <a:pt x="49766" y="186484"/>
                  </a:lnTo>
                  <a:lnTo>
                    <a:pt x="76760" y="146014"/>
                  </a:lnTo>
                  <a:lnTo>
                    <a:pt x="109097" y="109118"/>
                  </a:lnTo>
                  <a:lnTo>
                    <a:pt x="146001" y="76778"/>
                  </a:lnTo>
                  <a:lnTo>
                    <a:pt x="186474" y="49779"/>
                  </a:lnTo>
                  <a:lnTo>
                    <a:pt x="229938" y="28361"/>
                  </a:lnTo>
                  <a:lnTo>
                    <a:pt x="275812" y="12765"/>
                  </a:lnTo>
                  <a:lnTo>
                    <a:pt x="323518" y="3231"/>
                  </a:lnTo>
                  <a:lnTo>
                    <a:pt x="372476" y="0"/>
                  </a:lnTo>
                  <a:lnTo>
                    <a:pt x="8512577" y="0"/>
                  </a:lnTo>
                  <a:lnTo>
                    <a:pt x="8561534" y="3231"/>
                  </a:lnTo>
                  <a:lnTo>
                    <a:pt x="8609239" y="12765"/>
                  </a:lnTo>
                  <a:lnTo>
                    <a:pt x="8655111" y="28361"/>
                  </a:lnTo>
                  <a:lnTo>
                    <a:pt x="8698573" y="49779"/>
                  </a:lnTo>
                  <a:lnTo>
                    <a:pt x="8739047" y="76778"/>
                  </a:lnTo>
                  <a:lnTo>
                    <a:pt x="8775953" y="109118"/>
                  </a:lnTo>
                  <a:lnTo>
                    <a:pt x="8808291" y="146014"/>
                  </a:lnTo>
                  <a:lnTo>
                    <a:pt x="8835284" y="186484"/>
                  </a:lnTo>
                  <a:lnTo>
                    <a:pt x="8856694" y="229948"/>
                  </a:lnTo>
                  <a:lnTo>
                    <a:pt x="8872283" y="275825"/>
                  </a:lnTo>
                  <a:lnTo>
                    <a:pt x="8881812" y="323535"/>
                  </a:lnTo>
                  <a:lnTo>
                    <a:pt x="8885041" y="372495"/>
                  </a:lnTo>
                  <a:lnTo>
                    <a:pt x="8881812" y="421454"/>
                  </a:lnTo>
                  <a:lnTo>
                    <a:pt x="8872283" y="469159"/>
                  </a:lnTo>
                  <a:lnTo>
                    <a:pt x="8856694" y="515031"/>
                  </a:lnTo>
                  <a:lnTo>
                    <a:pt x="8835284" y="558494"/>
                  </a:lnTo>
                  <a:lnTo>
                    <a:pt x="8808291" y="598967"/>
                  </a:lnTo>
                  <a:lnTo>
                    <a:pt x="8775953" y="635873"/>
                  </a:lnTo>
                  <a:lnTo>
                    <a:pt x="8739047" y="668211"/>
                  </a:lnTo>
                  <a:lnTo>
                    <a:pt x="8698573" y="695204"/>
                  </a:lnTo>
                  <a:lnTo>
                    <a:pt x="8655111" y="716615"/>
                  </a:lnTo>
                  <a:lnTo>
                    <a:pt x="8609239" y="732204"/>
                  </a:lnTo>
                  <a:lnTo>
                    <a:pt x="8561534" y="741732"/>
                  </a:lnTo>
                  <a:lnTo>
                    <a:pt x="8512639" y="7449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072" y="4153235"/>
              <a:ext cx="8486790" cy="552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4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Table</a:t>
            </a:r>
            <a:r>
              <a:rPr u="heavy" spc="-16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related</a:t>
            </a:r>
            <a:r>
              <a:rPr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Queries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8710" y="6426890"/>
            <a:ext cx="5924550" cy="2443480"/>
            <a:chOff x="1028710" y="6426890"/>
            <a:chExt cx="5924550" cy="2443480"/>
          </a:xfrm>
        </p:grpSpPr>
        <p:sp>
          <p:nvSpPr>
            <p:cNvPr id="4" name="object 4"/>
            <p:cNvSpPr/>
            <p:nvPr/>
          </p:nvSpPr>
          <p:spPr>
            <a:xfrm>
              <a:off x="1028710" y="6426890"/>
              <a:ext cx="5924550" cy="2443480"/>
            </a:xfrm>
            <a:custGeom>
              <a:avLst/>
              <a:gdLst/>
              <a:ahLst/>
              <a:cxnLst/>
              <a:rect l="l" t="t" r="r" b="b"/>
              <a:pathLst>
                <a:path w="5924550" h="2443479">
                  <a:moveTo>
                    <a:pt x="5438934" y="2443328"/>
                  </a:moveTo>
                  <a:lnTo>
                    <a:pt x="485579" y="2443328"/>
                  </a:lnTo>
                  <a:lnTo>
                    <a:pt x="437751" y="2440960"/>
                  </a:lnTo>
                  <a:lnTo>
                    <a:pt x="390551" y="2433917"/>
                  </a:lnTo>
                  <a:lnTo>
                    <a:pt x="344483" y="2422340"/>
                  </a:lnTo>
                  <a:lnTo>
                    <a:pt x="299866" y="2406361"/>
                  </a:lnTo>
                  <a:lnTo>
                    <a:pt x="257017" y="2386111"/>
                  </a:lnTo>
                  <a:lnTo>
                    <a:pt x="216256" y="2361723"/>
                  </a:lnTo>
                  <a:lnTo>
                    <a:pt x="177900" y="2333327"/>
                  </a:lnTo>
                  <a:lnTo>
                    <a:pt x="142270" y="2301056"/>
                  </a:lnTo>
                  <a:lnTo>
                    <a:pt x="110000" y="2265425"/>
                  </a:lnTo>
                  <a:lnTo>
                    <a:pt x="81605" y="2227071"/>
                  </a:lnTo>
                  <a:lnTo>
                    <a:pt x="57216" y="2186312"/>
                  </a:lnTo>
                  <a:lnTo>
                    <a:pt x="36966" y="2143467"/>
                  </a:lnTo>
                  <a:lnTo>
                    <a:pt x="20987" y="2098853"/>
                  </a:lnTo>
                  <a:lnTo>
                    <a:pt x="9409" y="2052788"/>
                  </a:lnTo>
                  <a:lnTo>
                    <a:pt x="2366" y="2005590"/>
                  </a:lnTo>
                  <a:lnTo>
                    <a:pt x="0" y="1957786"/>
                  </a:lnTo>
                  <a:lnTo>
                    <a:pt x="0" y="485581"/>
                  </a:lnTo>
                  <a:lnTo>
                    <a:pt x="2366" y="437775"/>
                  </a:lnTo>
                  <a:lnTo>
                    <a:pt x="9409" y="390574"/>
                  </a:lnTo>
                  <a:lnTo>
                    <a:pt x="20987" y="344504"/>
                  </a:lnTo>
                  <a:lnTo>
                    <a:pt x="36966" y="299884"/>
                  </a:lnTo>
                  <a:lnTo>
                    <a:pt x="57216" y="257034"/>
                  </a:lnTo>
                  <a:lnTo>
                    <a:pt x="81605" y="216270"/>
                  </a:lnTo>
                  <a:lnTo>
                    <a:pt x="110000" y="177913"/>
                  </a:lnTo>
                  <a:lnTo>
                    <a:pt x="142270" y="142280"/>
                  </a:lnTo>
                  <a:lnTo>
                    <a:pt x="177900" y="110018"/>
                  </a:lnTo>
                  <a:lnTo>
                    <a:pt x="216256" y="81627"/>
                  </a:lnTo>
                  <a:lnTo>
                    <a:pt x="257017" y="57239"/>
                  </a:lnTo>
                  <a:lnTo>
                    <a:pt x="299866" y="36987"/>
                  </a:lnTo>
                  <a:lnTo>
                    <a:pt x="344483" y="21004"/>
                  </a:lnTo>
                  <a:lnTo>
                    <a:pt x="390551" y="9423"/>
                  </a:lnTo>
                  <a:lnTo>
                    <a:pt x="437751" y="2378"/>
                  </a:lnTo>
                  <a:lnTo>
                    <a:pt x="485761" y="0"/>
                  </a:lnTo>
                  <a:lnTo>
                    <a:pt x="5438752" y="0"/>
                  </a:lnTo>
                  <a:lnTo>
                    <a:pt x="5486763" y="2378"/>
                  </a:lnTo>
                  <a:lnTo>
                    <a:pt x="5533965" y="9423"/>
                  </a:lnTo>
                  <a:lnTo>
                    <a:pt x="5580035" y="21004"/>
                  </a:lnTo>
                  <a:lnTo>
                    <a:pt x="5624654" y="36987"/>
                  </a:lnTo>
                  <a:lnTo>
                    <a:pt x="5667505" y="57239"/>
                  </a:lnTo>
                  <a:lnTo>
                    <a:pt x="5708269" y="81627"/>
                  </a:lnTo>
                  <a:lnTo>
                    <a:pt x="5746626" y="110018"/>
                  </a:lnTo>
                  <a:lnTo>
                    <a:pt x="5782259" y="142280"/>
                  </a:lnTo>
                  <a:lnTo>
                    <a:pt x="5814529" y="177913"/>
                  </a:lnTo>
                  <a:lnTo>
                    <a:pt x="5842925" y="216270"/>
                  </a:lnTo>
                  <a:lnTo>
                    <a:pt x="5867313" y="257034"/>
                  </a:lnTo>
                  <a:lnTo>
                    <a:pt x="5887563" y="299884"/>
                  </a:lnTo>
                  <a:lnTo>
                    <a:pt x="5903543" y="344504"/>
                  </a:lnTo>
                  <a:lnTo>
                    <a:pt x="5915120" y="390574"/>
                  </a:lnTo>
                  <a:lnTo>
                    <a:pt x="5922162" y="437775"/>
                  </a:lnTo>
                  <a:lnTo>
                    <a:pt x="5924529" y="485581"/>
                  </a:lnTo>
                  <a:lnTo>
                    <a:pt x="5924529" y="1957786"/>
                  </a:lnTo>
                  <a:lnTo>
                    <a:pt x="5922162" y="2005590"/>
                  </a:lnTo>
                  <a:lnTo>
                    <a:pt x="5915120" y="2052788"/>
                  </a:lnTo>
                  <a:lnTo>
                    <a:pt x="5903543" y="2098853"/>
                  </a:lnTo>
                  <a:lnTo>
                    <a:pt x="5887563" y="2143467"/>
                  </a:lnTo>
                  <a:lnTo>
                    <a:pt x="5867313" y="2186312"/>
                  </a:lnTo>
                  <a:lnTo>
                    <a:pt x="5842925" y="2227071"/>
                  </a:lnTo>
                  <a:lnTo>
                    <a:pt x="5814529" y="2265425"/>
                  </a:lnTo>
                  <a:lnTo>
                    <a:pt x="5782259" y="2301056"/>
                  </a:lnTo>
                  <a:lnTo>
                    <a:pt x="5746626" y="2333327"/>
                  </a:lnTo>
                  <a:lnTo>
                    <a:pt x="5708269" y="2361723"/>
                  </a:lnTo>
                  <a:lnTo>
                    <a:pt x="5667505" y="2386111"/>
                  </a:lnTo>
                  <a:lnTo>
                    <a:pt x="5624654" y="2406361"/>
                  </a:lnTo>
                  <a:lnTo>
                    <a:pt x="5580035" y="2422340"/>
                  </a:lnTo>
                  <a:lnTo>
                    <a:pt x="5533965" y="2433917"/>
                  </a:lnTo>
                  <a:lnTo>
                    <a:pt x="5486763" y="2440960"/>
                  </a:lnTo>
                  <a:lnTo>
                    <a:pt x="5438934" y="24433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495" y="6703511"/>
              <a:ext cx="5400659" cy="19716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7106" y="2024222"/>
            <a:ext cx="6859270" cy="291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17D9FF"/>
                </a:solidFill>
                <a:latin typeface="Arial"/>
                <a:cs typeface="Arial"/>
              </a:rPr>
              <a:t>Create</a:t>
            </a:r>
            <a:endParaRPr sz="2800">
              <a:latin typeface="Arial"/>
              <a:cs typeface="Arial"/>
            </a:endParaRPr>
          </a:p>
          <a:p>
            <a:pPr marL="450850" marR="5080" indent="-438784">
              <a:lnSpc>
                <a:spcPct val="115199"/>
              </a:lnSpc>
              <a:spcBef>
                <a:spcPts val="1730"/>
              </a:spcBef>
            </a:pPr>
            <a:r>
              <a:rPr sz="3200" b="1" spc="-204" dirty="0">
                <a:solidFill>
                  <a:srgbClr val="A69EF1"/>
                </a:solidFill>
                <a:latin typeface="Arial"/>
                <a:cs typeface="Arial"/>
              </a:rPr>
              <a:t>CREATE</a:t>
            </a:r>
            <a:r>
              <a:rPr sz="3200" b="1" spc="-35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b="1" spc="-245" dirty="0">
                <a:solidFill>
                  <a:srgbClr val="A69EF1"/>
                </a:solidFill>
                <a:latin typeface="Arial"/>
                <a:cs typeface="Arial"/>
              </a:rPr>
              <a:t>TABLE</a:t>
            </a:r>
            <a:r>
              <a:rPr sz="3200" b="1" spc="-114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table_name</a:t>
            </a:r>
            <a:r>
              <a:rPr sz="3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5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column_name1</a:t>
            </a:r>
            <a:r>
              <a:rPr sz="3200" i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datatype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constraint</a:t>
            </a:r>
            <a:r>
              <a:rPr sz="3200" i="1" spc="-3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column_name2</a:t>
            </a:r>
            <a:r>
              <a:rPr sz="3200" i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datatype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constraint,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4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Table</a:t>
            </a:r>
            <a:r>
              <a:rPr u="heavy" spc="-16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related</a:t>
            </a:r>
            <a:r>
              <a:rPr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Queries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8699" y="4780269"/>
            <a:ext cx="5750560" cy="727075"/>
            <a:chOff x="1028699" y="4780269"/>
            <a:chExt cx="5750560" cy="727075"/>
          </a:xfrm>
        </p:grpSpPr>
        <p:sp>
          <p:nvSpPr>
            <p:cNvPr id="4" name="object 4"/>
            <p:cNvSpPr/>
            <p:nvPr/>
          </p:nvSpPr>
          <p:spPr>
            <a:xfrm>
              <a:off x="1028699" y="4780269"/>
              <a:ext cx="5750560" cy="727075"/>
            </a:xfrm>
            <a:custGeom>
              <a:avLst/>
              <a:gdLst/>
              <a:ahLst/>
              <a:cxnLst/>
              <a:rect l="l" t="t" r="r" b="b"/>
              <a:pathLst>
                <a:path w="5750559" h="727075">
                  <a:moveTo>
                    <a:pt x="5387156" y="726460"/>
                  </a:moveTo>
                  <a:lnTo>
                    <a:pt x="363236" y="726460"/>
                  </a:lnTo>
                  <a:lnTo>
                    <a:pt x="313947" y="723144"/>
                  </a:lnTo>
                  <a:lnTo>
                    <a:pt x="266673" y="713486"/>
                  </a:lnTo>
                  <a:lnTo>
                    <a:pt x="221848" y="697917"/>
                  </a:lnTo>
                  <a:lnTo>
                    <a:pt x="179903" y="676871"/>
                  </a:lnTo>
                  <a:lnTo>
                    <a:pt x="141273" y="650780"/>
                  </a:lnTo>
                  <a:lnTo>
                    <a:pt x="106389" y="620077"/>
                  </a:lnTo>
                  <a:lnTo>
                    <a:pt x="75684" y="585194"/>
                  </a:lnTo>
                  <a:lnTo>
                    <a:pt x="49592" y="546564"/>
                  </a:lnTo>
                  <a:lnTo>
                    <a:pt x="28544" y="504620"/>
                  </a:lnTo>
                  <a:lnTo>
                    <a:pt x="12975" y="459795"/>
                  </a:lnTo>
                  <a:lnTo>
                    <a:pt x="3315" y="412520"/>
                  </a:lnTo>
                  <a:lnTo>
                    <a:pt x="0" y="363230"/>
                  </a:lnTo>
                  <a:lnTo>
                    <a:pt x="3315" y="313939"/>
                  </a:lnTo>
                  <a:lnTo>
                    <a:pt x="12975" y="266664"/>
                  </a:lnTo>
                  <a:lnTo>
                    <a:pt x="28544" y="221839"/>
                  </a:lnTo>
                  <a:lnTo>
                    <a:pt x="49592" y="179895"/>
                  </a:lnTo>
                  <a:lnTo>
                    <a:pt x="75684" y="141265"/>
                  </a:lnTo>
                  <a:lnTo>
                    <a:pt x="106389" y="106382"/>
                  </a:lnTo>
                  <a:lnTo>
                    <a:pt x="141273" y="75679"/>
                  </a:lnTo>
                  <a:lnTo>
                    <a:pt x="179903" y="49588"/>
                  </a:lnTo>
                  <a:lnTo>
                    <a:pt x="221848" y="28542"/>
                  </a:lnTo>
                  <a:lnTo>
                    <a:pt x="266673" y="12973"/>
                  </a:lnTo>
                  <a:lnTo>
                    <a:pt x="313947" y="3315"/>
                  </a:lnTo>
                  <a:lnTo>
                    <a:pt x="363234" y="0"/>
                  </a:lnTo>
                  <a:lnTo>
                    <a:pt x="5387158" y="0"/>
                  </a:lnTo>
                  <a:lnTo>
                    <a:pt x="5436447" y="3315"/>
                  </a:lnTo>
                  <a:lnTo>
                    <a:pt x="5483721" y="12973"/>
                  </a:lnTo>
                  <a:lnTo>
                    <a:pt x="5528547" y="28542"/>
                  </a:lnTo>
                  <a:lnTo>
                    <a:pt x="5570491" y="49588"/>
                  </a:lnTo>
                  <a:lnTo>
                    <a:pt x="5609121" y="75679"/>
                  </a:lnTo>
                  <a:lnTo>
                    <a:pt x="5644003" y="106382"/>
                  </a:lnTo>
                  <a:lnTo>
                    <a:pt x="5674706" y="141265"/>
                  </a:lnTo>
                  <a:lnTo>
                    <a:pt x="5700797" y="179895"/>
                  </a:lnTo>
                  <a:lnTo>
                    <a:pt x="5721844" y="221839"/>
                  </a:lnTo>
                  <a:lnTo>
                    <a:pt x="5737412" y="266664"/>
                  </a:lnTo>
                  <a:lnTo>
                    <a:pt x="5747071" y="313939"/>
                  </a:lnTo>
                  <a:lnTo>
                    <a:pt x="5750386" y="363229"/>
                  </a:lnTo>
                  <a:lnTo>
                    <a:pt x="5747071" y="412520"/>
                  </a:lnTo>
                  <a:lnTo>
                    <a:pt x="5737412" y="459795"/>
                  </a:lnTo>
                  <a:lnTo>
                    <a:pt x="5721844" y="504620"/>
                  </a:lnTo>
                  <a:lnTo>
                    <a:pt x="5700797" y="546564"/>
                  </a:lnTo>
                  <a:lnTo>
                    <a:pt x="5674706" y="585194"/>
                  </a:lnTo>
                  <a:lnTo>
                    <a:pt x="5644003" y="620077"/>
                  </a:lnTo>
                  <a:lnTo>
                    <a:pt x="5609121" y="650780"/>
                  </a:lnTo>
                  <a:lnTo>
                    <a:pt x="5570491" y="676871"/>
                  </a:lnTo>
                  <a:lnTo>
                    <a:pt x="5528547" y="697917"/>
                  </a:lnTo>
                  <a:lnTo>
                    <a:pt x="5483721" y="713486"/>
                  </a:lnTo>
                  <a:lnTo>
                    <a:pt x="5436447" y="723144"/>
                  </a:lnTo>
                  <a:lnTo>
                    <a:pt x="5387156" y="7264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7164" y="4886736"/>
              <a:ext cx="5495940" cy="5143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7106" y="3587955"/>
            <a:ext cx="5364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20" dirty="0">
                <a:solidFill>
                  <a:srgbClr val="A69EF1"/>
                </a:solidFill>
                <a:latin typeface="Arial"/>
                <a:cs typeface="Arial"/>
              </a:rPr>
              <a:t>SELECT</a:t>
            </a:r>
            <a:r>
              <a:rPr sz="3200" b="1" spc="-110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b="1" spc="150" dirty="0">
                <a:solidFill>
                  <a:srgbClr val="A69EF1"/>
                </a:solidFill>
                <a:latin typeface="Arial"/>
                <a:cs typeface="Arial"/>
              </a:rPr>
              <a:t>*</a:t>
            </a:r>
            <a:r>
              <a:rPr sz="3200" b="1" spc="-105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b="1" spc="-100" dirty="0">
                <a:solidFill>
                  <a:srgbClr val="A69EF1"/>
                </a:solidFill>
                <a:latin typeface="Arial"/>
                <a:cs typeface="Arial"/>
              </a:rPr>
              <a:t>FROM</a:t>
            </a:r>
            <a:r>
              <a:rPr sz="3200" b="1" spc="-110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table_name;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106" y="2024219"/>
            <a:ext cx="42818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20" dirty="0">
                <a:solidFill>
                  <a:srgbClr val="17D9FF"/>
                </a:solidFill>
                <a:latin typeface="Arial"/>
                <a:cs typeface="Arial"/>
              </a:rPr>
              <a:t>Select</a:t>
            </a:r>
            <a:r>
              <a:rPr sz="2800" b="1" spc="-9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150" dirty="0">
                <a:solidFill>
                  <a:srgbClr val="17D9FF"/>
                </a:solidFill>
                <a:latin typeface="Arial"/>
                <a:cs typeface="Arial"/>
              </a:rPr>
              <a:t>&amp;</a:t>
            </a:r>
            <a:r>
              <a:rPr sz="2800" b="1" spc="-9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100" dirty="0">
                <a:solidFill>
                  <a:srgbClr val="17D9FF"/>
                </a:solidFill>
                <a:latin typeface="Arial"/>
                <a:cs typeface="Arial"/>
              </a:rPr>
              <a:t>View</a:t>
            </a:r>
            <a:r>
              <a:rPr sz="2800" b="1" spc="-9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254" dirty="0">
                <a:solidFill>
                  <a:srgbClr val="17D9FF"/>
                </a:solidFill>
                <a:latin typeface="Arial"/>
                <a:cs typeface="Arial"/>
              </a:rPr>
              <a:t>ALL</a:t>
            </a:r>
            <a:r>
              <a:rPr sz="2800" b="1" spc="-9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120" dirty="0">
                <a:solidFill>
                  <a:srgbClr val="17D9FF"/>
                </a:solidFill>
                <a:latin typeface="Arial"/>
                <a:cs typeface="Arial"/>
              </a:rPr>
              <a:t>columns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4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Table</a:t>
            </a:r>
            <a:r>
              <a:rPr u="heavy" spc="-16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related</a:t>
            </a:r>
            <a:r>
              <a:rPr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Queries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8700" y="6571426"/>
            <a:ext cx="4900930" cy="3102610"/>
            <a:chOff x="1028700" y="6571426"/>
            <a:chExt cx="4900930" cy="3102610"/>
          </a:xfrm>
        </p:grpSpPr>
        <p:sp>
          <p:nvSpPr>
            <p:cNvPr id="4" name="object 4"/>
            <p:cNvSpPr/>
            <p:nvPr/>
          </p:nvSpPr>
          <p:spPr>
            <a:xfrm>
              <a:off x="1028700" y="6571426"/>
              <a:ext cx="4900930" cy="3102610"/>
            </a:xfrm>
            <a:custGeom>
              <a:avLst/>
              <a:gdLst/>
              <a:ahLst/>
              <a:cxnLst/>
              <a:rect l="l" t="t" r="r" b="b"/>
              <a:pathLst>
                <a:path w="4900930" h="3102609">
                  <a:moveTo>
                    <a:pt x="4414916" y="3102401"/>
                  </a:moveTo>
                  <a:lnTo>
                    <a:pt x="485672" y="3102401"/>
                  </a:lnTo>
                  <a:lnTo>
                    <a:pt x="438991" y="3100182"/>
                  </a:lnTo>
                  <a:lnTo>
                    <a:pt x="393466" y="3093646"/>
                  </a:lnTo>
                  <a:lnTo>
                    <a:pt x="349403" y="3083002"/>
                  </a:lnTo>
                  <a:lnTo>
                    <a:pt x="307005" y="3068453"/>
                  </a:lnTo>
                  <a:lnTo>
                    <a:pt x="266476" y="3050202"/>
                  </a:lnTo>
                  <a:lnTo>
                    <a:pt x="228019" y="3028454"/>
                  </a:lnTo>
                  <a:lnTo>
                    <a:pt x="191838" y="3003412"/>
                  </a:lnTo>
                  <a:lnTo>
                    <a:pt x="158137" y="2975279"/>
                  </a:lnTo>
                  <a:lnTo>
                    <a:pt x="127119" y="2944260"/>
                  </a:lnTo>
                  <a:lnTo>
                    <a:pt x="98988" y="2910558"/>
                  </a:lnTo>
                  <a:lnTo>
                    <a:pt x="73947" y="2874376"/>
                  </a:lnTo>
                  <a:lnTo>
                    <a:pt x="52200" y="2835918"/>
                  </a:lnTo>
                  <a:lnTo>
                    <a:pt x="33951" y="2795388"/>
                  </a:lnTo>
                  <a:lnTo>
                    <a:pt x="19403" y="2752989"/>
                  </a:lnTo>
                  <a:lnTo>
                    <a:pt x="8759" y="2708925"/>
                  </a:lnTo>
                  <a:lnTo>
                    <a:pt x="2223" y="2663399"/>
                  </a:lnTo>
                  <a:lnTo>
                    <a:pt x="0" y="2616616"/>
                  </a:lnTo>
                  <a:lnTo>
                    <a:pt x="0" y="485789"/>
                  </a:lnTo>
                  <a:lnTo>
                    <a:pt x="2223" y="439006"/>
                  </a:lnTo>
                  <a:lnTo>
                    <a:pt x="8759" y="393481"/>
                  </a:lnTo>
                  <a:lnTo>
                    <a:pt x="19403" y="349417"/>
                  </a:lnTo>
                  <a:lnTo>
                    <a:pt x="33951" y="307018"/>
                  </a:lnTo>
                  <a:lnTo>
                    <a:pt x="52200" y="266488"/>
                  </a:lnTo>
                  <a:lnTo>
                    <a:pt x="73947" y="228030"/>
                  </a:lnTo>
                  <a:lnTo>
                    <a:pt x="98988" y="191848"/>
                  </a:lnTo>
                  <a:lnTo>
                    <a:pt x="127119" y="158145"/>
                  </a:lnTo>
                  <a:lnTo>
                    <a:pt x="158137" y="127126"/>
                  </a:lnTo>
                  <a:lnTo>
                    <a:pt x="191838" y="98994"/>
                  </a:lnTo>
                  <a:lnTo>
                    <a:pt x="228019" y="73952"/>
                  </a:lnTo>
                  <a:lnTo>
                    <a:pt x="266476" y="52203"/>
                  </a:lnTo>
                  <a:lnTo>
                    <a:pt x="307005" y="33953"/>
                  </a:lnTo>
                  <a:lnTo>
                    <a:pt x="349403" y="19404"/>
                  </a:lnTo>
                  <a:lnTo>
                    <a:pt x="393466" y="8759"/>
                  </a:lnTo>
                  <a:lnTo>
                    <a:pt x="438991" y="2223"/>
                  </a:lnTo>
                  <a:lnTo>
                    <a:pt x="485771" y="0"/>
                  </a:lnTo>
                  <a:lnTo>
                    <a:pt x="4414817" y="0"/>
                  </a:lnTo>
                  <a:lnTo>
                    <a:pt x="4461597" y="2223"/>
                  </a:lnTo>
                  <a:lnTo>
                    <a:pt x="4507122" y="8759"/>
                  </a:lnTo>
                  <a:lnTo>
                    <a:pt x="4551184" y="19404"/>
                  </a:lnTo>
                  <a:lnTo>
                    <a:pt x="4593581" y="33953"/>
                  </a:lnTo>
                  <a:lnTo>
                    <a:pt x="4634109" y="52203"/>
                  </a:lnTo>
                  <a:lnTo>
                    <a:pt x="4672565" y="73952"/>
                  </a:lnTo>
                  <a:lnTo>
                    <a:pt x="4708744" y="98994"/>
                  </a:lnTo>
                  <a:lnTo>
                    <a:pt x="4742444" y="127126"/>
                  </a:lnTo>
                  <a:lnTo>
                    <a:pt x="4773461" y="158145"/>
                  </a:lnTo>
                  <a:lnTo>
                    <a:pt x="4801591" y="191848"/>
                  </a:lnTo>
                  <a:lnTo>
                    <a:pt x="4826630" y="228030"/>
                  </a:lnTo>
                  <a:lnTo>
                    <a:pt x="4848376" y="266488"/>
                  </a:lnTo>
                  <a:lnTo>
                    <a:pt x="4866624" y="307018"/>
                  </a:lnTo>
                  <a:lnTo>
                    <a:pt x="4881172" y="349417"/>
                  </a:lnTo>
                  <a:lnTo>
                    <a:pt x="4891815" y="393481"/>
                  </a:lnTo>
                  <a:lnTo>
                    <a:pt x="4898350" y="439006"/>
                  </a:lnTo>
                  <a:lnTo>
                    <a:pt x="4900574" y="485789"/>
                  </a:lnTo>
                  <a:lnTo>
                    <a:pt x="4900574" y="2616616"/>
                  </a:lnTo>
                  <a:lnTo>
                    <a:pt x="4898350" y="2663399"/>
                  </a:lnTo>
                  <a:lnTo>
                    <a:pt x="4891815" y="2708925"/>
                  </a:lnTo>
                  <a:lnTo>
                    <a:pt x="4881172" y="2752989"/>
                  </a:lnTo>
                  <a:lnTo>
                    <a:pt x="4866624" y="2795388"/>
                  </a:lnTo>
                  <a:lnTo>
                    <a:pt x="4848376" y="2835918"/>
                  </a:lnTo>
                  <a:lnTo>
                    <a:pt x="4826630" y="2874376"/>
                  </a:lnTo>
                  <a:lnTo>
                    <a:pt x="4801591" y="2910558"/>
                  </a:lnTo>
                  <a:lnTo>
                    <a:pt x="4773461" y="2944260"/>
                  </a:lnTo>
                  <a:lnTo>
                    <a:pt x="4742444" y="2975279"/>
                  </a:lnTo>
                  <a:lnTo>
                    <a:pt x="4708744" y="3003412"/>
                  </a:lnTo>
                  <a:lnTo>
                    <a:pt x="4672565" y="3028454"/>
                  </a:lnTo>
                  <a:lnTo>
                    <a:pt x="4634109" y="3050202"/>
                  </a:lnTo>
                  <a:lnTo>
                    <a:pt x="4593581" y="3068453"/>
                  </a:lnTo>
                  <a:lnTo>
                    <a:pt x="4551184" y="3083002"/>
                  </a:lnTo>
                  <a:lnTo>
                    <a:pt x="4507122" y="3093646"/>
                  </a:lnTo>
                  <a:lnTo>
                    <a:pt x="4461597" y="3100182"/>
                  </a:lnTo>
                  <a:lnTo>
                    <a:pt x="4414916" y="31024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298" y="6831802"/>
              <a:ext cx="4410059" cy="25812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7106" y="2024225"/>
            <a:ext cx="4679315" cy="3481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17D9FF"/>
                </a:solidFill>
                <a:latin typeface="Arial"/>
                <a:cs typeface="Arial"/>
              </a:rPr>
              <a:t>Insert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15199"/>
              </a:lnSpc>
              <a:spcBef>
                <a:spcPts val="1730"/>
              </a:spcBef>
            </a:pPr>
            <a:r>
              <a:rPr sz="3200" b="1" spc="-170" dirty="0">
                <a:solidFill>
                  <a:srgbClr val="A69EF1"/>
                </a:solidFill>
                <a:latin typeface="Arial"/>
                <a:cs typeface="Arial"/>
              </a:rPr>
              <a:t>INSERT</a:t>
            </a:r>
            <a:r>
              <a:rPr sz="3200" b="1" spc="-55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b="1" spc="-50" dirty="0">
                <a:solidFill>
                  <a:srgbClr val="A69EF1"/>
                </a:solidFill>
                <a:latin typeface="Arial"/>
                <a:cs typeface="Arial"/>
              </a:rPr>
              <a:t>INTO</a:t>
            </a:r>
            <a:r>
              <a:rPr sz="3200" b="1" spc="-150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table_name 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(colname1,</a:t>
            </a:r>
            <a:r>
              <a:rPr sz="3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colname2); </a:t>
            </a:r>
            <a:r>
              <a:rPr sz="3200" b="1" spc="-60" dirty="0">
                <a:solidFill>
                  <a:srgbClr val="A69EF1"/>
                </a:solidFill>
                <a:latin typeface="Arial"/>
                <a:cs typeface="Arial"/>
              </a:rPr>
              <a:t>VALUES</a:t>
            </a:r>
            <a:endParaRPr sz="3200">
              <a:latin typeface="Arial"/>
              <a:cs typeface="Arial"/>
            </a:endParaRPr>
          </a:p>
          <a:p>
            <a:pPr marL="12700" marR="1223010">
              <a:lnSpc>
                <a:spcPct val="115199"/>
              </a:lnSpc>
            </a:pP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(col1_v1,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 col2_v1),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(col1_v2,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 col2_v2);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2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Keys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99740" y="1140527"/>
            <a:ext cx="666750" cy="616585"/>
            <a:chOff x="2299740" y="1140527"/>
            <a:chExt cx="666750" cy="616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7277" y="1218598"/>
              <a:ext cx="189212" cy="18844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99728" y="1140535"/>
              <a:ext cx="619125" cy="616585"/>
            </a:xfrm>
            <a:custGeom>
              <a:avLst/>
              <a:gdLst/>
              <a:ahLst/>
              <a:cxnLst/>
              <a:rect l="l" t="t" r="r" b="b"/>
              <a:pathLst>
                <a:path w="619125" h="616585">
                  <a:moveTo>
                    <a:pt x="297345" y="468414"/>
                  </a:moveTo>
                  <a:lnTo>
                    <a:pt x="289750" y="421665"/>
                  </a:lnTo>
                  <a:lnTo>
                    <a:pt x="268617" y="381025"/>
                  </a:lnTo>
                  <a:lnTo>
                    <a:pt x="243281" y="355790"/>
                  </a:lnTo>
                  <a:lnTo>
                    <a:pt x="243281" y="468414"/>
                  </a:lnTo>
                  <a:lnTo>
                    <a:pt x="235851" y="505104"/>
                  </a:lnTo>
                  <a:lnTo>
                    <a:pt x="215569" y="535051"/>
                  </a:lnTo>
                  <a:lnTo>
                    <a:pt x="185496" y="555244"/>
                  </a:lnTo>
                  <a:lnTo>
                    <a:pt x="148678" y="562648"/>
                  </a:lnTo>
                  <a:lnTo>
                    <a:pt x="111848" y="555244"/>
                  </a:lnTo>
                  <a:lnTo>
                    <a:pt x="81775" y="535051"/>
                  </a:lnTo>
                  <a:lnTo>
                    <a:pt x="61493" y="505104"/>
                  </a:lnTo>
                  <a:lnTo>
                    <a:pt x="54063" y="468414"/>
                  </a:lnTo>
                  <a:lnTo>
                    <a:pt x="61493" y="431736"/>
                  </a:lnTo>
                  <a:lnTo>
                    <a:pt x="81775" y="401789"/>
                  </a:lnTo>
                  <a:lnTo>
                    <a:pt x="111848" y="381596"/>
                  </a:lnTo>
                  <a:lnTo>
                    <a:pt x="148678" y="374192"/>
                  </a:lnTo>
                  <a:lnTo>
                    <a:pt x="185496" y="381596"/>
                  </a:lnTo>
                  <a:lnTo>
                    <a:pt x="215569" y="401789"/>
                  </a:lnTo>
                  <a:lnTo>
                    <a:pt x="235851" y="431736"/>
                  </a:lnTo>
                  <a:lnTo>
                    <a:pt x="243281" y="468414"/>
                  </a:lnTo>
                  <a:lnTo>
                    <a:pt x="243281" y="355790"/>
                  </a:lnTo>
                  <a:lnTo>
                    <a:pt x="236423" y="348957"/>
                  </a:lnTo>
                  <a:lnTo>
                    <a:pt x="195618" y="327914"/>
                  </a:lnTo>
                  <a:lnTo>
                    <a:pt x="148678" y="320357"/>
                  </a:lnTo>
                  <a:lnTo>
                    <a:pt x="101727" y="327914"/>
                  </a:lnTo>
                  <a:lnTo>
                    <a:pt x="60921" y="348957"/>
                  </a:lnTo>
                  <a:lnTo>
                    <a:pt x="28727" y="381025"/>
                  </a:lnTo>
                  <a:lnTo>
                    <a:pt x="7594" y="421665"/>
                  </a:lnTo>
                  <a:lnTo>
                    <a:pt x="0" y="468414"/>
                  </a:lnTo>
                  <a:lnTo>
                    <a:pt x="7594" y="515175"/>
                  </a:lnTo>
                  <a:lnTo>
                    <a:pt x="28727" y="555815"/>
                  </a:lnTo>
                  <a:lnTo>
                    <a:pt x="60921" y="587883"/>
                  </a:lnTo>
                  <a:lnTo>
                    <a:pt x="101727" y="608926"/>
                  </a:lnTo>
                  <a:lnTo>
                    <a:pt x="148678" y="616483"/>
                  </a:lnTo>
                  <a:lnTo>
                    <a:pt x="195618" y="608926"/>
                  </a:lnTo>
                  <a:lnTo>
                    <a:pt x="236423" y="587883"/>
                  </a:lnTo>
                  <a:lnTo>
                    <a:pt x="268617" y="555815"/>
                  </a:lnTo>
                  <a:lnTo>
                    <a:pt x="289750" y="515175"/>
                  </a:lnTo>
                  <a:lnTo>
                    <a:pt x="297345" y="468414"/>
                  </a:lnTo>
                  <a:close/>
                </a:path>
                <a:path w="619125" h="616585">
                  <a:moveTo>
                    <a:pt x="618998" y="39484"/>
                  </a:moveTo>
                  <a:lnTo>
                    <a:pt x="582955" y="3581"/>
                  </a:lnTo>
                  <a:lnTo>
                    <a:pt x="579361" y="0"/>
                  </a:lnTo>
                  <a:lnTo>
                    <a:pt x="573951" y="0"/>
                  </a:lnTo>
                  <a:lnTo>
                    <a:pt x="247789" y="324840"/>
                  </a:lnTo>
                  <a:lnTo>
                    <a:pt x="292836" y="369709"/>
                  </a:lnTo>
                  <a:lnTo>
                    <a:pt x="618998" y="44869"/>
                  </a:lnTo>
                  <a:lnTo>
                    <a:pt x="618998" y="39484"/>
                  </a:lnTo>
                  <a:close/>
                </a:path>
              </a:pathLst>
            </a:custGeom>
            <a:solidFill>
              <a:srgbClr val="FFC1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5758" y="1433739"/>
              <a:ext cx="108572" cy="10813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27106" y="2024222"/>
            <a:ext cx="13686790" cy="187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85" dirty="0">
                <a:solidFill>
                  <a:srgbClr val="17D9FF"/>
                </a:solidFill>
                <a:latin typeface="Trebuchet MS"/>
                <a:cs typeface="Trebuchet MS"/>
              </a:rPr>
              <a:t>Primary</a:t>
            </a:r>
            <a:r>
              <a:rPr sz="2800" b="1" spc="-15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17D9FF"/>
                </a:solidFill>
                <a:latin typeface="Trebuchet MS"/>
                <a:cs typeface="Trebuchet MS"/>
              </a:rPr>
              <a:t>Key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65400"/>
              </a:lnSpc>
              <a:spcBef>
                <a:spcPts val="105"/>
              </a:spcBef>
            </a:pPr>
            <a:r>
              <a:rPr sz="2800" spc="7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(or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columns)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uniquely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identifies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row.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FFFFFF"/>
                </a:solidFill>
                <a:latin typeface="Arial"/>
                <a:cs typeface="Arial"/>
              </a:rPr>
              <a:t>(a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id)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PK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null.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7759467"/>
            <a:ext cx="574294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80"/>
              </a:lnSpc>
            </a:pP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FKs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duplicate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values.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446" y="5594259"/>
            <a:ext cx="15580994" cy="187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z="2800" b="1" spc="-65" dirty="0">
                <a:solidFill>
                  <a:srgbClr val="17D9FF"/>
                </a:solidFill>
                <a:latin typeface="Trebuchet MS"/>
                <a:cs typeface="Trebuchet MS"/>
              </a:rPr>
              <a:t>Foreign</a:t>
            </a:r>
            <a:r>
              <a:rPr sz="2800" b="1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17D9FF"/>
                </a:solidFill>
                <a:latin typeface="Trebuchet MS"/>
                <a:cs typeface="Trebuchet MS"/>
              </a:rPr>
              <a:t>Key</a:t>
            </a:r>
            <a:endParaRPr sz="2800">
              <a:latin typeface="Trebuchet MS"/>
              <a:cs typeface="Trebuchet MS"/>
            </a:endParaRPr>
          </a:p>
          <a:p>
            <a:pPr marL="22860" marR="5080" indent="-10795">
              <a:lnSpc>
                <a:spcPct val="159700"/>
              </a:lnSpc>
              <a:spcBef>
                <a:spcPts val="44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foreign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(or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columns)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refers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primary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table.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FKs.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2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Keys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99740" y="1140527"/>
            <a:ext cx="666750" cy="616585"/>
            <a:chOff x="2299740" y="1140527"/>
            <a:chExt cx="666750" cy="616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7277" y="1218598"/>
              <a:ext cx="189212" cy="18844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99728" y="1140535"/>
              <a:ext cx="619125" cy="616585"/>
            </a:xfrm>
            <a:custGeom>
              <a:avLst/>
              <a:gdLst/>
              <a:ahLst/>
              <a:cxnLst/>
              <a:rect l="l" t="t" r="r" b="b"/>
              <a:pathLst>
                <a:path w="619125" h="616585">
                  <a:moveTo>
                    <a:pt x="297345" y="468414"/>
                  </a:moveTo>
                  <a:lnTo>
                    <a:pt x="289750" y="421665"/>
                  </a:lnTo>
                  <a:lnTo>
                    <a:pt x="268617" y="381025"/>
                  </a:lnTo>
                  <a:lnTo>
                    <a:pt x="243281" y="355790"/>
                  </a:lnTo>
                  <a:lnTo>
                    <a:pt x="243281" y="468414"/>
                  </a:lnTo>
                  <a:lnTo>
                    <a:pt x="235851" y="505104"/>
                  </a:lnTo>
                  <a:lnTo>
                    <a:pt x="215569" y="535051"/>
                  </a:lnTo>
                  <a:lnTo>
                    <a:pt x="185496" y="555244"/>
                  </a:lnTo>
                  <a:lnTo>
                    <a:pt x="148678" y="562648"/>
                  </a:lnTo>
                  <a:lnTo>
                    <a:pt x="111848" y="555244"/>
                  </a:lnTo>
                  <a:lnTo>
                    <a:pt x="81775" y="535051"/>
                  </a:lnTo>
                  <a:lnTo>
                    <a:pt x="61493" y="505104"/>
                  </a:lnTo>
                  <a:lnTo>
                    <a:pt x="54063" y="468414"/>
                  </a:lnTo>
                  <a:lnTo>
                    <a:pt x="61493" y="431736"/>
                  </a:lnTo>
                  <a:lnTo>
                    <a:pt x="81775" y="401789"/>
                  </a:lnTo>
                  <a:lnTo>
                    <a:pt x="111848" y="381596"/>
                  </a:lnTo>
                  <a:lnTo>
                    <a:pt x="148678" y="374192"/>
                  </a:lnTo>
                  <a:lnTo>
                    <a:pt x="185496" y="381596"/>
                  </a:lnTo>
                  <a:lnTo>
                    <a:pt x="215569" y="401789"/>
                  </a:lnTo>
                  <a:lnTo>
                    <a:pt x="235851" y="431736"/>
                  </a:lnTo>
                  <a:lnTo>
                    <a:pt x="243281" y="468414"/>
                  </a:lnTo>
                  <a:lnTo>
                    <a:pt x="243281" y="355790"/>
                  </a:lnTo>
                  <a:lnTo>
                    <a:pt x="236423" y="348957"/>
                  </a:lnTo>
                  <a:lnTo>
                    <a:pt x="195618" y="327914"/>
                  </a:lnTo>
                  <a:lnTo>
                    <a:pt x="148678" y="320357"/>
                  </a:lnTo>
                  <a:lnTo>
                    <a:pt x="101727" y="327914"/>
                  </a:lnTo>
                  <a:lnTo>
                    <a:pt x="60921" y="348957"/>
                  </a:lnTo>
                  <a:lnTo>
                    <a:pt x="28727" y="381025"/>
                  </a:lnTo>
                  <a:lnTo>
                    <a:pt x="7594" y="421665"/>
                  </a:lnTo>
                  <a:lnTo>
                    <a:pt x="0" y="468414"/>
                  </a:lnTo>
                  <a:lnTo>
                    <a:pt x="7594" y="515175"/>
                  </a:lnTo>
                  <a:lnTo>
                    <a:pt x="28727" y="555815"/>
                  </a:lnTo>
                  <a:lnTo>
                    <a:pt x="60921" y="587883"/>
                  </a:lnTo>
                  <a:lnTo>
                    <a:pt x="101727" y="608926"/>
                  </a:lnTo>
                  <a:lnTo>
                    <a:pt x="148678" y="616483"/>
                  </a:lnTo>
                  <a:lnTo>
                    <a:pt x="195618" y="608926"/>
                  </a:lnTo>
                  <a:lnTo>
                    <a:pt x="236423" y="587883"/>
                  </a:lnTo>
                  <a:lnTo>
                    <a:pt x="268617" y="555815"/>
                  </a:lnTo>
                  <a:lnTo>
                    <a:pt x="289750" y="515175"/>
                  </a:lnTo>
                  <a:lnTo>
                    <a:pt x="297345" y="468414"/>
                  </a:lnTo>
                  <a:close/>
                </a:path>
                <a:path w="619125" h="616585">
                  <a:moveTo>
                    <a:pt x="618998" y="39484"/>
                  </a:moveTo>
                  <a:lnTo>
                    <a:pt x="582955" y="3581"/>
                  </a:lnTo>
                  <a:lnTo>
                    <a:pt x="579361" y="0"/>
                  </a:lnTo>
                  <a:lnTo>
                    <a:pt x="573951" y="0"/>
                  </a:lnTo>
                  <a:lnTo>
                    <a:pt x="247789" y="324840"/>
                  </a:lnTo>
                  <a:lnTo>
                    <a:pt x="292836" y="369709"/>
                  </a:lnTo>
                  <a:lnTo>
                    <a:pt x="618998" y="44869"/>
                  </a:lnTo>
                  <a:lnTo>
                    <a:pt x="618998" y="39484"/>
                  </a:lnTo>
                  <a:close/>
                </a:path>
              </a:pathLst>
            </a:custGeom>
            <a:solidFill>
              <a:srgbClr val="FFC1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5758" y="1433739"/>
              <a:ext cx="108572" cy="10813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54552" y="2902305"/>
            <a:ext cx="5793105" cy="3189605"/>
            <a:chOff x="854552" y="2902305"/>
            <a:chExt cx="5793105" cy="3189605"/>
          </a:xfrm>
        </p:grpSpPr>
        <p:sp>
          <p:nvSpPr>
            <p:cNvPr id="8" name="object 8"/>
            <p:cNvSpPr/>
            <p:nvPr/>
          </p:nvSpPr>
          <p:spPr>
            <a:xfrm>
              <a:off x="854552" y="2902305"/>
              <a:ext cx="5793105" cy="3189605"/>
            </a:xfrm>
            <a:custGeom>
              <a:avLst/>
              <a:gdLst/>
              <a:ahLst/>
              <a:cxnLst/>
              <a:rect l="l" t="t" r="r" b="b"/>
              <a:pathLst>
                <a:path w="5793105" h="3189604">
                  <a:moveTo>
                    <a:pt x="5307611" y="3189474"/>
                  </a:moveTo>
                  <a:lnTo>
                    <a:pt x="485478" y="3189474"/>
                  </a:lnTo>
                  <a:lnTo>
                    <a:pt x="438991" y="3187264"/>
                  </a:lnTo>
                  <a:lnTo>
                    <a:pt x="393466" y="3180728"/>
                  </a:lnTo>
                  <a:lnTo>
                    <a:pt x="349403" y="3170083"/>
                  </a:lnTo>
                  <a:lnTo>
                    <a:pt x="307005" y="3155534"/>
                  </a:lnTo>
                  <a:lnTo>
                    <a:pt x="266476" y="3137284"/>
                  </a:lnTo>
                  <a:lnTo>
                    <a:pt x="228019" y="3115536"/>
                  </a:lnTo>
                  <a:lnTo>
                    <a:pt x="191838" y="3090493"/>
                  </a:lnTo>
                  <a:lnTo>
                    <a:pt x="158137" y="3062361"/>
                  </a:lnTo>
                  <a:lnTo>
                    <a:pt x="127119" y="3031342"/>
                  </a:lnTo>
                  <a:lnTo>
                    <a:pt x="98988" y="2997639"/>
                  </a:lnTo>
                  <a:lnTo>
                    <a:pt x="73947" y="2961457"/>
                  </a:lnTo>
                  <a:lnTo>
                    <a:pt x="52200" y="2922999"/>
                  </a:lnTo>
                  <a:lnTo>
                    <a:pt x="33951" y="2882469"/>
                  </a:lnTo>
                  <a:lnTo>
                    <a:pt x="19403" y="2840070"/>
                  </a:lnTo>
                  <a:lnTo>
                    <a:pt x="8759" y="2796006"/>
                  </a:lnTo>
                  <a:lnTo>
                    <a:pt x="2223" y="2750481"/>
                  </a:lnTo>
                  <a:lnTo>
                    <a:pt x="0" y="2703698"/>
                  </a:lnTo>
                  <a:lnTo>
                    <a:pt x="0" y="485759"/>
                  </a:lnTo>
                  <a:lnTo>
                    <a:pt x="2223" y="438976"/>
                  </a:lnTo>
                  <a:lnTo>
                    <a:pt x="8759" y="393452"/>
                  </a:lnTo>
                  <a:lnTo>
                    <a:pt x="19403" y="349389"/>
                  </a:lnTo>
                  <a:lnTo>
                    <a:pt x="33951" y="306992"/>
                  </a:lnTo>
                  <a:lnTo>
                    <a:pt x="52200" y="266464"/>
                  </a:lnTo>
                  <a:lnTo>
                    <a:pt x="73947" y="228008"/>
                  </a:lnTo>
                  <a:lnTo>
                    <a:pt x="98988" y="191829"/>
                  </a:lnTo>
                  <a:lnTo>
                    <a:pt x="127119" y="158129"/>
                  </a:lnTo>
                  <a:lnTo>
                    <a:pt x="158137" y="127112"/>
                  </a:lnTo>
                  <a:lnTo>
                    <a:pt x="191838" y="98982"/>
                  </a:lnTo>
                  <a:lnTo>
                    <a:pt x="228019" y="73943"/>
                  </a:lnTo>
                  <a:lnTo>
                    <a:pt x="266476" y="52197"/>
                  </a:lnTo>
                  <a:lnTo>
                    <a:pt x="307005" y="33949"/>
                  </a:lnTo>
                  <a:lnTo>
                    <a:pt x="349403" y="19401"/>
                  </a:lnTo>
                  <a:lnTo>
                    <a:pt x="393466" y="8758"/>
                  </a:lnTo>
                  <a:lnTo>
                    <a:pt x="438991" y="2223"/>
                  </a:lnTo>
                  <a:lnTo>
                    <a:pt x="485773" y="0"/>
                  </a:lnTo>
                  <a:lnTo>
                    <a:pt x="5307315" y="0"/>
                  </a:lnTo>
                  <a:lnTo>
                    <a:pt x="5354097" y="2223"/>
                  </a:lnTo>
                  <a:lnTo>
                    <a:pt x="5399622" y="8758"/>
                  </a:lnTo>
                  <a:lnTo>
                    <a:pt x="5443684" y="19401"/>
                  </a:lnTo>
                  <a:lnTo>
                    <a:pt x="5486081" y="33949"/>
                  </a:lnTo>
                  <a:lnTo>
                    <a:pt x="5526610" y="52197"/>
                  </a:lnTo>
                  <a:lnTo>
                    <a:pt x="5565065" y="73943"/>
                  </a:lnTo>
                  <a:lnTo>
                    <a:pt x="5601244" y="98982"/>
                  </a:lnTo>
                  <a:lnTo>
                    <a:pt x="5634944" y="127112"/>
                  </a:lnTo>
                  <a:lnTo>
                    <a:pt x="5665961" y="158129"/>
                  </a:lnTo>
                  <a:lnTo>
                    <a:pt x="5694091" y="191829"/>
                  </a:lnTo>
                  <a:lnTo>
                    <a:pt x="5719130" y="228008"/>
                  </a:lnTo>
                  <a:lnTo>
                    <a:pt x="5740876" y="266464"/>
                  </a:lnTo>
                  <a:lnTo>
                    <a:pt x="5759124" y="306992"/>
                  </a:lnTo>
                  <a:lnTo>
                    <a:pt x="5773672" y="349389"/>
                  </a:lnTo>
                  <a:lnTo>
                    <a:pt x="5784315" y="393452"/>
                  </a:lnTo>
                  <a:lnTo>
                    <a:pt x="5790850" y="438976"/>
                  </a:lnTo>
                  <a:lnTo>
                    <a:pt x="5793074" y="485759"/>
                  </a:lnTo>
                  <a:lnTo>
                    <a:pt x="5793074" y="2703698"/>
                  </a:lnTo>
                  <a:lnTo>
                    <a:pt x="5790850" y="2750481"/>
                  </a:lnTo>
                  <a:lnTo>
                    <a:pt x="5784315" y="2796006"/>
                  </a:lnTo>
                  <a:lnTo>
                    <a:pt x="5773672" y="2840070"/>
                  </a:lnTo>
                  <a:lnTo>
                    <a:pt x="5759124" y="2882469"/>
                  </a:lnTo>
                  <a:lnTo>
                    <a:pt x="5740876" y="2922999"/>
                  </a:lnTo>
                  <a:lnTo>
                    <a:pt x="5719130" y="2961457"/>
                  </a:lnTo>
                  <a:lnTo>
                    <a:pt x="5694091" y="2997639"/>
                  </a:lnTo>
                  <a:lnTo>
                    <a:pt x="5665961" y="3031342"/>
                  </a:lnTo>
                  <a:lnTo>
                    <a:pt x="5634944" y="3062361"/>
                  </a:lnTo>
                  <a:lnTo>
                    <a:pt x="5601244" y="3090493"/>
                  </a:lnTo>
                  <a:lnTo>
                    <a:pt x="5565065" y="3115536"/>
                  </a:lnTo>
                  <a:lnTo>
                    <a:pt x="5526610" y="3137284"/>
                  </a:lnTo>
                  <a:lnTo>
                    <a:pt x="5486081" y="3155534"/>
                  </a:lnTo>
                  <a:lnTo>
                    <a:pt x="5443684" y="3170083"/>
                  </a:lnTo>
                  <a:lnTo>
                    <a:pt x="5399622" y="3180728"/>
                  </a:lnTo>
                  <a:lnTo>
                    <a:pt x="5354097" y="3187264"/>
                  </a:lnTo>
                  <a:lnTo>
                    <a:pt x="5307611" y="31894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3034039"/>
              <a:ext cx="5467349" cy="28670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559253" y="2902305"/>
            <a:ext cx="4443730" cy="3189605"/>
            <a:chOff x="7559253" y="2902305"/>
            <a:chExt cx="4443730" cy="3189605"/>
          </a:xfrm>
        </p:grpSpPr>
        <p:sp>
          <p:nvSpPr>
            <p:cNvPr id="11" name="object 11"/>
            <p:cNvSpPr/>
            <p:nvPr/>
          </p:nvSpPr>
          <p:spPr>
            <a:xfrm>
              <a:off x="7559253" y="2902305"/>
              <a:ext cx="4443730" cy="3189605"/>
            </a:xfrm>
            <a:custGeom>
              <a:avLst/>
              <a:gdLst/>
              <a:ahLst/>
              <a:cxnLst/>
              <a:rect l="l" t="t" r="r" b="b"/>
              <a:pathLst>
                <a:path w="4443730" h="3189604">
                  <a:moveTo>
                    <a:pt x="3957941" y="3189473"/>
                  </a:moveTo>
                  <a:lnTo>
                    <a:pt x="485462" y="3189473"/>
                  </a:lnTo>
                  <a:lnTo>
                    <a:pt x="438976" y="3187263"/>
                  </a:lnTo>
                  <a:lnTo>
                    <a:pt x="393451" y="3180727"/>
                  </a:lnTo>
                  <a:lnTo>
                    <a:pt x="349389" y="3170083"/>
                  </a:lnTo>
                  <a:lnTo>
                    <a:pt x="306992" y="3155534"/>
                  </a:lnTo>
                  <a:lnTo>
                    <a:pt x="266464" y="3137283"/>
                  </a:lnTo>
                  <a:lnTo>
                    <a:pt x="228008" y="3115535"/>
                  </a:lnTo>
                  <a:lnTo>
                    <a:pt x="191829" y="3090493"/>
                  </a:lnTo>
                  <a:lnTo>
                    <a:pt x="158129" y="3062361"/>
                  </a:lnTo>
                  <a:lnTo>
                    <a:pt x="127112" y="3031341"/>
                  </a:lnTo>
                  <a:lnTo>
                    <a:pt x="98982" y="2997639"/>
                  </a:lnTo>
                  <a:lnTo>
                    <a:pt x="73943" y="2961457"/>
                  </a:lnTo>
                  <a:lnTo>
                    <a:pt x="52197" y="2922999"/>
                  </a:lnTo>
                  <a:lnTo>
                    <a:pt x="33949" y="2882469"/>
                  </a:lnTo>
                  <a:lnTo>
                    <a:pt x="19401" y="2840070"/>
                  </a:lnTo>
                  <a:lnTo>
                    <a:pt x="8758" y="2796006"/>
                  </a:lnTo>
                  <a:lnTo>
                    <a:pt x="2223" y="2750480"/>
                  </a:lnTo>
                  <a:lnTo>
                    <a:pt x="0" y="2703701"/>
                  </a:lnTo>
                  <a:lnTo>
                    <a:pt x="0" y="485756"/>
                  </a:lnTo>
                  <a:lnTo>
                    <a:pt x="2223" y="438976"/>
                  </a:lnTo>
                  <a:lnTo>
                    <a:pt x="8758" y="393452"/>
                  </a:lnTo>
                  <a:lnTo>
                    <a:pt x="19401" y="349389"/>
                  </a:lnTo>
                  <a:lnTo>
                    <a:pt x="33949" y="306992"/>
                  </a:lnTo>
                  <a:lnTo>
                    <a:pt x="52197" y="266464"/>
                  </a:lnTo>
                  <a:lnTo>
                    <a:pt x="73943" y="228008"/>
                  </a:lnTo>
                  <a:lnTo>
                    <a:pt x="98982" y="191829"/>
                  </a:lnTo>
                  <a:lnTo>
                    <a:pt x="127112" y="158129"/>
                  </a:lnTo>
                  <a:lnTo>
                    <a:pt x="158129" y="127112"/>
                  </a:lnTo>
                  <a:lnTo>
                    <a:pt x="191829" y="98982"/>
                  </a:lnTo>
                  <a:lnTo>
                    <a:pt x="228008" y="73943"/>
                  </a:lnTo>
                  <a:lnTo>
                    <a:pt x="266464" y="52197"/>
                  </a:lnTo>
                  <a:lnTo>
                    <a:pt x="306992" y="33949"/>
                  </a:lnTo>
                  <a:lnTo>
                    <a:pt x="349389" y="19401"/>
                  </a:lnTo>
                  <a:lnTo>
                    <a:pt x="393451" y="8758"/>
                  </a:lnTo>
                  <a:lnTo>
                    <a:pt x="438976" y="2223"/>
                  </a:lnTo>
                  <a:lnTo>
                    <a:pt x="485758" y="0"/>
                  </a:lnTo>
                  <a:lnTo>
                    <a:pt x="3957646" y="0"/>
                  </a:lnTo>
                  <a:lnTo>
                    <a:pt x="4004428" y="2223"/>
                  </a:lnTo>
                  <a:lnTo>
                    <a:pt x="4049953" y="8758"/>
                  </a:lnTo>
                  <a:lnTo>
                    <a:pt x="4094017" y="19401"/>
                  </a:lnTo>
                  <a:lnTo>
                    <a:pt x="4136416" y="33949"/>
                  </a:lnTo>
                  <a:lnTo>
                    <a:pt x="4176947" y="52197"/>
                  </a:lnTo>
                  <a:lnTo>
                    <a:pt x="4215404" y="73943"/>
                  </a:lnTo>
                  <a:lnTo>
                    <a:pt x="4251586" y="98982"/>
                  </a:lnTo>
                  <a:lnTo>
                    <a:pt x="4285289" y="127112"/>
                  </a:lnTo>
                  <a:lnTo>
                    <a:pt x="4316308" y="158129"/>
                  </a:lnTo>
                  <a:lnTo>
                    <a:pt x="4344441" y="191829"/>
                  </a:lnTo>
                  <a:lnTo>
                    <a:pt x="4369483" y="228008"/>
                  </a:lnTo>
                  <a:lnTo>
                    <a:pt x="4391231" y="266464"/>
                  </a:lnTo>
                  <a:lnTo>
                    <a:pt x="4409481" y="306992"/>
                  </a:lnTo>
                  <a:lnTo>
                    <a:pt x="4424031" y="349389"/>
                  </a:lnTo>
                  <a:lnTo>
                    <a:pt x="4434675" y="393452"/>
                  </a:lnTo>
                  <a:lnTo>
                    <a:pt x="4441211" y="438976"/>
                  </a:lnTo>
                  <a:lnTo>
                    <a:pt x="4443435" y="485756"/>
                  </a:lnTo>
                  <a:lnTo>
                    <a:pt x="4443435" y="2703701"/>
                  </a:lnTo>
                  <a:lnTo>
                    <a:pt x="4441211" y="2750480"/>
                  </a:lnTo>
                  <a:lnTo>
                    <a:pt x="4434675" y="2796006"/>
                  </a:lnTo>
                  <a:lnTo>
                    <a:pt x="4424031" y="2840070"/>
                  </a:lnTo>
                  <a:lnTo>
                    <a:pt x="4409481" y="2882469"/>
                  </a:lnTo>
                  <a:lnTo>
                    <a:pt x="4391231" y="2922999"/>
                  </a:lnTo>
                  <a:lnTo>
                    <a:pt x="4369483" y="2961457"/>
                  </a:lnTo>
                  <a:lnTo>
                    <a:pt x="4344441" y="2997639"/>
                  </a:lnTo>
                  <a:lnTo>
                    <a:pt x="4316308" y="3031341"/>
                  </a:lnTo>
                  <a:lnTo>
                    <a:pt x="4285289" y="3062361"/>
                  </a:lnTo>
                  <a:lnTo>
                    <a:pt x="4251586" y="3090493"/>
                  </a:lnTo>
                  <a:lnTo>
                    <a:pt x="4215404" y="3115535"/>
                  </a:lnTo>
                  <a:lnTo>
                    <a:pt x="4176947" y="3137283"/>
                  </a:lnTo>
                  <a:lnTo>
                    <a:pt x="4136416" y="3155534"/>
                  </a:lnTo>
                  <a:lnTo>
                    <a:pt x="4094017" y="3170083"/>
                  </a:lnTo>
                  <a:lnTo>
                    <a:pt x="4049953" y="3180727"/>
                  </a:lnTo>
                  <a:lnTo>
                    <a:pt x="4004428" y="3187263"/>
                  </a:lnTo>
                  <a:lnTo>
                    <a:pt x="3957941" y="31894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00106" y="3034039"/>
              <a:ext cx="4038599" cy="28670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27106" y="2285463"/>
            <a:ext cx="2608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FFFFFF"/>
                </a:solidFill>
                <a:latin typeface="Trebuchet MS"/>
                <a:cs typeface="Trebuchet MS"/>
              </a:rPr>
              <a:t>table1</a:t>
            </a:r>
            <a:r>
              <a:rPr sz="280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35" dirty="0">
                <a:solidFill>
                  <a:srgbClr val="17D9FF"/>
                </a:solidFill>
                <a:latin typeface="Trebuchet MS"/>
                <a:cs typeface="Trebuchet MS"/>
              </a:rPr>
              <a:t>Student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87406" y="2285463"/>
            <a:ext cx="2007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FFFFFF"/>
                </a:solidFill>
                <a:latin typeface="Trebuchet MS"/>
                <a:cs typeface="Trebuchet MS"/>
              </a:rPr>
              <a:t>table2</a:t>
            </a:r>
            <a:r>
              <a:rPr sz="280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0" dirty="0">
                <a:solidFill>
                  <a:srgbClr val="17D9FF"/>
                </a:solidFill>
                <a:latin typeface="Trebuchet MS"/>
                <a:cs typeface="Trebuchet MS"/>
              </a:rPr>
              <a:t>City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3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Constraints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44006" y="2823140"/>
            <a:ext cx="4389755" cy="628015"/>
            <a:chOff x="9144006" y="2823140"/>
            <a:chExt cx="4389755" cy="628015"/>
          </a:xfrm>
        </p:grpSpPr>
        <p:sp>
          <p:nvSpPr>
            <p:cNvPr id="4" name="object 4"/>
            <p:cNvSpPr/>
            <p:nvPr/>
          </p:nvSpPr>
          <p:spPr>
            <a:xfrm>
              <a:off x="9144006" y="2823140"/>
              <a:ext cx="4389755" cy="628015"/>
            </a:xfrm>
            <a:custGeom>
              <a:avLst/>
              <a:gdLst/>
              <a:ahLst/>
              <a:cxnLst/>
              <a:rect l="l" t="t" r="r" b="b"/>
              <a:pathLst>
                <a:path w="4389755" h="628014">
                  <a:moveTo>
                    <a:pt x="4075803" y="627613"/>
                  </a:moveTo>
                  <a:lnTo>
                    <a:pt x="313700" y="627613"/>
                  </a:lnTo>
                  <a:lnTo>
                    <a:pt x="264421" y="623712"/>
                  </a:lnTo>
                  <a:lnTo>
                    <a:pt x="216689" y="612214"/>
                  </a:lnTo>
                  <a:lnTo>
                    <a:pt x="171461" y="593479"/>
                  </a:lnTo>
                  <a:lnTo>
                    <a:pt x="129581" y="567856"/>
                  </a:lnTo>
                  <a:lnTo>
                    <a:pt x="91891" y="535695"/>
                  </a:lnTo>
                  <a:lnTo>
                    <a:pt x="59744" y="498008"/>
                  </a:lnTo>
                  <a:lnTo>
                    <a:pt x="34130" y="456135"/>
                  </a:lnTo>
                  <a:lnTo>
                    <a:pt x="15399" y="410916"/>
                  </a:lnTo>
                  <a:lnTo>
                    <a:pt x="3904" y="363191"/>
                  </a:lnTo>
                  <a:lnTo>
                    <a:pt x="0" y="313725"/>
                  </a:lnTo>
                  <a:lnTo>
                    <a:pt x="3904" y="264420"/>
                  </a:lnTo>
                  <a:lnTo>
                    <a:pt x="15399" y="216697"/>
                  </a:lnTo>
                  <a:lnTo>
                    <a:pt x="34130" y="171474"/>
                  </a:lnTo>
                  <a:lnTo>
                    <a:pt x="59744" y="129596"/>
                  </a:lnTo>
                  <a:lnTo>
                    <a:pt x="91891" y="91909"/>
                  </a:lnTo>
                  <a:lnTo>
                    <a:pt x="129581" y="59753"/>
                  </a:lnTo>
                  <a:lnTo>
                    <a:pt x="171461" y="34134"/>
                  </a:lnTo>
                  <a:lnTo>
                    <a:pt x="216689" y="15403"/>
                  </a:lnTo>
                  <a:lnTo>
                    <a:pt x="264421" y="3909"/>
                  </a:lnTo>
                  <a:lnTo>
                    <a:pt x="313815" y="0"/>
                  </a:lnTo>
                  <a:lnTo>
                    <a:pt x="4075688" y="0"/>
                  </a:lnTo>
                  <a:lnTo>
                    <a:pt x="4125079" y="3909"/>
                  </a:lnTo>
                  <a:lnTo>
                    <a:pt x="4172804" y="15403"/>
                  </a:lnTo>
                  <a:lnTo>
                    <a:pt x="4218022" y="34134"/>
                  </a:lnTo>
                  <a:lnTo>
                    <a:pt x="4259895" y="59753"/>
                  </a:lnTo>
                  <a:lnTo>
                    <a:pt x="4297582" y="91909"/>
                  </a:lnTo>
                  <a:lnTo>
                    <a:pt x="4329743" y="129596"/>
                  </a:lnTo>
                  <a:lnTo>
                    <a:pt x="4355367" y="171474"/>
                  </a:lnTo>
                  <a:lnTo>
                    <a:pt x="4374102" y="216697"/>
                  </a:lnTo>
                  <a:lnTo>
                    <a:pt x="4385599" y="264420"/>
                  </a:lnTo>
                  <a:lnTo>
                    <a:pt x="4389497" y="313803"/>
                  </a:lnTo>
                  <a:lnTo>
                    <a:pt x="4385599" y="363191"/>
                  </a:lnTo>
                  <a:lnTo>
                    <a:pt x="4374102" y="410916"/>
                  </a:lnTo>
                  <a:lnTo>
                    <a:pt x="4355367" y="456135"/>
                  </a:lnTo>
                  <a:lnTo>
                    <a:pt x="4329743" y="498008"/>
                  </a:lnTo>
                  <a:lnTo>
                    <a:pt x="4297582" y="535695"/>
                  </a:lnTo>
                  <a:lnTo>
                    <a:pt x="4259895" y="567856"/>
                  </a:lnTo>
                  <a:lnTo>
                    <a:pt x="4218022" y="593479"/>
                  </a:lnTo>
                  <a:lnTo>
                    <a:pt x="4172804" y="612214"/>
                  </a:lnTo>
                  <a:lnTo>
                    <a:pt x="4125079" y="623712"/>
                  </a:lnTo>
                  <a:lnTo>
                    <a:pt x="4075803" y="6276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8678" y="2883575"/>
              <a:ext cx="3781409" cy="50481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144006" y="4217670"/>
            <a:ext cx="4389755" cy="628015"/>
            <a:chOff x="9144006" y="4217670"/>
            <a:chExt cx="4389755" cy="628015"/>
          </a:xfrm>
        </p:grpSpPr>
        <p:sp>
          <p:nvSpPr>
            <p:cNvPr id="7" name="object 7"/>
            <p:cNvSpPr/>
            <p:nvPr/>
          </p:nvSpPr>
          <p:spPr>
            <a:xfrm>
              <a:off x="9144006" y="4217670"/>
              <a:ext cx="4389755" cy="628015"/>
            </a:xfrm>
            <a:custGeom>
              <a:avLst/>
              <a:gdLst/>
              <a:ahLst/>
              <a:cxnLst/>
              <a:rect l="l" t="t" r="r" b="b"/>
              <a:pathLst>
                <a:path w="4389755" h="628014">
                  <a:moveTo>
                    <a:pt x="4075687" y="627613"/>
                  </a:moveTo>
                  <a:lnTo>
                    <a:pt x="313816" y="627613"/>
                  </a:lnTo>
                  <a:lnTo>
                    <a:pt x="264421" y="623703"/>
                  </a:lnTo>
                  <a:lnTo>
                    <a:pt x="216689" y="612207"/>
                  </a:lnTo>
                  <a:lnTo>
                    <a:pt x="171461" y="593477"/>
                  </a:lnTo>
                  <a:lnTo>
                    <a:pt x="129581" y="567863"/>
                  </a:lnTo>
                  <a:lnTo>
                    <a:pt x="91891" y="535716"/>
                  </a:lnTo>
                  <a:lnTo>
                    <a:pt x="59744" y="498026"/>
                  </a:lnTo>
                  <a:lnTo>
                    <a:pt x="34130" y="456146"/>
                  </a:lnTo>
                  <a:lnTo>
                    <a:pt x="15399" y="410918"/>
                  </a:lnTo>
                  <a:lnTo>
                    <a:pt x="3904" y="363185"/>
                  </a:lnTo>
                  <a:lnTo>
                    <a:pt x="0" y="313716"/>
                  </a:lnTo>
                  <a:lnTo>
                    <a:pt x="3904" y="264411"/>
                  </a:lnTo>
                  <a:lnTo>
                    <a:pt x="15399" y="216688"/>
                  </a:lnTo>
                  <a:lnTo>
                    <a:pt x="34130" y="171465"/>
                  </a:lnTo>
                  <a:lnTo>
                    <a:pt x="59744" y="129586"/>
                  </a:lnTo>
                  <a:lnTo>
                    <a:pt x="91891" y="91897"/>
                  </a:lnTo>
                  <a:lnTo>
                    <a:pt x="129581" y="59750"/>
                  </a:lnTo>
                  <a:lnTo>
                    <a:pt x="171461" y="34136"/>
                  </a:lnTo>
                  <a:lnTo>
                    <a:pt x="216689" y="15405"/>
                  </a:lnTo>
                  <a:lnTo>
                    <a:pt x="264421" y="3909"/>
                  </a:lnTo>
                  <a:lnTo>
                    <a:pt x="313814" y="0"/>
                  </a:lnTo>
                  <a:lnTo>
                    <a:pt x="4075689" y="0"/>
                  </a:lnTo>
                  <a:lnTo>
                    <a:pt x="4125079" y="3909"/>
                  </a:lnTo>
                  <a:lnTo>
                    <a:pt x="4172804" y="15405"/>
                  </a:lnTo>
                  <a:lnTo>
                    <a:pt x="4218022" y="34136"/>
                  </a:lnTo>
                  <a:lnTo>
                    <a:pt x="4259895" y="59750"/>
                  </a:lnTo>
                  <a:lnTo>
                    <a:pt x="4297582" y="91897"/>
                  </a:lnTo>
                  <a:lnTo>
                    <a:pt x="4329743" y="129586"/>
                  </a:lnTo>
                  <a:lnTo>
                    <a:pt x="4355367" y="171465"/>
                  </a:lnTo>
                  <a:lnTo>
                    <a:pt x="4374102" y="216688"/>
                  </a:lnTo>
                  <a:lnTo>
                    <a:pt x="4385599" y="264411"/>
                  </a:lnTo>
                  <a:lnTo>
                    <a:pt x="4389497" y="313794"/>
                  </a:lnTo>
                  <a:lnTo>
                    <a:pt x="4385599" y="363185"/>
                  </a:lnTo>
                  <a:lnTo>
                    <a:pt x="4374102" y="410918"/>
                  </a:lnTo>
                  <a:lnTo>
                    <a:pt x="4355367" y="456146"/>
                  </a:lnTo>
                  <a:lnTo>
                    <a:pt x="4329743" y="498026"/>
                  </a:lnTo>
                  <a:lnTo>
                    <a:pt x="4297582" y="535716"/>
                  </a:lnTo>
                  <a:lnTo>
                    <a:pt x="4259895" y="567863"/>
                  </a:lnTo>
                  <a:lnTo>
                    <a:pt x="4218022" y="593477"/>
                  </a:lnTo>
                  <a:lnTo>
                    <a:pt x="4172804" y="612207"/>
                  </a:lnTo>
                  <a:lnTo>
                    <a:pt x="4125079" y="623703"/>
                  </a:lnTo>
                  <a:lnTo>
                    <a:pt x="4075687" y="6276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2472" y="4253392"/>
              <a:ext cx="3648059" cy="55244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77482" y="4258443"/>
            <a:ext cx="1353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17D9FF"/>
                </a:solidFill>
                <a:latin typeface="Trebuchet MS"/>
                <a:cs typeface="Trebuchet MS"/>
              </a:rPr>
              <a:t>UNIQUE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663" y="5651135"/>
            <a:ext cx="2339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70" dirty="0">
                <a:solidFill>
                  <a:srgbClr val="17D9FF"/>
                </a:solidFill>
                <a:latin typeface="Trebuchet MS"/>
                <a:cs typeface="Trebuchet MS"/>
              </a:rPr>
              <a:t>PRIMARY</a:t>
            </a:r>
            <a:r>
              <a:rPr sz="2800" b="1" spc="-14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2800" b="1" spc="140" dirty="0">
                <a:solidFill>
                  <a:srgbClr val="17D9FF"/>
                </a:solidFill>
                <a:latin typeface="Trebuchet MS"/>
                <a:cs typeface="Trebuchet MS"/>
              </a:rPr>
              <a:t>KEY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7106" y="1988731"/>
            <a:ext cx="9427845" cy="132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0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constraints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7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85" dirty="0">
                <a:solidFill>
                  <a:srgbClr val="FFFFFF"/>
                </a:solidFill>
                <a:latin typeface="Trebuchet MS"/>
                <a:cs typeface="Trebuchet MS"/>
              </a:rPr>
              <a:t>specify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80" dirty="0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table.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2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  <a:tabLst>
                <a:tab pos="2468880" algn="l"/>
              </a:tabLst>
            </a:pPr>
            <a:r>
              <a:rPr sz="2800" b="1" dirty="0">
                <a:solidFill>
                  <a:srgbClr val="17D9FF"/>
                </a:solidFill>
                <a:latin typeface="Trebuchet MS"/>
                <a:cs typeface="Trebuchet MS"/>
              </a:rPr>
              <a:t>NOT</a:t>
            </a:r>
            <a:r>
              <a:rPr sz="2800" b="1" spc="-8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2800" b="1" spc="-20" dirty="0">
                <a:solidFill>
                  <a:srgbClr val="17D9FF"/>
                </a:solidFill>
                <a:latin typeface="Trebuchet MS"/>
                <a:cs typeface="Trebuchet MS"/>
              </a:rPr>
              <a:t>NULL</a:t>
            </a:r>
            <a:r>
              <a:rPr sz="2800" b="1" dirty="0">
                <a:solidFill>
                  <a:srgbClr val="17D9FF"/>
                </a:solidFill>
                <a:latin typeface="Trebuchet MS"/>
                <a:cs typeface="Trebuchet MS"/>
              </a:rPr>
              <a:t>	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cannot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3508" y="4258443"/>
            <a:ext cx="5047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1527" y="5651135"/>
            <a:ext cx="8608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makes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14226" y="6393423"/>
            <a:ext cx="4534535" cy="614045"/>
            <a:chOff x="3614226" y="6393423"/>
            <a:chExt cx="4534535" cy="614045"/>
          </a:xfrm>
        </p:grpSpPr>
        <p:sp>
          <p:nvSpPr>
            <p:cNvPr id="15" name="object 15"/>
            <p:cNvSpPr/>
            <p:nvPr/>
          </p:nvSpPr>
          <p:spPr>
            <a:xfrm>
              <a:off x="3614226" y="6393423"/>
              <a:ext cx="4534535" cy="614045"/>
            </a:xfrm>
            <a:custGeom>
              <a:avLst/>
              <a:gdLst/>
              <a:ahLst/>
              <a:cxnLst/>
              <a:rect l="l" t="t" r="r" b="b"/>
              <a:pathLst>
                <a:path w="4534534" h="614045">
                  <a:moveTo>
                    <a:pt x="4227575" y="613653"/>
                  </a:moveTo>
                  <a:lnTo>
                    <a:pt x="306842" y="613653"/>
                  </a:lnTo>
                  <a:lnTo>
                    <a:pt x="258549" y="609833"/>
                  </a:lnTo>
                  <a:lnTo>
                    <a:pt x="211881" y="598598"/>
                  </a:lnTo>
                  <a:lnTo>
                    <a:pt x="167663" y="580287"/>
                  </a:lnTo>
                  <a:lnTo>
                    <a:pt x="126722" y="555241"/>
                  </a:lnTo>
                  <a:lnTo>
                    <a:pt x="89885" y="523798"/>
                  </a:lnTo>
                  <a:lnTo>
                    <a:pt x="58439" y="486946"/>
                  </a:lnTo>
                  <a:lnTo>
                    <a:pt x="33385" y="445997"/>
                  </a:lnTo>
                  <a:lnTo>
                    <a:pt x="15066" y="401774"/>
                  </a:lnTo>
                  <a:lnTo>
                    <a:pt x="3823" y="355104"/>
                  </a:lnTo>
                  <a:lnTo>
                    <a:pt x="0" y="306812"/>
                  </a:lnTo>
                  <a:lnTo>
                    <a:pt x="3823" y="258533"/>
                  </a:lnTo>
                  <a:lnTo>
                    <a:pt x="15066" y="211872"/>
                  </a:lnTo>
                  <a:lnTo>
                    <a:pt x="33385" y="167654"/>
                  </a:lnTo>
                  <a:lnTo>
                    <a:pt x="58439" y="126706"/>
                  </a:lnTo>
                  <a:lnTo>
                    <a:pt x="89885" y="89854"/>
                  </a:lnTo>
                  <a:lnTo>
                    <a:pt x="126722" y="58412"/>
                  </a:lnTo>
                  <a:lnTo>
                    <a:pt x="167663" y="33365"/>
                  </a:lnTo>
                  <a:lnTo>
                    <a:pt x="211881" y="15055"/>
                  </a:lnTo>
                  <a:lnTo>
                    <a:pt x="258549" y="3820"/>
                  </a:lnTo>
                  <a:lnTo>
                    <a:pt x="306840" y="0"/>
                  </a:lnTo>
                  <a:lnTo>
                    <a:pt x="4227577" y="0"/>
                  </a:lnTo>
                  <a:lnTo>
                    <a:pt x="4275868" y="3820"/>
                  </a:lnTo>
                  <a:lnTo>
                    <a:pt x="4322538" y="15055"/>
                  </a:lnTo>
                  <a:lnTo>
                    <a:pt x="4366761" y="33365"/>
                  </a:lnTo>
                  <a:lnTo>
                    <a:pt x="4407711" y="58412"/>
                  </a:lnTo>
                  <a:lnTo>
                    <a:pt x="4444563" y="89854"/>
                  </a:lnTo>
                  <a:lnTo>
                    <a:pt x="4476005" y="126706"/>
                  </a:lnTo>
                  <a:lnTo>
                    <a:pt x="4501051" y="167654"/>
                  </a:lnTo>
                  <a:lnTo>
                    <a:pt x="4519362" y="211872"/>
                  </a:lnTo>
                  <a:lnTo>
                    <a:pt x="4530597" y="258533"/>
                  </a:lnTo>
                  <a:lnTo>
                    <a:pt x="4534418" y="306810"/>
                  </a:lnTo>
                  <a:lnTo>
                    <a:pt x="4530597" y="355104"/>
                  </a:lnTo>
                  <a:lnTo>
                    <a:pt x="4519362" y="401774"/>
                  </a:lnTo>
                  <a:lnTo>
                    <a:pt x="4501051" y="445997"/>
                  </a:lnTo>
                  <a:lnTo>
                    <a:pt x="4476005" y="486946"/>
                  </a:lnTo>
                  <a:lnTo>
                    <a:pt x="4444563" y="523798"/>
                  </a:lnTo>
                  <a:lnTo>
                    <a:pt x="4407711" y="555241"/>
                  </a:lnTo>
                  <a:lnTo>
                    <a:pt x="4366761" y="580287"/>
                  </a:lnTo>
                  <a:lnTo>
                    <a:pt x="4322538" y="598598"/>
                  </a:lnTo>
                  <a:lnTo>
                    <a:pt x="4275868" y="609833"/>
                  </a:lnTo>
                  <a:lnTo>
                    <a:pt x="4227575" y="6136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9575" y="6436461"/>
              <a:ext cx="4162409" cy="52385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496221" y="7454767"/>
            <a:ext cx="4507865" cy="2355215"/>
            <a:chOff x="3496221" y="7454767"/>
            <a:chExt cx="4507865" cy="2355215"/>
          </a:xfrm>
        </p:grpSpPr>
        <p:sp>
          <p:nvSpPr>
            <p:cNvPr id="18" name="object 18"/>
            <p:cNvSpPr/>
            <p:nvPr/>
          </p:nvSpPr>
          <p:spPr>
            <a:xfrm>
              <a:off x="3496221" y="7454767"/>
              <a:ext cx="4507865" cy="2355215"/>
            </a:xfrm>
            <a:custGeom>
              <a:avLst/>
              <a:gdLst/>
              <a:ahLst/>
              <a:cxnLst/>
              <a:rect l="l" t="t" r="r" b="b"/>
              <a:pathLst>
                <a:path w="4507865" h="2355215">
                  <a:moveTo>
                    <a:pt x="4021730" y="2355128"/>
                  </a:moveTo>
                  <a:lnTo>
                    <a:pt x="485776" y="2355128"/>
                  </a:lnTo>
                  <a:lnTo>
                    <a:pt x="438993" y="2352904"/>
                  </a:lnTo>
                  <a:lnTo>
                    <a:pt x="393467" y="2346369"/>
                  </a:lnTo>
                  <a:lnTo>
                    <a:pt x="349403" y="2335726"/>
                  </a:lnTo>
                  <a:lnTo>
                    <a:pt x="307004" y="2321179"/>
                  </a:lnTo>
                  <a:lnTo>
                    <a:pt x="266474" y="2302930"/>
                  </a:lnTo>
                  <a:lnTo>
                    <a:pt x="228016" y="2281184"/>
                  </a:lnTo>
                  <a:lnTo>
                    <a:pt x="191834" y="2256145"/>
                  </a:lnTo>
                  <a:lnTo>
                    <a:pt x="158132" y="2228015"/>
                  </a:lnTo>
                  <a:lnTo>
                    <a:pt x="127113" y="2196998"/>
                  </a:lnTo>
                  <a:lnTo>
                    <a:pt x="98980" y="2163299"/>
                  </a:lnTo>
                  <a:lnTo>
                    <a:pt x="73938" y="2127119"/>
                  </a:lnTo>
                  <a:lnTo>
                    <a:pt x="52190" y="2088664"/>
                  </a:lnTo>
                  <a:lnTo>
                    <a:pt x="33939" y="2048136"/>
                  </a:lnTo>
                  <a:lnTo>
                    <a:pt x="19390" y="2005738"/>
                  </a:lnTo>
                  <a:lnTo>
                    <a:pt x="8746" y="1961676"/>
                  </a:lnTo>
                  <a:lnTo>
                    <a:pt x="2210" y="1916151"/>
                  </a:lnTo>
                  <a:lnTo>
                    <a:pt x="0" y="1869655"/>
                  </a:lnTo>
                  <a:lnTo>
                    <a:pt x="0" y="485472"/>
                  </a:lnTo>
                  <a:lnTo>
                    <a:pt x="2210" y="438976"/>
                  </a:lnTo>
                  <a:lnTo>
                    <a:pt x="8746" y="393451"/>
                  </a:lnTo>
                  <a:lnTo>
                    <a:pt x="19390" y="349389"/>
                  </a:lnTo>
                  <a:lnTo>
                    <a:pt x="33939" y="306992"/>
                  </a:lnTo>
                  <a:lnTo>
                    <a:pt x="52190" y="266463"/>
                  </a:lnTo>
                  <a:lnTo>
                    <a:pt x="73938" y="228008"/>
                  </a:lnTo>
                  <a:lnTo>
                    <a:pt x="98980" y="191829"/>
                  </a:lnTo>
                  <a:lnTo>
                    <a:pt x="127113" y="158129"/>
                  </a:lnTo>
                  <a:lnTo>
                    <a:pt x="158132" y="127112"/>
                  </a:lnTo>
                  <a:lnTo>
                    <a:pt x="191834" y="98982"/>
                  </a:lnTo>
                  <a:lnTo>
                    <a:pt x="228016" y="73943"/>
                  </a:lnTo>
                  <a:lnTo>
                    <a:pt x="266474" y="52197"/>
                  </a:lnTo>
                  <a:lnTo>
                    <a:pt x="307004" y="33949"/>
                  </a:lnTo>
                  <a:lnTo>
                    <a:pt x="349403" y="19401"/>
                  </a:lnTo>
                  <a:lnTo>
                    <a:pt x="393467" y="8758"/>
                  </a:lnTo>
                  <a:lnTo>
                    <a:pt x="438993" y="2223"/>
                  </a:lnTo>
                  <a:lnTo>
                    <a:pt x="485773" y="0"/>
                  </a:lnTo>
                  <a:lnTo>
                    <a:pt x="4021733" y="0"/>
                  </a:lnTo>
                  <a:lnTo>
                    <a:pt x="4068513" y="2223"/>
                  </a:lnTo>
                  <a:lnTo>
                    <a:pt x="4114039" y="8758"/>
                  </a:lnTo>
                  <a:lnTo>
                    <a:pt x="4158103" y="19401"/>
                  </a:lnTo>
                  <a:lnTo>
                    <a:pt x="4200502" y="33949"/>
                  </a:lnTo>
                  <a:lnTo>
                    <a:pt x="4241032" y="52197"/>
                  </a:lnTo>
                  <a:lnTo>
                    <a:pt x="4279490" y="73943"/>
                  </a:lnTo>
                  <a:lnTo>
                    <a:pt x="4315672" y="98982"/>
                  </a:lnTo>
                  <a:lnTo>
                    <a:pt x="4349374" y="127112"/>
                  </a:lnTo>
                  <a:lnTo>
                    <a:pt x="4380393" y="158129"/>
                  </a:lnTo>
                  <a:lnTo>
                    <a:pt x="4408526" y="191829"/>
                  </a:lnTo>
                  <a:lnTo>
                    <a:pt x="4433568" y="228008"/>
                  </a:lnTo>
                  <a:lnTo>
                    <a:pt x="4455316" y="266463"/>
                  </a:lnTo>
                  <a:lnTo>
                    <a:pt x="4473567" y="306992"/>
                  </a:lnTo>
                  <a:lnTo>
                    <a:pt x="4488116" y="349389"/>
                  </a:lnTo>
                  <a:lnTo>
                    <a:pt x="4498760" y="393451"/>
                  </a:lnTo>
                  <a:lnTo>
                    <a:pt x="4505296" y="438976"/>
                  </a:lnTo>
                  <a:lnTo>
                    <a:pt x="4507506" y="485472"/>
                  </a:lnTo>
                  <a:lnTo>
                    <a:pt x="4507506" y="1869655"/>
                  </a:lnTo>
                  <a:lnTo>
                    <a:pt x="4505296" y="1916151"/>
                  </a:lnTo>
                  <a:lnTo>
                    <a:pt x="4498760" y="1961676"/>
                  </a:lnTo>
                  <a:lnTo>
                    <a:pt x="4488116" y="2005738"/>
                  </a:lnTo>
                  <a:lnTo>
                    <a:pt x="4473567" y="2048136"/>
                  </a:lnTo>
                  <a:lnTo>
                    <a:pt x="4455316" y="2088664"/>
                  </a:lnTo>
                  <a:lnTo>
                    <a:pt x="4433568" y="2127119"/>
                  </a:lnTo>
                  <a:lnTo>
                    <a:pt x="4408526" y="2163299"/>
                  </a:lnTo>
                  <a:lnTo>
                    <a:pt x="4380393" y="2196998"/>
                  </a:lnTo>
                  <a:lnTo>
                    <a:pt x="4349374" y="2228015"/>
                  </a:lnTo>
                  <a:lnTo>
                    <a:pt x="4315672" y="2256145"/>
                  </a:lnTo>
                  <a:lnTo>
                    <a:pt x="4279490" y="2281184"/>
                  </a:lnTo>
                  <a:lnTo>
                    <a:pt x="4241032" y="2302930"/>
                  </a:lnTo>
                  <a:lnTo>
                    <a:pt x="4200502" y="2321179"/>
                  </a:lnTo>
                  <a:lnTo>
                    <a:pt x="4158103" y="2335726"/>
                  </a:lnTo>
                  <a:lnTo>
                    <a:pt x="4114039" y="2346369"/>
                  </a:lnTo>
                  <a:lnTo>
                    <a:pt x="4068513" y="2352904"/>
                  </a:lnTo>
                  <a:lnTo>
                    <a:pt x="4021730" y="23551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6896" y="7692831"/>
              <a:ext cx="4162409" cy="19145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1444" y="457218"/>
            <a:ext cx="1295400" cy="12548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u="heavy" spc="-5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Database</a:t>
            </a:r>
            <a:endParaRPr sz="5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479949"/>
            <a:ext cx="16584294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4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3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7D9FF"/>
                </a:solidFill>
                <a:latin typeface="Arial"/>
                <a:cs typeface="Arial"/>
              </a:rPr>
              <a:t>collection</a:t>
            </a:r>
            <a:r>
              <a:rPr sz="3200" spc="-7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200" spc="60" dirty="0">
                <a:solidFill>
                  <a:srgbClr val="17D9FF"/>
                </a:solidFill>
                <a:latin typeface="Arial"/>
                <a:cs typeface="Arial"/>
              </a:rPr>
              <a:t>of</a:t>
            </a:r>
            <a:r>
              <a:rPr sz="3200" spc="-7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17D9FF"/>
                </a:solidFill>
                <a:latin typeface="Arial"/>
                <a:cs typeface="Arial"/>
              </a:rPr>
              <a:t>data</a:t>
            </a:r>
            <a:r>
              <a:rPr sz="3200" spc="-7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easily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accessed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(Digital)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75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3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Arial"/>
                <a:cs typeface="Arial"/>
              </a:rPr>
              <a:t>manage</a:t>
            </a:r>
            <a:r>
              <a:rPr sz="3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Arial"/>
                <a:cs typeface="Arial"/>
              </a:rPr>
              <a:t>DBMS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spc="-130" dirty="0">
                <a:solidFill>
                  <a:srgbClr val="17D9FF"/>
                </a:solidFill>
                <a:latin typeface="Arial"/>
                <a:cs typeface="Arial"/>
              </a:rPr>
              <a:t>Database</a:t>
            </a:r>
            <a:r>
              <a:rPr sz="3200" spc="-9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200" spc="-65" dirty="0">
                <a:solidFill>
                  <a:srgbClr val="17D9FF"/>
                </a:solidFill>
                <a:latin typeface="Arial"/>
                <a:cs typeface="Arial"/>
              </a:rPr>
              <a:t>Management</a:t>
            </a:r>
            <a:r>
              <a:rPr sz="3200" spc="-10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17D9FF"/>
                </a:solidFill>
                <a:latin typeface="Arial"/>
                <a:cs typeface="Arial"/>
              </a:rPr>
              <a:t>System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3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Constraints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96232" y="2954743"/>
            <a:ext cx="9420225" cy="2240280"/>
            <a:chOff x="3496232" y="2954743"/>
            <a:chExt cx="9420225" cy="2240280"/>
          </a:xfrm>
        </p:grpSpPr>
        <p:sp>
          <p:nvSpPr>
            <p:cNvPr id="4" name="object 4"/>
            <p:cNvSpPr/>
            <p:nvPr/>
          </p:nvSpPr>
          <p:spPr>
            <a:xfrm>
              <a:off x="3496232" y="2954743"/>
              <a:ext cx="9420225" cy="2240280"/>
            </a:xfrm>
            <a:custGeom>
              <a:avLst/>
              <a:gdLst/>
              <a:ahLst/>
              <a:cxnLst/>
              <a:rect l="l" t="t" r="r" b="b"/>
              <a:pathLst>
                <a:path w="9420225" h="2240279">
                  <a:moveTo>
                    <a:pt x="8933845" y="2240176"/>
                  </a:moveTo>
                  <a:lnTo>
                    <a:pt x="485766" y="2240176"/>
                  </a:lnTo>
                  <a:lnTo>
                    <a:pt x="437751" y="2237799"/>
                  </a:lnTo>
                  <a:lnTo>
                    <a:pt x="390550" y="2230756"/>
                  </a:lnTo>
                  <a:lnTo>
                    <a:pt x="344480" y="2219179"/>
                  </a:lnTo>
                  <a:lnTo>
                    <a:pt x="299860" y="2203200"/>
                  </a:lnTo>
                  <a:lnTo>
                    <a:pt x="257010" y="2182950"/>
                  </a:lnTo>
                  <a:lnTo>
                    <a:pt x="216246" y="2158561"/>
                  </a:lnTo>
                  <a:lnTo>
                    <a:pt x="177889" y="2130166"/>
                  </a:lnTo>
                  <a:lnTo>
                    <a:pt x="142256" y="2097895"/>
                  </a:lnTo>
                  <a:lnTo>
                    <a:pt x="109985" y="2062272"/>
                  </a:lnTo>
                  <a:lnTo>
                    <a:pt x="81590" y="2023922"/>
                  </a:lnTo>
                  <a:lnTo>
                    <a:pt x="57201" y="1983164"/>
                  </a:lnTo>
                  <a:lnTo>
                    <a:pt x="36951" y="1940317"/>
                  </a:lnTo>
                  <a:lnTo>
                    <a:pt x="20972" y="1895700"/>
                  </a:lnTo>
                  <a:lnTo>
                    <a:pt x="9395" y="1849631"/>
                  </a:lnTo>
                  <a:lnTo>
                    <a:pt x="2352" y="1802430"/>
                  </a:lnTo>
                  <a:lnTo>
                    <a:pt x="0" y="1754904"/>
                  </a:lnTo>
                  <a:lnTo>
                    <a:pt x="0" y="485289"/>
                  </a:lnTo>
                  <a:lnTo>
                    <a:pt x="2352" y="437763"/>
                  </a:lnTo>
                  <a:lnTo>
                    <a:pt x="9395" y="390562"/>
                  </a:lnTo>
                  <a:lnTo>
                    <a:pt x="20972" y="344492"/>
                  </a:lnTo>
                  <a:lnTo>
                    <a:pt x="36951" y="299872"/>
                  </a:lnTo>
                  <a:lnTo>
                    <a:pt x="57201" y="257021"/>
                  </a:lnTo>
                  <a:lnTo>
                    <a:pt x="81590" y="216258"/>
                  </a:lnTo>
                  <a:lnTo>
                    <a:pt x="109985" y="177901"/>
                  </a:lnTo>
                  <a:lnTo>
                    <a:pt x="142256" y="142268"/>
                  </a:lnTo>
                  <a:lnTo>
                    <a:pt x="177889" y="110003"/>
                  </a:lnTo>
                  <a:lnTo>
                    <a:pt x="216246" y="81611"/>
                  </a:lnTo>
                  <a:lnTo>
                    <a:pt x="257010" y="57225"/>
                  </a:lnTo>
                  <a:lnTo>
                    <a:pt x="299860" y="36976"/>
                  </a:lnTo>
                  <a:lnTo>
                    <a:pt x="344480" y="20997"/>
                  </a:lnTo>
                  <a:lnTo>
                    <a:pt x="390550" y="9420"/>
                  </a:lnTo>
                  <a:lnTo>
                    <a:pt x="437751" y="2377"/>
                  </a:lnTo>
                  <a:lnTo>
                    <a:pt x="485764" y="0"/>
                  </a:lnTo>
                  <a:lnTo>
                    <a:pt x="8933847" y="0"/>
                  </a:lnTo>
                  <a:lnTo>
                    <a:pt x="8981860" y="2377"/>
                  </a:lnTo>
                  <a:lnTo>
                    <a:pt x="9029061" y="9420"/>
                  </a:lnTo>
                  <a:lnTo>
                    <a:pt x="9075131" y="20997"/>
                  </a:lnTo>
                  <a:lnTo>
                    <a:pt x="9119751" y="36976"/>
                  </a:lnTo>
                  <a:lnTo>
                    <a:pt x="9162601" y="57225"/>
                  </a:lnTo>
                  <a:lnTo>
                    <a:pt x="9203365" y="81611"/>
                  </a:lnTo>
                  <a:lnTo>
                    <a:pt x="9241722" y="110003"/>
                  </a:lnTo>
                  <a:lnTo>
                    <a:pt x="9277355" y="142268"/>
                  </a:lnTo>
                  <a:lnTo>
                    <a:pt x="9309626" y="177901"/>
                  </a:lnTo>
                  <a:lnTo>
                    <a:pt x="9338021" y="216258"/>
                  </a:lnTo>
                  <a:lnTo>
                    <a:pt x="9362410" y="257021"/>
                  </a:lnTo>
                  <a:lnTo>
                    <a:pt x="9382660" y="299872"/>
                  </a:lnTo>
                  <a:lnTo>
                    <a:pt x="9398639" y="344492"/>
                  </a:lnTo>
                  <a:lnTo>
                    <a:pt x="9410216" y="390562"/>
                  </a:lnTo>
                  <a:lnTo>
                    <a:pt x="9417259" y="437763"/>
                  </a:lnTo>
                  <a:lnTo>
                    <a:pt x="9419611" y="485289"/>
                  </a:lnTo>
                  <a:lnTo>
                    <a:pt x="9419611" y="1754904"/>
                  </a:lnTo>
                  <a:lnTo>
                    <a:pt x="9417259" y="1802430"/>
                  </a:lnTo>
                  <a:lnTo>
                    <a:pt x="9410216" y="1849631"/>
                  </a:lnTo>
                  <a:lnTo>
                    <a:pt x="9398639" y="1895700"/>
                  </a:lnTo>
                  <a:lnTo>
                    <a:pt x="9382660" y="1940317"/>
                  </a:lnTo>
                  <a:lnTo>
                    <a:pt x="9362410" y="1983164"/>
                  </a:lnTo>
                  <a:lnTo>
                    <a:pt x="9338021" y="2023922"/>
                  </a:lnTo>
                  <a:lnTo>
                    <a:pt x="9309626" y="2062272"/>
                  </a:lnTo>
                  <a:lnTo>
                    <a:pt x="9277355" y="2097895"/>
                  </a:lnTo>
                  <a:lnTo>
                    <a:pt x="9241722" y="2130166"/>
                  </a:lnTo>
                  <a:lnTo>
                    <a:pt x="9203365" y="2158561"/>
                  </a:lnTo>
                  <a:lnTo>
                    <a:pt x="9162601" y="2182950"/>
                  </a:lnTo>
                  <a:lnTo>
                    <a:pt x="9119751" y="2203200"/>
                  </a:lnTo>
                  <a:lnTo>
                    <a:pt x="9075131" y="2219179"/>
                  </a:lnTo>
                  <a:lnTo>
                    <a:pt x="9029061" y="2230756"/>
                  </a:lnTo>
                  <a:lnTo>
                    <a:pt x="8981860" y="2237799"/>
                  </a:lnTo>
                  <a:lnTo>
                    <a:pt x="8933845" y="2240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4702" y="3220288"/>
              <a:ext cx="9086849" cy="170495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496218" y="7409809"/>
            <a:ext cx="5737860" cy="653415"/>
            <a:chOff x="3496218" y="7409809"/>
            <a:chExt cx="5737860" cy="653415"/>
          </a:xfrm>
        </p:grpSpPr>
        <p:sp>
          <p:nvSpPr>
            <p:cNvPr id="7" name="object 7"/>
            <p:cNvSpPr/>
            <p:nvPr/>
          </p:nvSpPr>
          <p:spPr>
            <a:xfrm>
              <a:off x="3496218" y="7409809"/>
              <a:ext cx="5737860" cy="653415"/>
            </a:xfrm>
            <a:custGeom>
              <a:avLst/>
              <a:gdLst/>
              <a:ahLst/>
              <a:cxnLst/>
              <a:rect l="l" t="t" r="r" b="b"/>
              <a:pathLst>
                <a:path w="5737859" h="653415">
                  <a:moveTo>
                    <a:pt x="5410986" y="653045"/>
                  </a:moveTo>
                  <a:lnTo>
                    <a:pt x="326272" y="653045"/>
                  </a:lnTo>
                  <a:lnTo>
                    <a:pt x="278266" y="649523"/>
                  </a:lnTo>
                  <a:lnTo>
                    <a:pt x="232210" y="639237"/>
                  </a:lnTo>
                  <a:lnTo>
                    <a:pt x="188859" y="622712"/>
                  </a:lnTo>
                  <a:lnTo>
                    <a:pt x="148716" y="600453"/>
                  </a:lnTo>
                  <a:lnTo>
                    <a:pt x="112288" y="572964"/>
                  </a:lnTo>
                  <a:lnTo>
                    <a:pt x="80078" y="540753"/>
                  </a:lnTo>
                  <a:lnTo>
                    <a:pt x="52593" y="504323"/>
                  </a:lnTo>
                  <a:lnTo>
                    <a:pt x="30336" y="464181"/>
                  </a:lnTo>
                  <a:lnTo>
                    <a:pt x="13813" y="420831"/>
                  </a:lnTo>
                  <a:lnTo>
                    <a:pt x="3529" y="374780"/>
                  </a:lnTo>
                  <a:lnTo>
                    <a:pt x="0" y="326672"/>
                  </a:lnTo>
                  <a:lnTo>
                    <a:pt x="0" y="326391"/>
                  </a:lnTo>
                  <a:lnTo>
                    <a:pt x="3529" y="278276"/>
                  </a:lnTo>
                  <a:lnTo>
                    <a:pt x="13813" y="232221"/>
                  </a:lnTo>
                  <a:lnTo>
                    <a:pt x="30336" y="188869"/>
                  </a:lnTo>
                  <a:lnTo>
                    <a:pt x="52593" y="148726"/>
                  </a:lnTo>
                  <a:lnTo>
                    <a:pt x="80078" y="112298"/>
                  </a:lnTo>
                  <a:lnTo>
                    <a:pt x="112288" y="80088"/>
                  </a:lnTo>
                  <a:lnTo>
                    <a:pt x="148716" y="52603"/>
                  </a:lnTo>
                  <a:lnTo>
                    <a:pt x="188859" y="30346"/>
                  </a:lnTo>
                  <a:lnTo>
                    <a:pt x="232210" y="13823"/>
                  </a:lnTo>
                  <a:lnTo>
                    <a:pt x="278266" y="3540"/>
                  </a:lnTo>
                  <a:lnTo>
                    <a:pt x="326519" y="0"/>
                  </a:lnTo>
                  <a:lnTo>
                    <a:pt x="5410739" y="0"/>
                  </a:lnTo>
                  <a:lnTo>
                    <a:pt x="5458992" y="3540"/>
                  </a:lnTo>
                  <a:lnTo>
                    <a:pt x="5505048" y="13823"/>
                  </a:lnTo>
                  <a:lnTo>
                    <a:pt x="5548400" y="30346"/>
                  </a:lnTo>
                  <a:lnTo>
                    <a:pt x="5588542" y="52603"/>
                  </a:lnTo>
                  <a:lnTo>
                    <a:pt x="5624971" y="80088"/>
                  </a:lnTo>
                  <a:lnTo>
                    <a:pt x="5657180" y="112298"/>
                  </a:lnTo>
                  <a:lnTo>
                    <a:pt x="5684666" y="148726"/>
                  </a:lnTo>
                  <a:lnTo>
                    <a:pt x="5706923" y="188869"/>
                  </a:lnTo>
                  <a:lnTo>
                    <a:pt x="5723445" y="232221"/>
                  </a:lnTo>
                  <a:lnTo>
                    <a:pt x="5733729" y="278276"/>
                  </a:lnTo>
                  <a:lnTo>
                    <a:pt x="5737259" y="326391"/>
                  </a:lnTo>
                  <a:lnTo>
                    <a:pt x="5737259" y="326672"/>
                  </a:lnTo>
                  <a:lnTo>
                    <a:pt x="5733729" y="374780"/>
                  </a:lnTo>
                  <a:lnTo>
                    <a:pt x="5723445" y="420831"/>
                  </a:lnTo>
                  <a:lnTo>
                    <a:pt x="5706923" y="464181"/>
                  </a:lnTo>
                  <a:lnTo>
                    <a:pt x="5684666" y="504323"/>
                  </a:lnTo>
                  <a:lnTo>
                    <a:pt x="5657180" y="540753"/>
                  </a:lnTo>
                  <a:lnTo>
                    <a:pt x="5624971" y="572964"/>
                  </a:lnTo>
                  <a:lnTo>
                    <a:pt x="5588542" y="600453"/>
                  </a:lnTo>
                  <a:lnTo>
                    <a:pt x="5548400" y="622712"/>
                  </a:lnTo>
                  <a:lnTo>
                    <a:pt x="5505048" y="639237"/>
                  </a:lnTo>
                  <a:lnTo>
                    <a:pt x="5458992" y="649523"/>
                  </a:lnTo>
                  <a:lnTo>
                    <a:pt x="5410986" y="6530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602" y="7498658"/>
              <a:ext cx="5381609" cy="47624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74234" y="2088632"/>
            <a:ext cx="11430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1635" algn="l"/>
              </a:tabLst>
            </a:pPr>
            <a:r>
              <a:rPr sz="2800" b="1" spc="90" dirty="0">
                <a:solidFill>
                  <a:srgbClr val="17D9FF"/>
                </a:solidFill>
                <a:latin typeface="Trebuchet MS"/>
                <a:cs typeface="Trebuchet MS"/>
              </a:rPr>
              <a:t>FOREIGN</a:t>
            </a:r>
            <a:r>
              <a:rPr sz="2800" b="1" spc="-17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2800" b="1" spc="140" dirty="0">
                <a:solidFill>
                  <a:srgbClr val="17D9FF"/>
                </a:solidFill>
                <a:latin typeface="Trebuchet MS"/>
                <a:cs typeface="Trebuchet MS"/>
              </a:rPr>
              <a:t>KEY</a:t>
            </a:r>
            <a:r>
              <a:rPr sz="2800" b="1" dirty="0">
                <a:solidFill>
                  <a:srgbClr val="17D9FF"/>
                </a:solidFill>
                <a:latin typeface="Trebuchet MS"/>
                <a:cs typeface="Trebuchet MS"/>
              </a:rPr>
              <a:t>	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prevent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actions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would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destroy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links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8237" y="6562761"/>
            <a:ext cx="1562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17D9FF"/>
                </a:solidFill>
                <a:latin typeface="Trebuchet MS"/>
                <a:cs typeface="Trebuchet MS"/>
              </a:rPr>
              <a:t>DEFAULT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3508" y="6562761"/>
            <a:ext cx="5185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sets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874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3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Constraints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65572" y="6509186"/>
            <a:ext cx="6145530" cy="1657985"/>
            <a:chOff x="2465572" y="6509186"/>
            <a:chExt cx="6145530" cy="1657985"/>
          </a:xfrm>
        </p:grpSpPr>
        <p:sp>
          <p:nvSpPr>
            <p:cNvPr id="4" name="object 4"/>
            <p:cNvSpPr/>
            <p:nvPr/>
          </p:nvSpPr>
          <p:spPr>
            <a:xfrm>
              <a:off x="2465572" y="6509186"/>
              <a:ext cx="6145530" cy="1657985"/>
            </a:xfrm>
            <a:custGeom>
              <a:avLst/>
              <a:gdLst/>
              <a:ahLst/>
              <a:cxnLst/>
              <a:rect l="l" t="t" r="r" b="b"/>
              <a:pathLst>
                <a:path w="6145530" h="1657984">
                  <a:moveTo>
                    <a:pt x="5659409" y="1657800"/>
                  </a:moveTo>
                  <a:lnTo>
                    <a:pt x="485632" y="1657800"/>
                  </a:lnTo>
                  <a:lnTo>
                    <a:pt x="437761" y="1655430"/>
                  </a:lnTo>
                  <a:lnTo>
                    <a:pt x="390562" y="1648387"/>
                  </a:lnTo>
                  <a:lnTo>
                    <a:pt x="344493" y="1636810"/>
                  </a:lnTo>
                  <a:lnTo>
                    <a:pt x="299876" y="1620831"/>
                  </a:lnTo>
                  <a:lnTo>
                    <a:pt x="257027" y="1600581"/>
                  </a:lnTo>
                  <a:lnTo>
                    <a:pt x="216266" y="1576192"/>
                  </a:lnTo>
                  <a:lnTo>
                    <a:pt x="177911" y="1547797"/>
                  </a:lnTo>
                  <a:lnTo>
                    <a:pt x="142280" y="1515526"/>
                  </a:lnTo>
                  <a:lnTo>
                    <a:pt x="110010" y="1479893"/>
                  </a:lnTo>
                  <a:lnTo>
                    <a:pt x="81615" y="1441536"/>
                  </a:lnTo>
                  <a:lnTo>
                    <a:pt x="57227" y="1400772"/>
                  </a:lnTo>
                  <a:lnTo>
                    <a:pt x="36977" y="1357921"/>
                  </a:lnTo>
                  <a:lnTo>
                    <a:pt x="20997" y="1313302"/>
                  </a:lnTo>
                  <a:lnTo>
                    <a:pt x="9420" y="1267232"/>
                  </a:lnTo>
                  <a:lnTo>
                    <a:pt x="2376" y="1220031"/>
                  </a:lnTo>
                  <a:lnTo>
                    <a:pt x="0" y="1172017"/>
                  </a:lnTo>
                  <a:lnTo>
                    <a:pt x="0" y="485758"/>
                  </a:lnTo>
                  <a:lnTo>
                    <a:pt x="2376" y="437755"/>
                  </a:lnTo>
                  <a:lnTo>
                    <a:pt x="9420" y="390561"/>
                  </a:lnTo>
                  <a:lnTo>
                    <a:pt x="20997" y="344497"/>
                  </a:lnTo>
                  <a:lnTo>
                    <a:pt x="36977" y="299881"/>
                  </a:lnTo>
                  <a:lnTo>
                    <a:pt x="57227" y="257032"/>
                  </a:lnTo>
                  <a:lnTo>
                    <a:pt x="81615" y="216270"/>
                  </a:lnTo>
                  <a:lnTo>
                    <a:pt x="110010" y="177913"/>
                  </a:lnTo>
                  <a:lnTo>
                    <a:pt x="142280" y="142280"/>
                  </a:lnTo>
                  <a:lnTo>
                    <a:pt x="177911" y="110009"/>
                  </a:lnTo>
                  <a:lnTo>
                    <a:pt x="216266" y="81614"/>
                  </a:lnTo>
                  <a:lnTo>
                    <a:pt x="257027" y="57225"/>
                  </a:lnTo>
                  <a:lnTo>
                    <a:pt x="299876" y="36975"/>
                  </a:lnTo>
                  <a:lnTo>
                    <a:pt x="344493" y="20996"/>
                  </a:lnTo>
                  <a:lnTo>
                    <a:pt x="390562" y="9419"/>
                  </a:lnTo>
                  <a:lnTo>
                    <a:pt x="437761" y="2376"/>
                  </a:lnTo>
                  <a:lnTo>
                    <a:pt x="485771" y="0"/>
                  </a:lnTo>
                  <a:lnTo>
                    <a:pt x="5659269" y="0"/>
                  </a:lnTo>
                  <a:lnTo>
                    <a:pt x="5707281" y="2376"/>
                  </a:lnTo>
                  <a:lnTo>
                    <a:pt x="5754482" y="9419"/>
                  </a:lnTo>
                  <a:lnTo>
                    <a:pt x="5800550" y="20996"/>
                  </a:lnTo>
                  <a:lnTo>
                    <a:pt x="5845168" y="36975"/>
                  </a:lnTo>
                  <a:lnTo>
                    <a:pt x="5888015" y="57225"/>
                  </a:lnTo>
                  <a:lnTo>
                    <a:pt x="5928773" y="81614"/>
                  </a:lnTo>
                  <a:lnTo>
                    <a:pt x="5967123" y="110009"/>
                  </a:lnTo>
                  <a:lnTo>
                    <a:pt x="6002745" y="142280"/>
                  </a:lnTo>
                  <a:lnTo>
                    <a:pt x="6035016" y="177913"/>
                  </a:lnTo>
                  <a:lnTo>
                    <a:pt x="6063412" y="216270"/>
                  </a:lnTo>
                  <a:lnTo>
                    <a:pt x="6087800" y="257032"/>
                  </a:lnTo>
                  <a:lnTo>
                    <a:pt x="6108050" y="299881"/>
                  </a:lnTo>
                  <a:lnTo>
                    <a:pt x="6124029" y="344497"/>
                  </a:lnTo>
                  <a:lnTo>
                    <a:pt x="6135606" y="390561"/>
                  </a:lnTo>
                  <a:lnTo>
                    <a:pt x="6142649" y="437755"/>
                  </a:lnTo>
                  <a:lnTo>
                    <a:pt x="6145026" y="485758"/>
                  </a:lnTo>
                  <a:lnTo>
                    <a:pt x="6145026" y="1172017"/>
                  </a:lnTo>
                  <a:lnTo>
                    <a:pt x="6142649" y="1220031"/>
                  </a:lnTo>
                  <a:lnTo>
                    <a:pt x="6135606" y="1267232"/>
                  </a:lnTo>
                  <a:lnTo>
                    <a:pt x="6124029" y="1313302"/>
                  </a:lnTo>
                  <a:lnTo>
                    <a:pt x="6108050" y="1357921"/>
                  </a:lnTo>
                  <a:lnTo>
                    <a:pt x="6087800" y="1400772"/>
                  </a:lnTo>
                  <a:lnTo>
                    <a:pt x="6063412" y="1441536"/>
                  </a:lnTo>
                  <a:lnTo>
                    <a:pt x="6035016" y="1479893"/>
                  </a:lnTo>
                  <a:lnTo>
                    <a:pt x="6002745" y="1515526"/>
                  </a:lnTo>
                  <a:lnTo>
                    <a:pt x="5967123" y="1547797"/>
                  </a:lnTo>
                  <a:lnTo>
                    <a:pt x="5928773" y="1576192"/>
                  </a:lnTo>
                  <a:lnTo>
                    <a:pt x="5888015" y="1600581"/>
                  </a:lnTo>
                  <a:lnTo>
                    <a:pt x="5845168" y="1620831"/>
                  </a:lnTo>
                  <a:lnTo>
                    <a:pt x="5800550" y="1636810"/>
                  </a:lnTo>
                  <a:lnTo>
                    <a:pt x="5754482" y="1648387"/>
                  </a:lnTo>
                  <a:lnTo>
                    <a:pt x="5707281" y="1655430"/>
                  </a:lnTo>
                  <a:lnTo>
                    <a:pt x="5659409" y="1657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2933" y="6632996"/>
              <a:ext cx="5553059" cy="144779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434669" y="2862135"/>
            <a:ext cx="10905490" cy="2809240"/>
            <a:chOff x="2434669" y="2862135"/>
            <a:chExt cx="10905490" cy="2809240"/>
          </a:xfrm>
        </p:grpSpPr>
        <p:sp>
          <p:nvSpPr>
            <p:cNvPr id="7" name="object 7"/>
            <p:cNvSpPr/>
            <p:nvPr/>
          </p:nvSpPr>
          <p:spPr>
            <a:xfrm>
              <a:off x="2434669" y="2862135"/>
              <a:ext cx="10905490" cy="2809240"/>
            </a:xfrm>
            <a:custGeom>
              <a:avLst/>
              <a:gdLst/>
              <a:ahLst/>
              <a:cxnLst/>
              <a:rect l="l" t="t" r="r" b="b"/>
              <a:pathLst>
                <a:path w="10905490" h="2809240">
                  <a:moveTo>
                    <a:pt x="10419233" y="2808972"/>
                  </a:moveTo>
                  <a:lnTo>
                    <a:pt x="485743" y="2808972"/>
                  </a:lnTo>
                  <a:lnTo>
                    <a:pt x="437730" y="2806595"/>
                  </a:lnTo>
                  <a:lnTo>
                    <a:pt x="390530" y="2799553"/>
                  </a:lnTo>
                  <a:lnTo>
                    <a:pt x="344462" y="2787976"/>
                  </a:lnTo>
                  <a:lnTo>
                    <a:pt x="299845" y="2771996"/>
                  </a:lnTo>
                  <a:lnTo>
                    <a:pt x="256996" y="2751746"/>
                  </a:lnTo>
                  <a:lnTo>
                    <a:pt x="216235" y="2727358"/>
                  </a:lnTo>
                  <a:lnTo>
                    <a:pt x="177880" y="2698962"/>
                  </a:lnTo>
                  <a:lnTo>
                    <a:pt x="142249" y="2666692"/>
                  </a:lnTo>
                  <a:lnTo>
                    <a:pt x="109979" y="2631069"/>
                  </a:lnTo>
                  <a:lnTo>
                    <a:pt x="81584" y="2592719"/>
                  </a:lnTo>
                  <a:lnTo>
                    <a:pt x="57196" y="2551961"/>
                  </a:lnTo>
                  <a:lnTo>
                    <a:pt x="36946" y="2509114"/>
                  </a:lnTo>
                  <a:lnTo>
                    <a:pt x="20966" y="2464496"/>
                  </a:lnTo>
                  <a:lnTo>
                    <a:pt x="9389" y="2418428"/>
                  </a:lnTo>
                  <a:lnTo>
                    <a:pt x="2345" y="2371227"/>
                  </a:lnTo>
                  <a:lnTo>
                    <a:pt x="0" y="2323841"/>
                  </a:lnTo>
                  <a:lnTo>
                    <a:pt x="0" y="485159"/>
                  </a:lnTo>
                  <a:lnTo>
                    <a:pt x="2345" y="437772"/>
                  </a:lnTo>
                  <a:lnTo>
                    <a:pt x="9389" y="390571"/>
                  </a:lnTo>
                  <a:lnTo>
                    <a:pt x="20966" y="344501"/>
                  </a:lnTo>
                  <a:lnTo>
                    <a:pt x="36946" y="299882"/>
                  </a:lnTo>
                  <a:lnTo>
                    <a:pt x="57196" y="257031"/>
                  </a:lnTo>
                  <a:lnTo>
                    <a:pt x="81584" y="216267"/>
                  </a:lnTo>
                  <a:lnTo>
                    <a:pt x="109979" y="177910"/>
                  </a:lnTo>
                  <a:lnTo>
                    <a:pt x="142249" y="142277"/>
                  </a:lnTo>
                  <a:lnTo>
                    <a:pt x="177880" y="110008"/>
                  </a:lnTo>
                  <a:lnTo>
                    <a:pt x="216235" y="81614"/>
                  </a:lnTo>
                  <a:lnTo>
                    <a:pt x="256996" y="57226"/>
                  </a:lnTo>
                  <a:lnTo>
                    <a:pt x="299845" y="36976"/>
                  </a:lnTo>
                  <a:lnTo>
                    <a:pt x="344462" y="20997"/>
                  </a:lnTo>
                  <a:lnTo>
                    <a:pt x="390530" y="9420"/>
                  </a:lnTo>
                  <a:lnTo>
                    <a:pt x="437730" y="2376"/>
                  </a:lnTo>
                  <a:lnTo>
                    <a:pt x="485742" y="0"/>
                  </a:lnTo>
                  <a:lnTo>
                    <a:pt x="10419234" y="0"/>
                  </a:lnTo>
                  <a:lnTo>
                    <a:pt x="10467246" y="2376"/>
                  </a:lnTo>
                  <a:lnTo>
                    <a:pt x="10514444" y="9420"/>
                  </a:lnTo>
                  <a:lnTo>
                    <a:pt x="10560509" y="20997"/>
                  </a:lnTo>
                  <a:lnTo>
                    <a:pt x="10605123" y="36976"/>
                  </a:lnTo>
                  <a:lnTo>
                    <a:pt x="10647968" y="57226"/>
                  </a:lnTo>
                  <a:lnTo>
                    <a:pt x="10688726" y="81614"/>
                  </a:lnTo>
                  <a:lnTo>
                    <a:pt x="10727080" y="110008"/>
                  </a:lnTo>
                  <a:lnTo>
                    <a:pt x="10762712" y="142277"/>
                  </a:lnTo>
                  <a:lnTo>
                    <a:pt x="10794983" y="177910"/>
                  </a:lnTo>
                  <a:lnTo>
                    <a:pt x="10823378" y="216267"/>
                  </a:lnTo>
                  <a:lnTo>
                    <a:pt x="10847767" y="257031"/>
                  </a:lnTo>
                  <a:lnTo>
                    <a:pt x="10868017" y="299882"/>
                  </a:lnTo>
                  <a:lnTo>
                    <a:pt x="10883996" y="344501"/>
                  </a:lnTo>
                  <a:lnTo>
                    <a:pt x="10895573" y="390571"/>
                  </a:lnTo>
                  <a:lnTo>
                    <a:pt x="10902616" y="437772"/>
                  </a:lnTo>
                  <a:lnTo>
                    <a:pt x="10904961" y="485159"/>
                  </a:lnTo>
                  <a:lnTo>
                    <a:pt x="10904961" y="2323841"/>
                  </a:lnTo>
                  <a:lnTo>
                    <a:pt x="10902616" y="2371227"/>
                  </a:lnTo>
                  <a:lnTo>
                    <a:pt x="10895573" y="2418428"/>
                  </a:lnTo>
                  <a:lnTo>
                    <a:pt x="10883996" y="2464496"/>
                  </a:lnTo>
                  <a:lnTo>
                    <a:pt x="10868017" y="2509114"/>
                  </a:lnTo>
                  <a:lnTo>
                    <a:pt x="10847767" y="2551961"/>
                  </a:lnTo>
                  <a:lnTo>
                    <a:pt x="10823378" y="2592719"/>
                  </a:lnTo>
                  <a:lnTo>
                    <a:pt x="10794983" y="2631069"/>
                  </a:lnTo>
                  <a:lnTo>
                    <a:pt x="10762712" y="2666692"/>
                  </a:lnTo>
                  <a:lnTo>
                    <a:pt x="10727080" y="2698962"/>
                  </a:lnTo>
                  <a:lnTo>
                    <a:pt x="10688726" y="2727358"/>
                  </a:lnTo>
                  <a:lnTo>
                    <a:pt x="10647968" y="2751746"/>
                  </a:lnTo>
                  <a:lnTo>
                    <a:pt x="10605123" y="2771996"/>
                  </a:lnTo>
                  <a:lnTo>
                    <a:pt x="10560509" y="2787976"/>
                  </a:lnTo>
                  <a:lnTo>
                    <a:pt x="10514444" y="2799553"/>
                  </a:lnTo>
                  <a:lnTo>
                    <a:pt x="10467246" y="2806595"/>
                  </a:lnTo>
                  <a:lnTo>
                    <a:pt x="10419233" y="2808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9773" y="2977164"/>
              <a:ext cx="9534509" cy="25336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4664" y="4322856"/>
              <a:ext cx="10125059" cy="8572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61241" y="2059085"/>
            <a:ext cx="82175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1180" algn="l"/>
              </a:tabLst>
            </a:pPr>
            <a:r>
              <a:rPr sz="2800" b="1" spc="185" dirty="0">
                <a:solidFill>
                  <a:srgbClr val="17D9FF"/>
                </a:solidFill>
                <a:latin typeface="Trebuchet MS"/>
                <a:cs typeface="Trebuchet MS"/>
              </a:rPr>
              <a:t>CHECK</a:t>
            </a:r>
            <a:r>
              <a:rPr sz="2800" b="1" dirty="0">
                <a:solidFill>
                  <a:srgbClr val="17D9FF"/>
                </a:solidFill>
                <a:latin typeface="Trebuchet MS"/>
                <a:cs typeface="Trebuchet MS"/>
              </a:rPr>
              <a:t>	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limit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allowed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9354" y="755681"/>
            <a:ext cx="3820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8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40" dirty="0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r>
              <a:rPr sz="28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45944" y="755681"/>
            <a:ext cx="2362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i="1" u="none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2800" b="0" i="1" u="none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0" i="1" u="none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800" b="0" i="1" u="none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0" i="1" u="none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1059181"/>
            <a:ext cx="3587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6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Select</a:t>
            </a:r>
            <a:r>
              <a:rPr u="heavy" spc="-14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1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</a:t>
            </a:r>
            <a:r>
              <a:rPr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Detail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1993775"/>
            <a:ext cx="7061200" cy="218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select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2800">
              <a:latin typeface="Trebuchet MS"/>
              <a:cs typeface="Trebuchet MS"/>
            </a:endParaRPr>
          </a:p>
          <a:p>
            <a:pPr marL="23495">
              <a:lnSpc>
                <a:spcPct val="100000"/>
              </a:lnSpc>
            </a:pPr>
            <a:r>
              <a:rPr sz="2800" b="1" spc="-210" dirty="0">
                <a:solidFill>
                  <a:srgbClr val="17D9FF"/>
                </a:solidFill>
                <a:latin typeface="Arial"/>
                <a:cs typeface="Arial"/>
              </a:rPr>
              <a:t>Basic</a:t>
            </a:r>
            <a:r>
              <a:rPr sz="2800" b="1" spc="-7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17D9FF"/>
                </a:solidFill>
                <a:latin typeface="Arial"/>
                <a:cs typeface="Arial"/>
              </a:rPr>
              <a:t>Syntax</a:t>
            </a:r>
            <a:endParaRPr sz="28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2240"/>
              </a:spcBef>
              <a:tabLst>
                <a:tab pos="1666875" algn="l"/>
              </a:tabLst>
            </a:pPr>
            <a:r>
              <a:rPr sz="3200" b="1" spc="-10" dirty="0">
                <a:solidFill>
                  <a:srgbClr val="A69EF1"/>
                </a:solidFill>
                <a:latin typeface="Arial"/>
                <a:cs typeface="Arial"/>
              </a:rPr>
              <a:t>SELECT</a:t>
            </a:r>
            <a:r>
              <a:rPr sz="3200" b="1" dirty="0">
                <a:solidFill>
                  <a:srgbClr val="A69EF1"/>
                </a:solidFill>
                <a:latin typeface="Arial"/>
                <a:cs typeface="Arial"/>
              </a:rPr>
              <a:t>	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col1,</a:t>
            </a:r>
            <a:r>
              <a:rPr sz="3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col2</a:t>
            </a:r>
            <a:r>
              <a:rPr sz="3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70" dirty="0">
                <a:solidFill>
                  <a:srgbClr val="A69EF1"/>
                </a:solidFill>
                <a:latin typeface="Arial"/>
                <a:cs typeface="Arial"/>
              </a:rPr>
              <a:t>FROM</a:t>
            </a:r>
            <a:r>
              <a:rPr sz="3200" b="1" spc="-10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table_name;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7106" y="5431520"/>
            <a:ext cx="5485765" cy="147383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800" b="1" spc="-145" dirty="0">
                <a:solidFill>
                  <a:srgbClr val="17D9FF"/>
                </a:solidFill>
                <a:latin typeface="Arial"/>
                <a:cs typeface="Arial"/>
              </a:rPr>
              <a:t>To</a:t>
            </a:r>
            <a:r>
              <a:rPr sz="2800" b="1" spc="-8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120" dirty="0">
                <a:solidFill>
                  <a:srgbClr val="17D9FF"/>
                </a:solidFill>
                <a:latin typeface="Arial"/>
                <a:cs typeface="Arial"/>
              </a:rPr>
              <a:t>Select</a:t>
            </a:r>
            <a:r>
              <a:rPr sz="2800" b="1" spc="-8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280" dirty="0">
                <a:solidFill>
                  <a:srgbClr val="17D9FF"/>
                </a:solidFill>
                <a:latin typeface="Arial"/>
                <a:cs typeface="Arial"/>
              </a:rPr>
              <a:t>ALL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  <a:tabLst>
                <a:tab pos="1656080" algn="l"/>
              </a:tabLst>
            </a:pPr>
            <a:r>
              <a:rPr sz="3200" b="1" spc="-10" dirty="0">
                <a:solidFill>
                  <a:srgbClr val="A69EF1"/>
                </a:solidFill>
                <a:latin typeface="Arial"/>
                <a:cs typeface="Arial"/>
              </a:rPr>
              <a:t>SELECT</a:t>
            </a:r>
            <a:r>
              <a:rPr sz="3200" b="1" dirty="0">
                <a:solidFill>
                  <a:srgbClr val="A69EF1"/>
                </a:solidFill>
                <a:latin typeface="Arial"/>
                <a:cs typeface="Arial"/>
              </a:rPr>
              <a:t>	</a:t>
            </a:r>
            <a:r>
              <a:rPr sz="3200" b="1" spc="150" dirty="0">
                <a:solidFill>
                  <a:srgbClr val="F76ABC"/>
                </a:solidFill>
                <a:latin typeface="Arial"/>
                <a:cs typeface="Arial"/>
              </a:rPr>
              <a:t>*</a:t>
            </a:r>
            <a:r>
              <a:rPr sz="3200" b="1" spc="-90" dirty="0">
                <a:solidFill>
                  <a:srgbClr val="F76ABC"/>
                </a:solidFill>
                <a:latin typeface="Arial"/>
                <a:cs typeface="Arial"/>
              </a:rPr>
              <a:t> </a:t>
            </a:r>
            <a:r>
              <a:rPr sz="3200" b="1" spc="-70" dirty="0">
                <a:solidFill>
                  <a:srgbClr val="A69EF1"/>
                </a:solidFill>
                <a:latin typeface="Arial"/>
                <a:cs typeface="Arial"/>
              </a:rPr>
              <a:t>FROM</a:t>
            </a:r>
            <a:r>
              <a:rPr sz="3200" b="1" spc="-85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table_name;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1059177"/>
            <a:ext cx="33648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6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Where</a:t>
            </a:r>
            <a:r>
              <a:rPr u="heavy" spc="-21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Clause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39825" y="5308670"/>
            <a:ext cx="9420225" cy="1386205"/>
            <a:chOff x="1039825" y="5308670"/>
            <a:chExt cx="9420225" cy="1386205"/>
          </a:xfrm>
        </p:grpSpPr>
        <p:sp>
          <p:nvSpPr>
            <p:cNvPr id="4" name="object 4"/>
            <p:cNvSpPr/>
            <p:nvPr/>
          </p:nvSpPr>
          <p:spPr>
            <a:xfrm>
              <a:off x="1039825" y="5308670"/>
              <a:ext cx="9420225" cy="1386205"/>
            </a:xfrm>
            <a:custGeom>
              <a:avLst/>
              <a:gdLst/>
              <a:ahLst/>
              <a:cxnLst/>
              <a:rect l="l" t="t" r="r" b="b"/>
              <a:pathLst>
                <a:path w="9420225" h="1386204">
                  <a:moveTo>
                    <a:pt x="8933962" y="1385590"/>
                  </a:moveTo>
                  <a:lnTo>
                    <a:pt x="485756" y="1385590"/>
                  </a:lnTo>
                  <a:lnTo>
                    <a:pt x="437743" y="1383213"/>
                  </a:lnTo>
                  <a:lnTo>
                    <a:pt x="390543" y="1376170"/>
                  </a:lnTo>
                  <a:lnTo>
                    <a:pt x="344475" y="1364593"/>
                  </a:lnTo>
                  <a:lnTo>
                    <a:pt x="299858" y="1348614"/>
                  </a:lnTo>
                  <a:lnTo>
                    <a:pt x="257009" y="1328364"/>
                  </a:lnTo>
                  <a:lnTo>
                    <a:pt x="216248" y="1303975"/>
                  </a:lnTo>
                  <a:lnTo>
                    <a:pt x="177892" y="1275580"/>
                  </a:lnTo>
                  <a:lnTo>
                    <a:pt x="142262" y="1243309"/>
                  </a:lnTo>
                  <a:lnTo>
                    <a:pt x="109992" y="1207678"/>
                  </a:lnTo>
                  <a:lnTo>
                    <a:pt x="81597" y="1169324"/>
                  </a:lnTo>
                  <a:lnTo>
                    <a:pt x="57208" y="1128565"/>
                  </a:lnTo>
                  <a:lnTo>
                    <a:pt x="36958" y="1085720"/>
                  </a:lnTo>
                  <a:lnTo>
                    <a:pt x="20979" y="1041106"/>
                  </a:lnTo>
                  <a:lnTo>
                    <a:pt x="9401" y="995041"/>
                  </a:lnTo>
                  <a:lnTo>
                    <a:pt x="2358" y="947843"/>
                  </a:lnTo>
                  <a:lnTo>
                    <a:pt x="0" y="900199"/>
                  </a:lnTo>
                  <a:lnTo>
                    <a:pt x="0" y="485390"/>
                  </a:lnTo>
                  <a:lnTo>
                    <a:pt x="2358" y="437746"/>
                  </a:lnTo>
                  <a:lnTo>
                    <a:pt x="9401" y="390548"/>
                  </a:lnTo>
                  <a:lnTo>
                    <a:pt x="20979" y="344483"/>
                  </a:lnTo>
                  <a:lnTo>
                    <a:pt x="36958" y="299869"/>
                  </a:lnTo>
                  <a:lnTo>
                    <a:pt x="57208" y="257024"/>
                  </a:lnTo>
                  <a:lnTo>
                    <a:pt x="81597" y="216265"/>
                  </a:lnTo>
                  <a:lnTo>
                    <a:pt x="109992" y="177912"/>
                  </a:lnTo>
                  <a:lnTo>
                    <a:pt x="142262" y="142280"/>
                  </a:lnTo>
                  <a:lnTo>
                    <a:pt x="177892" y="110009"/>
                  </a:lnTo>
                  <a:lnTo>
                    <a:pt x="216248" y="81614"/>
                  </a:lnTo>
                  <a:lnTo>
                    <a:pt x="257009" y="57225"/>
                  </a:lnTo>
                  <a:lnTo>
                    <a:pt x="299858" y="36975"/>
                  </a:lnTo>
                  <a:lnTo>
                    <a:pt x="344475" y="20996"/>
                  </a:lnTo>
                  <a:lnTo>
                    <a:pt x="390543" y="9419"/>
                  </a:lnTo>
                  <a:lnTo>
                    <a:pt x="437743" y="2376"/>
                  </a:lnTo>
                  <a:lnTo>
                    <a:pt x="485754" y="0"/>
                  </a:lnTo>
                  <a:lnTo>
                    <a:pt x="8933964" y="0"/>
                  </a:lnTo>
                  <a:lnTo>
                    <a:pt x="8981976" y="2376"/>
                  </a:lnTo>
                  <a:lnTo>
                    <a:pt x="9029178" y="9419"/>
                  </a:lnTo>
                  <a:lnTo>
                    <a:pt x="9075247" y="20996"/>
                  </a:lnTo>
                  <a:lnTo>
                    <a:pt x="9119867" y="36975"/>
                  </a:lnTo>
                  <a:lnTo>
                    <a:pt x="9162718" y="57225"/>
                  </a:lnTo>
                  <a:lnTo>
                    <a:pt x="9203481" y="81614"/>
                  </a:lnTo>
                  <a:lnTo>
                    <a:pt x="9241839" y="110009"/>
                  </a:lnTo>
                  <a:lnTo>
                    <a:pt x="9277471" y="142280"/>
                  </a:lnTo>
                  <a:lnTo>
                    <a:pt x="9309742" y="177912"/>
                  </a:lnTo>
                  <a:lnTo>
                    <a:pt x="9338138" y="216265"/>
                  </a:lnTo>
                  <a:lnTo>
                    <a:pt x="9362526" y="257024"/>
                  </a:lnTo>
                  <a:lnTo>
                    <a:pt x="9382776" y="299869"/>
                  </a:lnTo>
                  <a:lnTo>
                    <a:pt x="9398755" y="344483"/>
                  </a:lnTo>
                  <a:lnTo>
                    <a:pt x="9410332" y="390548"/>
                  </a:lnTo>
                  <a:lnTo>
                    <a:pt x="9417375" y="437746"/>
                  </a:lnTo>
                  <a:lnTo>
                    <a:pt x="9419734" y="485390"/>
                  </a:lnTo>
                  <a:lnTo>
                    <a:pt x="9419734" y="900199"/>
                  </a:lnTo>
                  <a:lnTo>
                    <a:pt x="9417375" y="947843"/>
                  </a:lnTo>
                  <a:lnTo>
                    <a:pt x="9410332" y="995041"/>
                  </a:lnTo>
                  <a:lnTo>
                    <a:pt x="9398755" y="1041106"/>
                  </a:lnTo>
                  <a:lnTo>
                    <a:pt x="9382776" y="1085720"/>
                  </a:lnTo>
                  <a:lnTo>
                    <a:pt x="9362526" y="1128565"/>
                  </a:lnTo>
                  <a:lnTo>
                    <a:pt x="9338138" y="1169324"/>
                  </a:lnTo>
                  <a:lnTo>
                    <a:pt x="9309742" y="1207678"/>
                  </a:lnTo>
                  <a:lnTo>
                    <a:pt x="9277471" y="1243309"/>
                  </a:lnTo>
                  <a:lnTo>
                    <a:pt x="9241839" y="1275580"/>
                  </a:lnTo>
                  <a:lnTo>
                    <a:pt x="9203481" y="1303975"/>
                  </a:lnTo>
                  <a:lnTo>
                    <a:pt x="9162718" y="1328364"/>
                  </a:lnTo>
                  <a:lnTo>
                    <a:pt x="9119867" y="1348614"/>
                  </a:lnTo>
                  <a:lnTo>
                    <a:pt x="9075247" y="1364593"/>
                  </a:lnTo>
                  <a:lnTo>
                    <a:pt x="9029178" y="1376170"/>
                  </a:lnTo>
                  <a:lnTo>
                    <a:pt x="8981976" y="1383213"/>
                  </a:lnTo>
                  <a:lnTo>
                    <a:pt x="8933962" y="13855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587" y="5570295"/>
              <a:ext cx="8943959" cy="9429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16000" y="1945352"/>
            <a:ext cx="6919595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Arial"/>
                <a:cs typeface="Arial"/>
              </a:rPr>
              <a:t>define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conditions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5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656080" algn="l"/>
              </a:tabLst>
            </a:pPr>
            <a:r>
              <a:rPr sz="3200" b="1" spc="-10" dirty="0">
                <a:solidFill>
                  <a:srgbClr val="A69EF1"/>
                </a:solidFill>
                <a:latin typeface="Arial"/>
                <a:cs typeface="Arial"/>
              </a:rPr>
              <a:t>SELECT</a:t>
            </a:r>
            <a:r>
              <a:rPr sz="3200" b="1" dirty="0">
                <a:solidFill>
                  <a:srgbClr val="A69EF1"/>
                </a:solidFill>
                <a:latin typeface="Arial"/>
                <a:cs typeface="Arial"/>
              </a:rPr>
              <a:t>	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col1,</a:t>
            </a:r>
            <a:r>
              <a:rPr sz="3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col2</a:t>
            </a:r>
            <a:r>
              <a:rPr sz="3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70" dirty="0">
                <a:solidFill>
                  <a:srgbClr val="A69EF1"/>
                </a:solidFill>
                <a:latin typeface="Arial"/>
                <a:cs typeface="Arial"/>
              </a:rPr>
              <a:t>FROM</a:t>
            </a:r>
            <a:r>
              <a:rPr sz="3200" b="1" spc="-10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table_name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b="1" spc="-120" dirty="0">
                <a:solidFill>
                  <a:srgbClr val="A69EF1"/>
                </a:solidFill>
                <a:latin typeface="Arial"/>
                <a:cs typeface="Arial"/>
              </a:rPr>
              <a:t>WHERE</a:t>
            </a:r>
            <a:r>
              <a:rPr sz="3200" b="1" spc="-95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conditions;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1954624"/>
            <a:ext cx="14401800" cy="547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9950"/>
              </a:lnSpc>
              <a:spcBef>
                <a:spcPts val="1185"/>
              </a:spcBef>
            </a:pPr>
            <a:r>
              <a:rPr sz="2800" b="1" spc="-70" dirty="0">
                <a:solidFill>
                  <a:srgbClr val="17D9FF"/>
                </a:solidFill>
                <a:latin typeface="Arial"/>
                <a:cs typeface="Arial"/>
              </a:rPr>
              <a:t>Arithmetic</a:t>
            </a:r>
            <a:r>
              <a:rPr sz="2800" b="1" spc="-8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100" dirty="0">
                <a:solidFill>
                  <a:srgbClr val="17D9FF"/>
                </a:solidFill>
                <a:latin typeface="Arial"/>
                <a:cs typeface="Arial"/>
              </a:rPr>
              <a:t>Operators</a:t>
            </a:r>
            <a:r>
              <a:rPr sz="2800" b="1" spc="-8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17D9FF"/>
                </a:solidFill>
                <a:latin typeface="Arial"/>
                <a:cs typeface="Arial"/>
              </a:rPr>
              <a:t>:</a:t>
            </a:r>
            <a:r>
              <a:rPr sz="2800" b="1" spc="-8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+(addition)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8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23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(subtraction),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*(multiplication),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/(division),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%(modulus) </a:t>
            </a:r>
            <a:r>
              <a:rPr sz="2800" b="1" spc="-140" dirty="0">
                <a:solidFill>
                  <a:srgbClr val="17D9FF"/>
                </a:solidFill>
                <a:latin typeface="Arial"/>
                <a:cs typeface="Arial"/>
              </a:rPr>
              <a:t>Comparison</a:t>
            </a:r>
            <a:r>
              <a:rPr sz="2800" b="1" spc="-100" dirty="0">
                <a:solidFill>
                  <a:srgbClr val="17D9FF"/>
                </a:solidFill>
                <a:latin typeface="Arial"/>
                <a:cs typeface="Arial"/>
              </a:rPr>
              <a:t> Operators</a:t>
            </a:r>
            <a:r>
              <a:rPr sz="2800" b="1" spc="-9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17D9FF"/>
                </a:solidFill>
                <a:latin typeface="Arial"/>
                <a:cs typeface="Arial"/>
              </a:rPr>
              <a:t>:</a:t>
            </a:r>
            <a:r>
              <a:rPr sz="2800" b="1" spc="-9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4" dirty="0">
                <a:solidFill>
                  <a:srgbClr val="FFFFFF"/>
                </a:solidFill>
                <a:latin typeface="Arial"/>
                <a:cs typeface="Arial"/>
              </a:rPr>
              <a:t>(equal</a:t>
            </a:r>
            <a:r>
              <a:rPr sz="2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to),</a:t>
            </a:r>
            <a:r>
              <a:rPr sz="2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!=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(not</a:t>
            </a:r>
            <a:r>
              <a:rPr sz="2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r>
              <a:rPr sz="2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to),</a:t>
            </a:r>
            <a:r>
              <a:rPr sz="2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8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65" dirty="0">
                <a:solidFill>
                  <a:srgbClr val="FFFFFF"/>
                </a:solidFill>
                <a:latin typeface="Arial"/>
                <a:cs typeface="Arial"/>
              </a:rPr>
              <a:t>&gt;=,</a:t>
            </a:r>
            <a:r>
              <a:rPr sz="2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60" dirty="0">
                <a:solidFill>
                  <a:srgbClr val="FFFFFF"/>
                </a:solidFill>
                <a:latin typeface="Arial"/>
                <a:cs typeface="Arial"/>
              </a:rPr>
              <a:t>&lt;,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35" dirty="0">
                <a:solidFill>
                  <a:srgbClr val="FFFFFF"/>
                </a:solidFill>
                <a:latin typeface="Arial"/>
                <a:cs typeface="Arial"/>
              </a:rPr>
              <a:t>&lt;=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30"/>
              </a:spcBef>
            </a:pPr>
            <a:endParaRPr sz="28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</a:pPr>
            <a:r>
              <a:rPr sz="2800" b="1" spc="-170" dirty="0">
                <a:solidFill>
                  <a:srgbClr val="17D9FF"/>
                </a:solidFill>
                <a:latin typeface="Arial"/>
                <a:cs typeface="Arial"/>
              </a:rPr>
              <a:t>Logical</a:t>
            </a:r>
            <a:r>
              <a:rPr sz="2800" b="1" spc="-8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100" dirty="0">
                <a:solidFill>
                  <a:srgbClr val="17D9FF"/>
                </a:solidFill>
                <a:latin typeface="Arial"/>
                <a:cs typeface="Arial"/>
              </a:rPr>
              <a:t>Operators</a:t>
            </a:r>
            <a:r>
              <a:rPr sz="2800" b="1" spc="-8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17D9FF"/>
                </a:solidFill>
                <a:latin typeface="Arial"/>
                <a:cs typeface="Arial"/>
              </a:rPr>
              <a:t>:</a:t>
            </a:r>
            <a:r>
              <a:rPr sz="2800" b="1" spc="-8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AND,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4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8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Arial"/>
                <a:cs typeface="Arial"/>
              </a:rPr>
              <a:t>NOT,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IN,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BETWEEN,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ALL,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Arial"/>
                <a:cs typeface="Arial"/>
              </a:rPr>
              <a:t>LIKE,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5"/>
              </a:spcBef>
            </a:pPr>
            <a:r>
              <a:rPr sz="2800" b="1" spc="-140" dirty="0">
                <a:solidFill>
                  <a:srgbClr val="17D9FF"/>
                </a:solidFill>
                <a:latin typeface="Arial"/>
                <a:cs typeface="Arial"/>
              </a:rPr>
              <a:t>Bitwise</a:t>
            </a:r>
            <a:r>
              <a:rPr sz="2800" b="1" spc="-8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100" dirty="0">
                <a:solidFill>
                  <a:srgbClr val="17D9FF"/>
                </a:solidFill>
                <a:latin typeface="Arial"/>
                <a:cs typeface="Arial"/>
              </a:rPr>
              <a:t>Operators</a:t>
            </a:r>
            <a:r>
              <a:rPr sz="2800" b="1" spc="-8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17D9FF"/>
                </a:solidFill>
                <a:latin typeface="Arial"/>
                <a:cs typeface="Arial"/>
              </a:rPr>
              <a:t>:</a:t>
            </a:r>
            <a:r>
              <a:rPr sz="2800" b="1" spc="-8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15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(Bitwise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AND),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60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(Bitwise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OR)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106" y="1059177"/>
            <a:ext cx="33648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6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Where</a:t>
            </a:r>
            <a:r>
              <a:rPr u="heavy" spc="-21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Clause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2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Operators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39806" y="3075401"/>
            <a:ext cx="13200380" cy="748030"/>
            <a:chOff x="1039806" y="3075401"/>
            <a:chExt cx="13200380" cy="748030"/>
          </a:xfrm>
        </p:grpSpPr>
        <p:sp>
          <p:nvSpPr>
            <p:cNvPr id="4" name="object 4"/>
            <p:cNvSpPr/>
            <p:nvPr/>
          </p:nvSpPr>
          <p:spPr>
            <a:xfrm>
              <a:off x="1039806" y="3075401"/>
              <a:ext cx="13200380" cy="748030"/>
            </a:xfrm>
            <a:custGeom>
              <a:avLst/>
              <a:gdLst/>
              <a:ahLst/>
              <a:cxnLst/>
              <a:rect l="l" t="t" r="r" b="b"/>
              <a:pathLst>
                <a:path w="13200380" h="748029">
                  <a:moveTo>
                    <a:pt x="12826347" y="747972"/>
                  </a:moveTo>
                  <a:lnTo>
                    <a:pt x="373884" y="747972"/>
                  </a:lnTo>
                  <a:lnTo>
                    <a:pt x="324827" y="744735"/>
                  </a:lnTo>
                  <a:lnTo>
                    <a:pt x="276927" y="735163"/>
                  </a:lnTo>
                  <a:lnTo>
                    <a:pt x="230867" y="719506"/>
                  </a:lnTo>
                  <a:lnTo>
                    <a:pt x="187228" y="698005"/>
                  </a:lnTo>
                  <a:lnTo>
                    <a:pt x="146591" y="670900"/>
                  </a:lnTo>
                  <a:lnTo>
                    <a:pt x="109538" y="638433"/>
                  </a:lnTo>
                  <a:lnTo>
                    <a:pt x="77071" y="601380"/>
                  </a:lnTo>
                  <a:lnTo>
                    <a:pt x="49967" y="560743"/>
                  </a:lnTo>
                  <a:lnTo>
                    <a:pt x="28467" y="517104"/>
                  </a:lnTo>
                  <a:lnTo>
                    <a:pt x="12812" y="471044"/>
                  </a:lnTo>
                  <a:lnTo>
                    <a:pt x="3243" y="423145"/>
                  </a:lnTo>
                  <a:lnTo>
                    <a:pt x="0" y="373989"/>
                  </a:lnTo>
                  <a:lnTo>
                    <a:pt x="3243" y="324833"/>
                  </a:lnTo>
                  <a:lnTo>
                    <a:pt x="12812" y="276934"/>
                  </a:lnTo>
                  <a:lnTo>
                    <a:pt x="28467" y="230874"/>
                  </a:lnTo>
                  <a:lnTo>
                    <a:pt x="49967" y="187235"/>
                  </a:lnTo>
                  <a:lnTo>
                    <a:pt x="77071" y="146598"/>
                  </a:lnTo>
                  <a:lnTo>
                    <a:pt x="109538" y="109545"/>
                  </a:lnTo>
                  <a:lnTo>
                    <a:pt x="146591" y="77078"/>
                  </a:lnTo>
                  <a:lnTo>
                    <a:pt x="187228" y="49973"/>
                  </a:lnTo>
                  <a:lnTo>
                    <a:pt x="230867" y="28472"/>
                  </a:lnTo>
                  <a:lnTo>
                    <a:pt x="276927" y="12815"/>
                  </a:lnTo>
                  <a:lnTo>
                    <a:pt x="324827" y="3243"/>
                  </a:lnTo>
                  <a:lnTo>
                    <a:pt x="373985" y="0"/>
                  </a:lnTo>
                  <a:lnTo>
                    <a:pt x="12826245" y="0"/>
                  </a:lnTo>
                  <a:lnTo>
                    <a:pt x="12875401" y="3243"/>
                  </a:lnTo>
                  <a:lnTo>
                    <a:pt x="12923300" y="12815"/>
                  </a:lnTo>
                  <a:lnTo>
                    <a:pt x="12969359" y="28472"/>
                  </a:lnTo>
                  <a:lnTo>
                    <a:pt x="13012999" y="49973"/>
                  </a:lnTo>
                  <a:lnTo>
                    <a:pt x="13053636" y="77078"/>
                  </a:lnTo>
                  <a:lnTo>
                    <a:pt x="13090689" y="109545"/>
                  </a:lnTo>
                  <a:lnTo>
                    <a:pt x="13123156" y="146598"/>
                  </a:lnTo>
                  <a:lnTo>
                    <a:pt x="13150260" y="187235"/>
                  </a:lnTo>
                  <a:lnTo>
                    <a:pt x="13171762" y="230874"/>
                  </a:lnTo>
                  <a:lnTo>
                    <a:pt x="13187419" y="276934"/>
                  </a:lnTo>
                  <a:lnTo>
                    <a:pt x="13196990" y="324833"/>
                  </a:lnTo>
                  <a:lnTo>
                    <a:pt x="13200234" y="373989"/>
                  </a:lnTo>
                  <a:lnTo>
                    <a:pt x="13196990" y="423145"/>
                  </a:lnTo>
                  <a:lnTo>
                    <a:pt x="13187419" y="471044"/>
                  </a:lnTo>
                  <a:lnTo>
                    <a:pt x="13171762" y="517104"/>
                  </a:lnTo>
                  <a:lnTo>
                    <a:pt x="13150260" y="560743"/>
                  </a:lnTo>
                  <a:lnTo>
                    <a:pt x="13123156" y="601380"/>
                  </a:lnTo>
                  <a:lnTo>
                    <a:pt x="13090689" y="638433"/>
                  </a:lnTo>
                  <a:lnTo>
                    <a:pt x="13053636" y="670900"/>
                  </a:lnTo>
                  <a:lnTo>
                    <a:pt x="13012999" y="698005"/>
                  </a:lnTo>
                  <a:lnTo>
                    <a:pt x="12969359" y="719506"/>
                  </a:lnTo>
                  <a:lnTo>
                    <a:pt x="12923300" y="735163"/>
                  </a:lnTo>
                  <a:lnTo>
                    <a:pt x="12875401" y="744735"/>
                  </a:lnTo>
                  <a:lnTo>
                    <a:pt x="12826347" y="747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284" y="3208827"/>
              <a:ext cx="12830159" cy="48575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39825" y="5714420"/>
            <a:ext cx="13016230" cy="748030"/>
            <a:chOff x="1039825" y="5714420"/>
            <a:chExt cx="13016230" cy="748030"/>
          </a:xfrm>
        </p:grpSpPr>
        <p:sp>
          <p:nvSpPr>
            <p:cNvPr id="7" name="object 7"/>
            <p:cNvSpPr/>
            <p:nvPr/>
          </p:nvSpPr>
          <p:spPr>
            <a:xfrm>
              <a:off x="1039825" y="5714420"/>
              <a:ext cx="13016230" cy="748030"/>
            </a:xfrm>
            <a:custGeom>
              <a:avLst/>
              <a:gdLst/>
              <a:ahLst/>
              <a:cxnLst/>
              <a:rect l="l" t="t" r="r" b="b"/>
              <a:pathLst>
                <a:path w="13016230" h="748029">
                  <a:moveTo>
                    <a:pt x="12641864" y="747972"/>
                  </a:moveTo>
                  <a:lnTo>
                    <a:pt x="373866" y="747972"/>
                  </a:lnTo>
                  <a:lnTo>
                    <a:pt x="324809" y="744735"/>
                  </a:lnTo>
                  <a:lnTo>
                    <a:pt x="276909" y="735163"/>
                  </a:lnTo>
                  <a:lnTo>
                    <a:pt x="230849" y="719506"/>
                  </a:lnTo>
                  <a:lnTo>
                    <a:pt x="187210" y="698005"/>
                  </a:lnTo>
                  <a:lnTo>
                    <a:pt x="146573" y="670900"/>
                  </a:lnTo>
                  <a:lnTo>
                    <a:pt x="109520" y="638433"/>
                  </a:lnTo>
                  <a:lnTo>
                    <a:pt x="77053" y="601380"/>
                  </a:lnTo>
                  <a:lnTo>
                    <a:pt x="49949" y="560743"/>
                  </a:lnTo>
                  <a:lnTo>
                    <a:pt x="28449" y="517104"/>
                  </a:lnTo>
                  <a:lnTo>
                    <a:pt x="12794" y="471044"/>
                  </a:lnTo>
                  <a:lnTo>
                    <a:pt x="3225" y="423145"/>
                  </a:lnTo>
                  <a:lnTo>
                    <a:pt x="0" y="374266"/>
                  </a:lnTo>
                  <a:lnTo>
                    <a:pt x="0" y="373712"/>
                  </a:lnTo>
                  <a:lnTo>
                    <a:pt x="3225" y="324833"/>
                  </a:lnTo>
                  <a:lnTo>
                    <a:pt x="12794" y="276934"/>
                  </a:lnTo>
                  <a:lnTo>
                    <a:pt x="28449" y="230874"/>
                  </a:lnTo>
                  <a:lnTo>
                    <a:pt x="49949" y="187235"/>
                  </a:lnTo>
                  <a:lnTo>
                    <a:pt x="77053" y="146598"/>
                  </a:lnTo>
                  <a:lnTo>
                    <a:pt x="109520" y="109544"/>
                  </a:lnTo>
                  <a:lnTo>
                    <a:pt x="146573" y="77078"/>
                  </a:lnTo>
                  <a:lnTo>
                    <a:pt x="187210" y="49973"/>
                  </a:lnTo>
                  <a:lnTo>
                    <a:pt x="230849" y="28472"/>
                  </a:lnTo>
                  <a:lnTo>
                    <a:pt x="276909" y="12815"/>
                  </a:lnTo>
                  <a:lnTo>
                    <a:pt x="324809" y="3243"/>
                  </a:lnTo>
                  <a:lnTo>
                    <a:pt x="373966" y="0"/>
                  </a:lnTo>
                  <a:lnTo>
                    <a:pt x="12641765" y="0"/>
                  </a:lnTo>
                  <a:lnTo>
                    <a:pt x="12690919" y="3243"/>
                  </a:lnTo>
                  <a:lnTo>
                    <a:pt x="12738818" y="12815"/>
                  </a:lnTo>
                  <a:lnTo>
                    <a:pt x="12784878" y="28472"/>
                  </a:lnTo>
                  <a:lnTo>
                    <a:pt x="12828517" y="49973"/>
                  </a:lnTo>
                  <a:lnTo>
                    <a:pt x="12869154" y="77078"/>
                  </a:lnTo>
                  <a:lnTo>
                    <a:pt x="12906207" y="109544"/>
                  </a:lnTo>
                  <a:lnTo>
                    <a:pt x="12938674" y="146598"/>
                  </a:lnTo>
                  <a:lnTo>
                    <a:pt x="12965779" y="187235"/>
                  </a:lnTo>
                  <a:lnTo>
                    <a:pt x="12987280" y="230874"/>
                  </a:lnTo>
                  <a:lnTo>
                    <a:pt x="13002937" y="276934"/>
                  </a:lnTo>
                  <a:lnTo>
                    <a:pt x="13012508" y="324833"/>
                  </a:lnTo>
                  <a:lnTo>
                    <a:pt x="13015734" y="373712"/>
                  </a:lnTo>
                  <a:lnTo>
                    <a:pt x="13015734" y="374266"/>
                  </a:lnTo>
                  <a:lnTo>
                    <a:pt x="13012508" y="423145"/>
                  </a:lnTo>
                  <a:lnTo>
                    <a:pt x="13002937" y="471044"/>
                  </a:lnTo>
                  <a:lnTo>
                    <a:pt x="12987280" y="517104"/>
                  </a:lnTo>
                  <a:lnTo>
                    <a:pt x="12965779" y="560743"/>
                  </a:lnTo>
                  <a:lnTo>
                    <a:pt x="12938674" y="601380"/>
                  </a:lnTo>
                  <a:lnTo>
                    <a:pt x="12906207" y="638433"/>
                  </a:lnTo>
                  <a:lnTo>
                    <a:pt x="12869154" y="670900"/>
                  </a:lnTo>
                  <a:lnTo>
                    <a:pt x="12828517" y="698005"/>
                  </a:lnTo>
                  <a:lnTo>
                    <a:pt x="12784878" y="719506"/>
                  </a:lnTo>
                  <a:lnTo>
                    <a:pt x="12738818" y="735163"/>
                  </a:lnTo>
                  <a:lnTo>
                    <a:pt x="12690919" y="744735"/>
                  </a:lnTo>
                  <a:lnTo>
                    <a:pt x="12641864" y="747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4284" y="5847831"/>
              <a:ext cx="12658739" cy="48575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27106" y="2323606"/>
            <a:ext cx="7108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25" dirty="0">
                <a:solidFill>
                  <a:srgbClr val="17D9FF"/>
                </a:solidFill>
                <a:latin typeface="Arial"/>
                <a:cs typeface="Arial"/>
              </a:rPr>
              <a:t>AND</a:t>
            </a:r>
            <a:r>
              <a:rPr sz="2800" b="1" spc="-10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(to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5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0" dirty="0">
                <a:solidFill>
                  <a:srgbClr val="FFFFFF"/>
                </a:solidFill>
                <a:latin typeface="Arial"/>
                <a:cs typeface="Arial"/>
              </a:rPr>
              <a:t>conditions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true)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8213" y="4829272"/>
            <a:ext cx="7717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4" dirty="0">
                <a:solidFill>
                  <a:srgbClr val="17D9FF"/>
                </a:solidFill>
                <a:latin typeface="Arial"/>
                <a:cs typeface="Arial"/>
              </a:rPr>
              <a:t>OR</a:t>
            </a:r>
            <a:r>
              <a:rPr sz="2800" b="1" spc="-10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(to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5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5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0" dirty="0">
                <a:solidFill>
                  <a:srgbClr val="FFFFFF"/>
                </a:solidFill>
                <a:latin typeface="Arial"/>
                <a:cs typeface="Arial"/>
              </a:rPr>
              <a:t>conditions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true)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7" y="3241700"/>
            <a:ext cx="12917805" cy="718185"/>
            <a:chOff x="1028707" y="3241700"/>
            <a:chExt cx="12917805" cy="718185"/>
          </a:xfrm>
        </p:grpSpPr>
        <p:sp>
          <p:nvSpPr>
            <p:cNvPr id="3" name="object 3"/>
            <p:cNvSpPr/>
            <p:nvPr/>
          </p:nvSpPr>
          <p:spPr>
            <a:xfrm>
              <a:off x="1028707" y="3241700"/>
              <a:ext cx="12917805" cy="718185"/>
            </a:xfrm>
            <a:custGeom>
              <a:avLst/>
              <a:gdLst/>
              <a:ahLst/>
              <a:cxnLst/>
              <a:rect l="l" t="t" r="r" b="b"/>
              <a:pathLst>
                <a:path w="12917805" h="718185">
                  <a:moveTo>
                    <a:pt x="12558604" y="717852"/>
                  </a:moveTo>
                  <a:lnTo>
                    <a:pt x="358738" y="717852"/>
                  </a:lnTo>
                  <a:lnTo>
                    <a:pt x="310215" y="714588"/>
                  </a:lnTo>
                  <a:lnTo>
                    <a:pt x="263502" y="705044"/>
                  </a:lnTo>
                  <a:lnTo>
                    <a:pt x="219208" y="689659"/>
                  </a:lnTo>
                  <a:lnTo>
                    <a:pt x="177762" y="668862"/>
                  </a:lnTo>
                  <a:lnTo>
                    <a:pt x="139590" y="643079"/>
                  </a:lnTo>
                  <a:lnTo>
                    <a:pt x="105120" y="612739"/>
                  </a:lnTo>
                  <a:lnTo>
                    <a:pt x="74779" y="578269"/>
                  </a:lnTo>
                  <a:lnTo>
                    <a:pt x="48996" y="540096"/>
                  </a:lnTo>
                  <a:lnTo>
                    <a:pt x="28199" y="498648"/>
                  </a:lnTo>
                  <a:lnTo>
                    <a:pt x="12814" y="454353"/>
                  </a:lnTo>
                  <a:lnTo>
                    <a:pt x="3269" y="407639"/>
                  </a:lnTo>
                  <a:lnTo>
                    <a:pt x="0" y="359036"/>
                  </a:lnTo>
                  <a:lnTo>
                    <a:pt x="0" y="358828"/>
                  </a:lnTo>
                  <a:lnTo>
                    <a:pt x="3269" y="310225"/>
                  </a:lnTo>
                  <a:lnTo>
                    <a:pt x="12814" y="263510"/>
                  </a:lnTo>
                  <a:lnTo>
                    <a:pt x="28199" y="219215"/>
                  </a:lnTo>
                  <a:lnTo>
                    <a:pt x="48996" y="177768"/>
                  </a:lnTo>
                  <a:lnTo>
                    <a:pt x="74779" y="139595"/>
                  </a:lnTo>
                  <a:lnTo>
                    <a:pt x="105120" y="105125"/>
                  </a:lnTo>
                  <a:lnTo>
                    <a:pt x="139590" y="74785"/>
                  </a:lnTo>
                  <a:lnTo>
                    <a:pt x="177762" y="49002"/>
                  </a:lnTo>
                  <a:lnTo>
                    <a:pt x="219208" y="28205"/>
                  </a:lnTo>
                  <a:lnTo>
                    <a:pt x="263502" y="12820"/>
                  </a:lnTo>
                  <a:lnTo>
                    <a:pt x="310215" y="3276"/>
                  </a:lnTo>
                  <a:lnTo>
                    <a:pt x="358918" y="0"/>
                  </a:lnTo>
                  <a:lnTo>
                    <a:pt x="12558424" y="0"/>
                  </a:lnTo>
                  <a:lnTo>
                    <a:pt x="12607124" y="3276"/>
                  </a:lnTo>
                  <a:lnTo>
                    <a:pt x="12653834" y="12820"/>
                  </a:lnTo>
                  <a:lnTo>
                    <a:pt x="12698127" y="28205"/>
                  </a:lnTo>
                  <a:lnTo>
                    <a:pt x="12739574" y="49002"/>
                  </a:lnTo>
                  <a:lnTo>
                    <a:pt x="12777747" y="74785"/>
                  </a:lnTo>
                  <a:lnTo>
                    <a:pt x="12812219" y="105125"/>
                  </a:lnTo>
                  <a:lnTo>
                    <a:pt x="12842561" y="139595"/>
                  </a:lnTo>
                  <a:lnTo>
                    <a:pt x="12868346" y="177768"/>
                  </a:lnTo>
                  <a:lnTo>
                    <a:pt x="12889146" y="219215"/>
                  </a:lnTo>
                  <a:lnTo>
                    <a:pt x="12904533" y="263510"/>
                  </a:lnTo>
                  <a:lnTo>
                    <a:pt x="12914079" y="310225"/>
                  </a:lnTo>
                  <a:lnTo>
                    <a:pt x="12917349" y="358828"/>
                  </a:lnTo>
                  <a:lnTo>
                    <a:pt x="12917349" y="359036"/>
                  </a:lnTo>
                  <a:lnTo>
                    <a:pt x="12914079" y="407639"/>
                  </a:lnTo>
                  <a:lnTo>
                    <a:pt x="12904533" y="454353"/>
                  </a:lnTo>
                  <a:lnTo>
                    <a:pt x="12889146" y="498648"/>
                  </a:lnTo>
                  <a:lnTo>
                    <a:pt x="12868346" y="540096"/>
                  </a:lnTo>
                  <a:lnTo>
                    <a:pt x="12842561" y="578269"/>
                  </a:lnTo>
                  <a:lnTo>
                    <a:pt x="12812219" y="612739"/>
                  </a:lnTo>
                  <a:lnTo>
                    <a:pt x="12777747" y="643079"/>
                  </a:lnTo>
                  <a:lnTo>
                    <a:pt x="12739574" y="668862"/>
                  </a:lnTo>
                  <a:lnTo>
                    <a:pt x="12698127" y="689659"/>
                  </a:lnTo>
                  <a:lnTo>
                    <a:pt x="12653834" y="705044"/>
                  </a:lnTo>
                  <a:lnTo>
                    <a:pt x="12607124" y="714588"/>
                  </a:lnTo>
                  <a:lnTo>
                    <a:pt x="12558604" y="7178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8773" y="3334999"/>
              <a:ext cx="12515849" cy="53339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028707" y="5717529"/>
            <a:ext cx="12917805" cy="718185"/>
            <a:chOff x="1028707" y="5717529"/>
            <a:chExt cx="12917805" cy="718185"/>
          </a:xfrm>
        </p:grpSpPr>
        <p:sp>
          <p:nvSpPr>
            <p:cNvPr id="6" name="object 6"/>
            <p:cNvSpPr/>
            <p:nvPr/>
          </p:nvSpPr>
          <p:spPr>
            <a:xfrm>
              <a:off x="1028707" y="5717529"/>
              <a:ext cx="12917805" cy="718185"/>
            </a:xfrm>
            <a:custGeom>
              <a:avLst/>
              <a:gdLst/>
              <a:ahLst/>
              <a:cxnLst/>
              <a:rect l="l" t="t" r="r" b="b"/>
              <a:pathLst>
                <a:path w="12917805" h="718185">
                  <a:moveTo>
                    <a:pt x="12558604" y="717852"/>
                  </a:moveTo>
                  <a:lnTo>
                    <a:pt x="358738" y="717852"/>
                  </a:lnTo>
                  <a:lnTo>
                    <a:pt x="310215" y="714588"/>
                  </a:lnTo>
                  <a:lnTo>
                    <a:pt x="263502" y="705044"/>
                  </a:lnTo>
                  <a:lnTo>
                    <a:pt x="219208" y="689659"/>
                  </a:lnTo>
                  <a:lnTo>
                    <a:pt x="177762" y="668861"/>
                  </a:lnTo>
                  <a:lnTo>
                    <a:pt x="139590" y="643079"/>
                  </a:lnTo>
                  <a:lnTo>
                    <a:pt x="105120" y="612739"/>
                  </a:lnTo>
                  <a:lnTo>
                    <a:pt x="74779" y="578269"/>
                  </a:lnTo>
                  <a:lnTo>
                    <a:pt x="48996" y="540096"/>
                  </a:lnTo>
                  <a:lnTo>
                    <a:pt x="28199" y="498648"/>
                  </a:lnTo>
                  <a:lnTo>
                    <a:pt x="12814" y="454353"/>
                  </a:lnTo>
                  <a:lnTo>
                    <a:pt x="3269" y="407639"/>
                  </a:lnTo>
                  <a:lnTo>
                    <a:pt x="0" y="359036"/>
                  </a:lnTo>
                  <a:lnTo>
                    <a:pt x="0" y="358828"/>
                  </a:lnTo>
                  <a:lnTo>
                    <a:pt x="3269" y="310231"/>
                  </a:lnTo>
                  <a:lnTo>
                    <a:pt x="12814" y="263521"/>
                  </a:lnTo>
                  <a:lnTo>
                    <a:pt x="28199" y="219228"/>
                  </a:lnTo>
                  <a:lnTo>
                    <a:pt x="48996" y="177781"/>
                  </a:lnTo>
                  <a:lnTo>
                    <a:pt x="74779" y="139608"/>
                  </a:lnTo>
                  <a:lnTo>
                    <a:pt x="105120" y="105136"/>
                  </a:lnTo>
                  <a:lnTo>
                    <a:pt x="139590" y="74794"/>
                  </a:lnTo>
                  <a:lnTo>
                    <a:pt x="177762" y="49009"/>
                  </a:lnTo>
                  <a:lnTo>
                    <a:pt x="219208" y="28209"/>
                  </a:lnTo>
                  <a:lnTo>
                    <a:pt x="263502" y="12822"/>
                  </a:lnTo>
                  <a:lnTo>
                    <a:pt x="310215" y="3276"/>
                  </a:lnTo>
                  <a:lnTo>
                    <a:pt x="358917" y="0"/>
                  </a:lnTo>
                  <a:lnTo>
                    <a:pt x="12558425" y="0"/>
                  </a:lnTo>
                  <a:lnTo>
                    <a:pt x="12607124" y="3276"/>
                  </a:lnTo>
                  <a:lnTo>
                    <a:pt x="12653834" y="12822"/>
                  </a:lnTo>
                  <a:lnTo>
                    <a:pt x="12698127" y="28209"/>
                  </a:lnTo>
                  <a:lnTo>
                    <a:pt x="12739574" y="49009"/>
                  </a:lnTo>
                  <a:lnTo>
                    <a:pt x="12777747" y="74794"/>
                  </a:lnTo>
                  <a:lnTo>
                    <a:pt x="12812219" y="105136"/>
                  </a:lnTo>
                  <a:lnTo>
                    <a:pt x="12842561" y="139608"/>
                  </a:lnTo>
                  <a:lnTo>
                    <a:pt x="12868346" y="177781"/>
                  </a:lnTo>
                  <a:lnTo>
                    <a:pt x="12889146" y="219228"/>
                  </a:lnTo>
                  <a:lnTo>
                    <a:pt x="12904533" y="263521"/>
                  </a:lnTo>
                  <a:lnTo>
                    <a:pt x="12914079" y="310231"/>
                  </a:lnTo>
                  <a:lnTo>
                    <a:pt x="12917349" y="358828"/>
                  </a:lnTo>
                  <a:lnTo>
                    <a:pt x="12917349" y="359036"/>
                  </a:lnTo>
                  <a:lnTo>
                    <a:pt x="12914079" y="407639"/>
                  </a:lnTo>
                  <a:lnTo>
                    <a:pt x="12904533" y="454353"/>
                  </a:lnTo>
                  <a:lnTo>
                    <a:pt x="12889146" y="498648"/>
                  </a:lnTo>
                  <a:lnTo>
                    <a:pt x="12868346" y="540096"/>
                  </a:lnTo>
                  <a:lnTo>
                    <a:pt x="12842561" y="578269"/>
                  </a:lnTo>
                  <a:lnTo>
                    <a:pt x="12812219" y="612739"/>
                  </a:lnTo>
                  <a:lnTo>
                    <a:pt x="12777747" y="643079"/>
                  </a:lnTo>
                  <a:lnTo>
                    <a:pt x="12739574" y="668861"/>
                  </a:lnTo>
                  <a:lnTo>
                    <a:pt x="12698127" y="689659"/>
                  </a:lnTo>
                  <a:lnTo>
                    <a:pt x="12653834" y="705044"/>
                  </a:lnTo>
                  <a:lnTo>
                    <a:pt x="12607124" y="714588"/>
                  </a:lnTo>
                  <a:lnTo>
                    <a:pt x="12558604" y="7178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067" y="5825184"/>
              <a:ext cx="12696839" cy="50480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077233" y="8207440"/>
            <a:ext cx="12917805" cy="718185"/>
            <a:chOff x="1077233" y="8207440"/>
            <a:chExt cx="12917805" cy="718185"/>
          </a:xfrm>
        </p:grpSpPr>
        <p:sp>
          <p:nvSpPr>
            <p:cNvPr id="9" name="object 9"/>
            <p:cNvSpPr/>
            <p:nvPr/>
          </p:nvSpPr>
          <p:spPr>
            <a:xfrm>
              <a:off x="1077233" y="8207440"/>
              <a:ext cx="12917805" cy="718185"/>
            </a:xfrm>
            <a:custGeom>
              <a:avLst/>
              <a:gdLst/>
              <a:ahLst/>
              <a:cxnLst/>
              <a:rect l="l" t="t" r="r" b="b"/>
              <a:pathLst>
                <a:path w="12917805" h="718184">
                  <a:moveTo>
                    <a:pt x="12558421" y="717834"/>
                  </a:moveTo>
                  <a:lnTo>
                    <a:pt x="358926" y="717834"/>
                  </a:lnTo>
                  <a:lnTo>
                    <a:pt x="310222" y="714557"/>
                  </a:lnTo>
                  <a:lnTo>
                    <a:pt x="263509" y="705013"/>
                  </a:lnTo>
                  <a:lnTo>
                    <a:pt x="219215" y="689629"/>
                  </a:lnTo>
                  <a:lnTo>
                    <a:pt x="177769" y="668832"/>
                  </a:lnTo>
                  <a:lnTo>
                    <a:pt x="139597" y="643051"/>
                  </a:lnTo>
                  <a:lnTo>
                    <a:pt x="105127" y="612712"/>
                  </a:lnTo>
                  <a:lnTo>
                    <a:pt x="74786" y="578244"/>
                  </a:lnTo>
                  <a:lnTo>
                    <a:pt x="49003" y="540074"/>
                  </a:lnTo>
                  <a:lnTo>
                    <a:pt x="28206" y="498631"/>
                  </a:lnTo>
                  <a:lnTo>
                    <a:pt x="12821" y="454341"/>
                  </a:lnTo>
                  <a:lnTo>
                    <a:pt x="3276" y="407632"/>
                  </a:lnTo>
                  <a:lnTo>
                    <a:pt x="0" y="358932"/>
                  </a:lnTo>
                  <a:lnTo>
                    <a:pt x="3276" y="310225"/>
                  </a:lnTo>
                  <a:lnTo>
                    <a:pt x="12821" y="263510"/>
                  </a:lnTo>
                  <a:lnTo>
                    <a:pt x="28206" y="219215"/>
                  </a:lnTo>
                  <a:lnTo>
                    <a:pt x="49003" y="177768"/>
                  </a:lnTo>
                  <a:lnTo>
                    <a:pt x="74786" y="139595"/>
                  </a:lnTo>
                  <a:lnTo>
                    <a:pt x="105127" y="105125"/>
                  </a:lnTo>
                  <a:lnTo>
                    <a:pt x="139597" y="74785"/>
                  </a:lnTo>
                  <a:lnTo>
                    <a:pt x="177769" y="49002"/>
                  </a:lnTo>
                  <a:lnTo>
                    <a:pt x="219215" y="28205"/>
                  </a:lnTo>
                  <a:lnTo>
                    <a:pt x="263509" y="12820"/>
                  </a:lnTo>
                  <a:lnTo>
                    <a:pt x="310222" y="3276"/>
                  </a:lnTo>
                  <a:lnTo>
                    <a:pt x="358923" y="0"/>
                  </a:lnTo>
                  <a:lnTo>
                    <a:pt x="12558424" y="0"/>
                  </a:lnTo>
                  <a:lnTo>
                    <a:pt x="12607128" y="3276"/>
                  </a:lnTo>
                  <a:lnTo>
                    <a:pt x="12653843" y="12820"/>
                  </a:lnTo>
                  <a:lnTo>
                    <a:pt x="12698138" y="28205"/>
                  </a:lnTo>
                  <a:lnTo>
                    <a:pt x="12739585" y="49002"/>
                  </a:lnTo>
                  <a:lnTo>
                    <a:pt x="12777758" y="74785"/>
                  </a:lnTo>
                  <a:lnTo>
                    <a:pt x="12812228" y="105125"/>
                  </a:lnTo>
                  <a:lnTo>
                    <a:pt x="12842568" y="139595"/>
                  </a:lnTo>
                  <a:lnTo>
                    <a:pt x="12868351" y="177768"/>
                  </a:lnTo>
                  <a:lnTo>
                    <a:pt x="12889148" y="219215"/>
                  </a:lnTo>
                  <a:lnTo>
                    <a:pt x="12904533" y="263510"/>
                  </a:lnTo>
                  <a:lnTo>
                    <a:pt x="12914077" y="310225"/>
                  </a:lnTo>
                  <a:lnTo>
                    <a:pt x="12917354" y="358931"/>
                  </a:lnTo>
                  <a:lnTo>
                    <a:pt x="12914077" y="407632"/>
                  </a:lnTo>
                  <a:lnTo>
                    <a:pt x="12904533" y="454341"/>
                  </a:lnTo>
                  <a:lnTo>
                    <a:pt x="12889148" y="498631"/>
                  </a:lnTo>
                  <a:lnTo>
                    <a:pt x="12868351" y="540074"/>
                  </a:lnTo>
                  <a:lnTo>
                    <a:pt x="12842568" y="578244"/>
                  </a:lnTo>
                  <a:lnTo>
                    <a:pt x="12812228" y="612712"/>
                  </a:lnTo>
                  <a:lnTo>
                    <a:pt x="12777758" y="643051"/>
                  </a:lnTo>
                  <a:lnTo>
                    <a:pt x="12739585" y="668832"/>
                  </a:lnTo>
                  <a:lnTo>
                    <a:pt x="12698138" y="689629"/>
                  </a:lnTo>
                  <a:lnTo>
                    <a:pt x="12653843" y="705013"/>
                  </a:lnTo>
                  <a:lnTo>
                    <a:pt x="12607128" y="714557"/>
                  </a:lnTo>
                  <a:lnTo>
                    <a:pt x="12558421" y="7178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8601" y="8332561"/>
              <a:ext cx="12696839" cy="46670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27106" y="2395011"/>
            <a:ext cx="5476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4" dirty="0">
                <a:solidFill>
                  <a:srgbClr val="17D9FF"/>
                </a:solidFill>
                <a:latin typeface="Trebuchet MS"/>
                <a:cs typeface="Trebuchet MS"/>
              </a:rPr>
              <a:t>Between</a:t>
            </a:r>
            <a:r>
              <a:rPr sz="2800" b="1" spc="-16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Trebuchet MS"/>
                <a:cs typeface="Trebuchet MS"/>
              </a:rPr>
              <a:t>(selects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Trebuchet MS"/>
                <a:cs typeface="Trebuchet MS"/>
              </a:rPr>
              <a:t>given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Trebuchet MS"/>
                <a:cs typeface="Trebuchet MS"/>
              </a:rPr>
              <a:t>range)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6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Operators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16000" y="7395780"/>
            <a:ext cx="561213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80"/>
              </a:lnSpc>
            </a:pPr>
            <a:r>
              <a:rPr sz="2800" b="1" dirty="0">
                <a:solidFill>
                  <a:srgbClr val="17D9FF"/>
                </a:solidFill>
                <a:latin typeface="Trebuchet MS"/>
                <a:cs typeface="Trebuchet MS"/>
              </a:rPr>
              <a:t>NOT</a:t>
            </a:r>
            <a:r>
              <a:rPr sz="2800" b="1" spc="-14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2800" b="1" spc="-135" dirty="0">
                <a:solidFill>
                  <a:srgbClr val="FFFFFF"/>
                </a:solidFill>
                <a:latin typeface="Trebuchet MS"/>
                <a:cs typeface="Trebuchet MS"/>
              </a:rPr>
              <a:t>(to</a:t>
            </a:r>
            <a:r>
              <a:rPr sz="28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Trebuchet MS"/>
                <a:cs typeface="Trebuchet MS"/>
              </a:rPr>
              <a:t>negate</a:t>
            </a:r>
            <a:r>
              <a:rPr sz="28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14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Trebuchet MS"/>
                <a:cs typeface="Trebuchet MS"/>
              </a:rPr>
              <a:t>given</a:t>
            </a:r>
            <a:r>
              <a:rPr sz="28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condition)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000" y="4870481"/>
            <a:ext cx="5087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17D9FF"/>
                </a:solidFill>
                <a:latin typeface="Trebuchet MS"/>
                <a:cs typeface="Trebuchet MS"/>
              </a:rPr>
              <a:t>In</a:t>
            </a:r>
            <a:r>
              <a:rPr sz="2800" b="1" spc="-15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Trebuchet MS"/>
                <a:cs typeface="Trebuchet MS"/>
              </a:rPr>
              <a:t>(matches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80" dirty="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sz="28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0" dirty="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14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Trebuchet MS"/>
                <a:cs typeface="Trebuchet MS"/>
              </a:rPr>
              <a:t>list)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3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Limit</a:t>
            </a:r>
            <a:r>
              <a:rPr u="heavy" spc="-23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Clause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8700" y="3263432"/>
            <a:ext cx="8486140" cy="718185"/>
            <a:chOff x="1028700" y="3263432"/>
            <a:chExt cx="8486140" cy="718185"/>
          </a:xfrm>
        </p:grpSpPr>
        <p:sp>
          <p:nvSpPr>
            <p:cNvPr id="4" name="object 4"/>
            <p:cNvSpPr/>
            <p:nvPr/>
          </p:nvSpPr>
          <p:spPr>
            <a:xfrm>
              <a:off x="1028700" y="3263432"/>
              <a:ext cx="8486140" cy="718185"/>
            </a:xfrm>
            <a:custGeom>
              <a:avLst/>
              <a:gdLst/>
              <a:ahLst/>
              <a:cxnLst/>
              <a:rect l="l" t="t" r="r" b="b"/>
              <a:pathLst>
                <a:path w="8486140" h="718185">
                  <a:moveTo>
                    <a:pt x="8126880" y="717852"/>
                  </a:moveTo>
                  <a:lnTo>
                    <a:pt x="358745" y="717852"/>
                  </a:lnTo>
                  <a:lnTo>
                    <a:pt x="310222" y="714587"/>
                  </a:lnTo>
                  <a:lnTo>
                    <a:pt x="263509" y="705041"/>
                  </a:lnTo>
                  <a:lnTo>
                    <a:pt x="219215" y="689655"/>
                  </a:lnTo>
                  <a:lnTo>
                    <a:pt x="177769" y="668855"/>
                  </a:lnTo>
                  <a:lnTo>
                    <a:pt x="139596" y="643070"/>
                  </a:lnTo>
                  <a:lnTo>
                    <a:pt x="105126" y="612727"/>
                  </a:lnTo>
                  <a:lnTo>
                    <a:pt x="74786" y="578256"/>
                  </a:lnTo>
                  <a:lnTo>
                    <a:pt x="49003" y="540082"/>
                  </a:lnTo>
                  <a:lnTo>
                    <a:pt x="28206" y="498636"/>
                  </a:lnTo>
                  <a:lnTo>
                    <a:pt x="12821" y="454343"/>
                  </a:lnTo>
                  <a:lnTo>
                    <a:pt x="3276" y="407632"/>
                  </a:lnTo>
                  <a:lnTo>
                    <a:pt x="0" y="358930"/>
                  </a:lnTo>
                  <a:lnTo>
                    <a:pt x="3276" y="310225"/>
                  </a:lnTo>
                  <a:lnTo>
                    <a:pt x="12821" y="263510"/>
                  </a:lnTo>
                  <a:lnTo>
                    <a:pt x="28206" y="219215"/>
                  </a:lnTo>
                  <a:lnTo>
                    <a:pt x="49003" y="177768"/>
                  </a:lnTo>
                  <a:lnTo>
                    <a:pt x="74786" y="139595"/>
                  </a:lnTo>
                  <a:lnTo>
                    <a:pt x="105126" y="105125"/>
                  </a:lnTo>
                  <a:lnTo>
                    <a:pt x="139596" y="74785"/>
                  </a:lnTo>
                  <a:lnTo>
                    <a:pt x="177769" y="49002"/>
                  </a:lnTo>
                  <a:lnTo>
                    <a:pt x="219215" y="28205"/>
                  </a:lnTo>
                  <a:lnTo>
                    <a:pt x="263509" y="12820"/>
                  </a:lnTo>
                  <a:lnTo>
                    <a:pt x="310222" y="3276"/>
                  </a:lnTo>
                  <a:lnTo>
                    <a:pt x="358925" y="0"/>
                  </a:lnTo>
                  <a:lnTo>
                    <a:pt x="8126700" y="0"/>
                  </a:lnTo>
                  <a:lnTo>
                    <a:pt x="8175399" y="3276"/>
                  </a:lnTo>
                  <a:lnTo>
                    <a:pt x="8222109" y="12820"/>
                  </a:lnTo>
                  <a:lnTo>
                    <a:pt x="8266402" y="28205"/>
                  </a:lnTo>
                  <a:lnTo>
                    <a:pt x="8307849" y="49002"/>
                  </a:lnTo>
                  <a:lnTo>
                    <a:pt x="8346022" y="74785"/>
                  </a:lnTo>
                  <a:lnTo>
                    <a:pt x="8380494" y="105125"/>
                  </a:lnTo>
                  <a:lnTo>
                    <a:pt x="8410836" y="139595"/>
                  </a:lnTo>
                  <a:lnTo>
                    <a:pt x="8436621" y="177768"/>
                  </a:lnTo>
                  <a:lnTo>
                    <a:pt x="8457421" y="219215"/>
                  </a:lnTo>
                  <a:lnTo>
                    <a:pt x="8472808" y="263510"/>
                  </a:lnTo>
                  <a:lnTo>
                    <a:pt x="8482354" y="310225"/>
                  </a:lnTo>
                  <a:lnTo>
                    <a:pt x="8485631" y="358932"/>
                  </a:lnTo>
                  <a:lnTo>
                    <a:pt x="8482354" y="407632"/>
                  </a:lnTo>
                  <a:lnTo>
                    <a:pt x="8472808" y="454343"/>
                  </a:lnTo>
                  <a:lnTo>
                    <a:pt x="8457421" y="498636"/>
                  </a:lnTo>
                  <a:lnTo>
                    <a:pt x="8436621" y="540082"/>
                  </a:lnTo>
                  <a:lnTo>
                    <a:pt x="8410836" y="578256"/>
                  </a:lnTo>
                  <a:lnTo>
                    <a:pt x="8380494" y="612727"/>
                  </a:lnTo>
                  <a:lnTo>
                    <a:pt x="8346022" y="643070"/>
                  </a:lnTo>
                  <a:lnTo>
                    <a:pt x="8307849" y="668855"/>
                  </a:lnTo>
                  <a:lnTo>
                    <a:pt x="8266402" y="689655"/>
                  </a:lnTo>
                  <a:lnTo>
                    <a:pt x="8222109" y="705041"/>
                  </a:lnTo>
                  <a:lnTo>
                    <a:pt x="8175399" y="714587"/>
                  </a:lnTo>
                  <a:lnTo>
                    <a:pt x="8126880" y="7178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128" y="3330107"/>
              <a:ext cx="8029590" cy="58100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7106" y="2395015"/>
            <a:ext cx="9577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Trebuchet MS"/>
                <a:cs typeface="Trebuchet MS"/>
              </a:rPr>
              <a:t>upper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Trebuchet MS"/>
                <a:cs typeface="Trebuchet MS"/>
              </a:rPr>
              <a:t>limit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85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8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5" dirty="0">
                <a:solidFill>
                  <a:srgbClr val="FFFFFF"/>
                </a:solidFill>
                <a:latin typeface="Trebuchet MS"/>
                <a:cs typeface="Trebuchet MS"/>
              </a:rPr>
              <a:t>(tuples)rows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7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rebuchet MS"/>
                <a:cs typeface="Trebuchet MS"/>
              </a:rPr>
              <a:t>returned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106" y="4757107"/>
            <a:ext cx="6919595" cy="11493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656080" algn="l"/>
              </a:tabLst>
            </a:pPr>
            <a:r>
              <a:rPr sz="3200" b="1" spc="45" dirty="0">
                <a:solidFill>
                  <a:srgbClr val="A69EF1"/>
                </a:solidFill>
                <a:latin typeface="Trebuchet MS"/>
                <a:cs typeface="Trebuchet MS"/>
              </a:rPr>
              <a:t>SELECT</a:t>
            </a:r>
            <a:r>
              <a:rPr sz="3200" b="1" dirty="0">
                <a:solidFill>
                  <a:srgbClr val="A69EF1"/>
                </a:solidFill>
                <a:latin typeface="Trebuchet MS"/>
                <a:cs typeface="Trebuchet MS"/>
              </a:rPr>
              <a:t>	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col1,</a:t>
            </a:r>
            <a:r>
              <a:rPr sz="3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col2</a:t>
            </a:r>
            <a:r>
              <a:rPr sz="3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50" dirty="0">
                <a:solidFill>
                  <a:srgbClr val="A69EF1"/>
                </a:solidFill>
                <a:latin typeface="Trebuchet MS"/>
                <a:cs typeface="Trebuchet MS"/>
              </a:rPr>
              <a:t>FROM</a:t>
            </a:r>
            <a:r>
              <a:rPr sz="3200" b="1" spc="-50" dirty="0">
                <a:solidFill>
                  <a:srgbClr val="A69EF1"/>
                </a:solidFill>
                <a:latin typeface="Trebuchet MS"/>
                <a:cs typeface="Trebuchet MS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table_name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b="1" spc="50" dirty="0">
                <a:solidFill>
                  <a:srgbClr val="A69EF1"/>
                </a:solidFill>
                <a:latin typeface="Trebuchet MS"/>
                <a:cs typeface="Trebuchet MS"/>
              </a:rPr>
              <a:t>LIMIT</a:t>
            </a:r>
            <a:r>
              <a:rPr sz="3200" b="1" spc="-90" dirty="0">
                <a:solidFill>
                  <a:srgbClr val="A69EF1"/>
                </a:solidFill>
                <a:latin typeface="Trebuchet MS"/>
                <a:cs typeface="Trebuchet MS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number;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9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Order</a:t>
            </a:r>
            <a:r>
              <a:rPr u="heavy" spc="-26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u="heavy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By</a:t>
            </a:r>
            <a:r>
              <a:rPr u="heavy" spc="-254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Clause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8699" y="3306865"/>
            <a:ext cx="5923915" cy="1492885"/>
            <a:chOff x="1028699" y="3306865"/>
            <a:chExt cx="5923915" cy="1492885"/>
          </a:xfrm>
        </p:grpSpPr>
        <p:sp>
          <p:nvSpPr>
            <p:cNvPr id="4" name="object 4"/>
            <p:cNvSpPr/>
            <p:nvPr/>
          </p:nvSpPr>
          <p:spPr>
            <a:xfrm>
              <a:off x="1028699" y="3306865"/>
              <a:ext cx="5923915" cy="1492885"/>
            </a:xfrm>
            <a:custGeom>
              <a:avLst/>
              <a:gdLst/>
              <a:ahLst/>
              <a:cxnLst/>
              <a:rect l="l" t="t" r="r" b="b"/>
              <a:pathLst>
                <a:path w="5923915" h="1492885">
                  <a:moveTo>
                    <a:pt x="5438274" y="1492776"/>
                  </a:moveTo>
                  <a:lnTo>
                    <a:pt x="485528" y="1492776"/>
                  </a:lnTo>
                  <a:lnTo>
                    <a:pt x="437761" y="1490411"/>
                  </a:lnTo>
                  <a:lnTo>
                    <a:pt x="390562" y="1483368"/>
                  </a:lnTo>
                  <a:lnTo>
                    <a:pt x="344494" y="1471791"/>
                  </a:lnTo>
                  <a:lnTo>
                    <a:pt x="299876" y="1455812"/>
                  </a:lnTo>
                  <a:lnTo>
                    <a:pt x="257027" y="1435562"/>
                  </a:lnTo>
                  <a:lnTo>
                    <a:pt x="216266" y="1411173"/>
                  </a:lnTo>
                  <a:lnTo>
                    <a:pt x="177911" y="1382778"/>
                  </a:lnTo>
                  <a:lnTo>
                    <a:pt x="142280" y="1350507"/>
                  </a:lnTo>
                  <a:lnTo>
                    <a:pt x="110010" y="1314875"/>
                  </a:lnTo>
                  <a:lnTo>
                    <a:pt x="81615" y="1276518"/>
                  </a:lnTo>
                  <a:lnTo>
                    <a:pt x="57227" y="1235755"/>
                  </a:lnTo>
                  <a:lnTo>
                    <a:pt x="36977" y="1192907"/>
                  </a:lnTo>
                  <a:lnTo>
                    <a:pt x="20997" y="1148291"/>
                  </a:lnTo>
                  <a:lnTo>
                    <a:pt x="9420" y="1102226"/>
                  </a:lnTo>
                  <a:lnTo>
                    <a:pt x="2377" y="1055032"/>
                  </a:lnTo>
                  <a:lnTo>
                    <a:pt x="0" y="1007029"/>
                  </a:lnTo>
                  <a:lnTo>
                    <a:pt x="0" y="485789"/>
                  </a:lnTo>
                  <a:lnTo>
                    <a:pt x="2377" y="437775"/>
                  </a:lnTo>
                  <a:lnTo>
                    <a:pt x="9420" y="390574"/>
                  </a:lnTo>
                  <a:lnTo>
                    <a:pt x="20997" y="344504"/>
                  </a:lnTo>
                  <a:lnTo>
                    <a:pt x="36977" y="299885"/>
                  </a:lnTo>
                  <a:lnTo>
                    <a:pt x="57227" y="257034"/>
                  </a:lnTo>
                  <a:lnTo>
                    <a:pt x="81615" y="216270"/>
                  </a:lnTo>
                  <a:lnTo>
                    <a:pt x="110010" y="177913"/>
                  </a:lnTo>
                  <a:lnTo>
                    <a:pt x="142280" y="142280"/>
                  </a:lnTo>
                  <a:lnTo>
                    <a:pt x="177911" y="110018"/>
                  </a:lnTo>
                  <a:lnTo>
                    <a:pt x="216266" y="81627"/>
                  </a:lnTo>
                  <a:lnTo>
                    <a:pt x="257027" y="57239"/>
                  </a:lnTo>
                  <a:lnTo>
                    <a:pt x="299876" y="36987"/>
                  </a:lnTo>
                  <a:lnTo>
                    <a:pt x="344494" y="21004"/>
                  </a:lnTo>
                  <a:lnTo>
                    <a:pt x="390562" y="9423"/>
                  </a:lnTo>
                  <a:lnTo>
                    <a:pt x="437761" y="2378"/>
                  </a:lnTo>
                  <a:lnTo>
                    <a:pt x="485773" y="0"/>
                  </a:lnTo>
                  <a:lnTo>
                    <a:pt x="5438029" y="0"/>
                  </a:lnTo>
                  <a:lnTo>
                    <a:pt x="5486042" y="2378"/>
                  </a:lnTo>
                  <a:lnTo>
                    <a:pt x="5533243" y="9423"/>
                  </a:lnTo>
                  <a:lnTo>
                    <a:pt x="5579311" y="21004"/>
                  </a:lnTo>
                  <a:lnTo>
                    <a:pt x="5623929" y="36987"/>
                  </a:lnTo>
                  <a:lnTo>
                    <a:pt x="5666776" y="57239"/>
                  </a:lnTo>
                  <a:lnTo>
                    <a:pt x="5707534" y="81627"/>
                  </a:lnTo>
                  <a:lnTo>
                    <a:pt x="5745884" y="110018"/>
                  </a:lnTo>
                  <a:lnTo>
                    <a:pt x="5781507" y="142280"/>
                  </a:lnTo>
                  <a:lnTo>
                    <a:pt x="5813777" y="177913"/>
                  </a:lnTo>
                  <a:lnTo>
                    <a:pt x="5842173" y="216270"/>
                  </a:lnTo>
                  <a:lnTo>
                    <a:pt x="5866561" y="257034"/>
                  </a:lnTo>
                  <a:lnTo>
                    <a:pt x="5886811" y="299885"/>
                  </a:lnTo>
                  <a:lnTo>
                    <a:pt x="5902791" y="344504"/>
                  </a:lnTo>
                  <a:lnTo>
                    <a:pt x="5914367" y="390574"/>
                  </a:lnTo>
                  <a:lnTo>
                    <a:pt x="5921410" y="437775"/>
                  </a:lnTo>
                  <a:lnTo>
                    <a:pt x="5923787" y="485789"/>
                  </a:lnTo>
                  <a:lnTo>
                    <a:pt x="5923787" y="1007029"/>
                  </a:lnTo>
                  <a:lnTo>
                    <a:pt x="5921410" y="1055032"/>
                  </a:lnTo>
                  <a:lnTo>
                    <a:pt x="5914367" y="1102226"/>
                  </a:lnTo>
                  <a:lnTo>
                    <a:pt x="5902791" y="1148291"/>
                  </a:lnTo>
                  <a:lnTo>
                    <a:pt x="5886811" y="1192907"/>
                  </a:lnTo>
                  <a:lnTo>
                    <a:pt x="5866561" y="1235755"/>
                  </a:lnTo>
                  <a:lnTo>
                    <a:pt x="5842173" y="1276518"/>
                  </a:lnTo>
                  <a:lnTo>
                    <a:pt x="5813777" y="1314875"/>
                  </a:lnTo>
                  <a:lnTo>
                    <a:pt x="5781507" y="1350507"/>
                  </a:lnTo>
                  <a:lnTo>
                    <a:pt x="5745884" y="1382778"/>
                  </a:lnTo>
                  <a:lnTo>
                    <a:pt x="5707534" y="1411173"/>
                  </a:lnTo>
                  <a:lnTo>
                    <a:pt x="5666776" y="1435562"/>
                  </a:lnTo>
                  <a:lnTo>
                    <a:pt x="5623929" y="1455812"/>
                  </a:lnTo>
                  <a:lnTo>
                    <a:pt x="5579311" y="1471791"/>
                  </a:lnTo>
                  <a:lnTo>
                    <a:pt x="5533243" y="1483368"/>
                  </a:lnTo>
                  <a:lnTo>
                    <a:pt x="5486042" y="1490411"/>
                  </a:lnTo>
                  <a:lnTo>
                    <a:pt x="5438274" y="14927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974" y="3463015"/>
              <a:ext cx="5572109" cy="11810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7106" y="2395011"/>
            <a:ext cx="85871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8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rebuchet MS"/>
                <a:cs typeface="Trebuchet MS"/>
              </a:rPr>
              <a:t>sort</a:t>
            </a:r>
            <a:r>
              <a:rPr sz="28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ascending</a:t>
            </a:r>
            <a:r>
              <a:rPr sz="28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rebuchet MS"/>
                <a:cs typeface="Trebuchet MS"/>
              </a:rPr>
              <a:t>(ASC)</a:t>
            </a:r>
            <a:r>
              <a:rPr sz="28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8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8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75" dirty="0">
                <a:solidFill>
                  <a:srgbClr val="FFFFFF"/>
                </a:solidFill>
                <a:latin typeface="Trebuchet MS"/>
                <a:cs typeface="Trebuchet MS"/>
              </a:rPr>
              <a:t>descending</a:t>
            </a:r>
            <a:r>
              <a:rPr sz="28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0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sz="28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(DESC)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106" y="5865055"/>
            <a:ext cx="6919595" cy="11493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656080" algn="l"/>
              </a:tabLst>
            </a:pPr>
            <a:r>
              <a:rPr sz="3200" b="1" spc="45" dirty="0">
                <a:solidFill>
                  <a:srgbClr val="A69EF1"/>
                </a:solidFill>
                <a:latin typeface="Trebuchet MS"/>
                <a:cs typeface="Trebuchet MS"/>
              </a:rPr>
              <a:t>SELECT</a:t>
            </a:r>
            <a:r>
              <a:rPr sz="3200" b="1" dirty="0">
                <a:solidFill>
                  <a:srgbClr val="A69EF1"/>
                </a:solidFill>
                <a:latin typeface="Trebuchet MS"/>
                <a:cs typeface="Trebuchet MS"/>
              </a:rPr>
              <a:t>	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col1,</a:t>
            </a:r>
            <a:r>
              <a:rPr sz="3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col2</a:t>
            </a:r>
            <a:r>
              <a:rPr sz="3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50" dirty="0">
                <a:solidFill>
                  <a:srgbClr val="A69EF1"/>
                </a:solidFill>
                <a:latin typeface="Trebuchet MS"/>
                <a:cs typeface="Trebuchet MS"/>
              </a:rPr>
              <a:t>FROM</a:t>
            </a:r>
            <a:r>
              <a:rPr sz="3200" b="1" spc="-50" dirty="0">
                <a:solidFill>
                  <a:srgbClr val="A69EF1"/>
                </a:solidFill>
                <a:latin typeface="Trebuchet MS"/>
                <a:cs typeface="Trebuchet MS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table_name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b="1" spc="75" dirty="0">
                <a:solidFill>
                  <a:srgbClr val="A69EF1"/>
                </a:solidFill>
                <a:latin typeface="Trebuchet MS"/>
                <a:cs typeface="Trebuchet MS"/>
              </a:rPr>
              <a:t>ORDER</a:t>
            </a:r>
            <a:r>
              <a:rPr sz="3200" b="1" spc="-229" dirty="0">
                <a:solidFill>
                  <a:srgbClr val="A69EF1"/>
                </a:solidFill>
                <a:latin typeface="Trebuchet MS"/>
                <a:cs typeface="Trebuchet MS"/>
              </a:rPr>
              <a:t> </a:t>
            </a:r>
            <a:r>
              <a:rPr sz="3200" b="1" spc="80" dirty="0">
                <a:solidFill>
                  <a:srgbClr val="A69EF1"/>
                </a:solidFill>
                <a:latin typeface="Trebuchet MS"/>
                <a:cs typeface="Trebuchet MS"/>
              </a:rPr>
              <a:t>BY</a:t>
            </a:r>
            <a:r>
              <a:rPr sz="3200" b="1" spc="-135" dirty="0">
                <a:solidFill>
                  <a:srgbClr val="A69EF1"/>
                </a:solidFill>
                <a:latin typeface="Trebuchet MS"/>
                <a:cs typeface="Trebuchet MS"/>
              </a:rPr>
              <a:t> </a:t>
            </a:r>
            <a:r>
              <a:rPr sz="3200" i="1" spc="-55" dirty="0">
                <a:solidFill>
                  <a:srgbClr val="FFFFFF"/>
                </a:solidFill>
                <a:latin typeface="Arial"/>
                <a:cs typeface="Arial"/>
              </a:rPr>
              <a:t>col_name(s) </a:t>
            </a:r>
            <a:r>
              <a:rPr sz="3200" b="1" spc="80" dirty="0">
                <a:solidFill>
                  <a:srgbClr val="A69EF1"/>
                </a:solidFill>
                <a:latin typeface="Trebuchet MS"/>
                <a:cs typeface="Trebuchet MS"/>
              </a:rPr>
              <a:t>ASC</a:t>
            </a:r>
            <a:r>
              <a:rPr sz="3200" b="1" i="1" spc="8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u="heavy" spc="-15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Types</a:t>
            </a:r>
            <a:r>
              <a:rPr sz="5600" u="heavy" spc="-32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56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of</a:t>
            </a:r>
            <a:r>
              <a:rPr sz="5600" u="heavy" spc="-3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56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Databases</a:t>
            </a:r>
            <a:endParaRPr sz="5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049296" y="4453450"/>
            <a:ext cx="422909" cy="944244"/>
            <a:chOff x="10049296" y="4453450"/>
            <a:chExt cx="422909" cy="944244"/>
          </a:xfrm>
        </p:grpSpPr>
        <p:sp>
          <p:nvSpPr>
            <p:cNvPr id="4" name="object 4"/>
            <p:cNvSpPr/>
            <p:nvPr/>
          </p:nvSpPr>
          <p:spPr>
            <a:xfrm>
              <a:off x="10256926" y="4457046"/>
              <a:ext cx="215265" cy="815975"/>
            </a:xfrm>
            <a:custGeom>
              <a:avLst/>
              <a:gdLst/>
              <a:ahLst/>
              <a:cxnLst/>
              <a:rect l="l" t="t" r="r" b="b"/>
              <a:pathLst>
                <a:path w="215265" h="815975">
                  <a:moveTo>
                    <a:pt x="38973" y="815892"/>
                  </a:moveTo>
                  <a:lnTo>
                    <a:pt x="30224" y="815892"/>
                  </a:lnTo>
                  <a:lnTo>
                    <a:pt x="22556" y="803050"/>
                  </a:lnTo>
                  <a:lnTo>
                    <a:pt x="7643" y="754533"/>
                  </a:lnTo>
                  <a:lnTo>
                    <a:pt x="88" y="142508"/>
                  </a:lnTo>
                  <a:lnTo>
                    <a:pt x="0" y="11046"/>
                  </a:lnTo>
                  <a:lnTo>
                    <a:pt x="567" y="0"/>
                  </a:lnTo>
                  <a:lnTo>
                    <a:pt x="25665" y="47264"/>
                  </a:lnTo>
                  <a:lnTo>
                    <a:pt x="34517" y="59578"/>
                  </a:lnTo>
                  <a:lnTo>
                    <a:pt x="44638" y="70872"/>
                  </a:lnTo>
                  <a:lnTo>
                    <a:pt x="60197" y="86859"/>
                  </a:lnTo>
                  <a:lnTo>
                    <a:pt x="75276" y="103277"/>
                  </a:lnTo>
                  <a:lnTo>
                    <a:pt x="103583" y="137619"/>
                  </a:lnTo>
                  <a:lnTo>
                    <a:pt x="132990" y="180728"/>
                  </a:lnTo>
                  <a:lnTo>
                    <a:pt x="157736" y="226057"/>
                  </a:lnTo>
                  <a:lnTo>
                    <a:pt x="178351" y="273509"/>
                  </a:lnTo>
                  <a:lnTo>
                    <a:pt x="195363" y="322986"/>
                  </a:lnTo>
                  <a:lnTo>
                    <a:pt x="209523" y="385311"/>
                  </a:lnTo>
                  <a:lnTo>
                    <a:pt x="214842" y="448777"/>
                  </a:lnTo>
                  <a:lnTo>
                    <a:pt x="212937" y="502247"/>
                  </a:lnTo>
                  <a:lnTo>
                    <a:pt x="205457" y="553507"/>
                  </a:lnTo>
                  <a:lnTo>
                    <a:pt x="192421" y="602548"/>
                  </a:lnTo>
                  <a:lnTo>
                    <a:pt x="173851" y="649361"/>
                  </a:lnTo>
                  <a:lnTo>
                    <a:pt x="149763" y="693938"/>
                  </a:lnTo>
                  <a:lnTo>
                    <a:pt x="120179" y="736271"/>
                  </a:lnTo>
                  <a:lnTo>
                    <a:pt x="85116" y="776351"/>
                  </a:lnTo>
                  <a:lnTo>
                    <a:pt x="51110" y="806710"/>
                  </a:lnTo>
                  <a:lnTo>
                    <a:pt x="38973" y="815892"/>
                  </a:lnTo>
                  <a:close/>
                </a:path>
              </a:pathLst>
            </a:custGeom>
            <a:solidFill>
              <a:srgbClr val="589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49296" y="4453450"/>
              <a:ext cx="214629" cy="828675"/>
            </a:xfrm>
            <a:custGeom>
              <a:avLst/>
              <a:gdLst/>
              <a:ahLst/>
              <a:cxnLst/>
              <a:rect l="l" t="t" r="r" b="b"/>
              <a:pathLst>
                <a:path w="214629" h="828675">
                  <a:moveTo>
                    <a:pt x="197650" y="828180"/>
                  </a:moveTo>
                  <a:lnTo>
                    <a:pt x="193045" y="828180"/>
                  </a:lnTo>
                  <a:lnTo>
                    <a:pt x="181233" y="818836"/>
                  </a:lnTo>
                  <a:lnTo>
                    <a:pt x="147409" y="789170"/>
                  </a:lnTo>
                  <a:lnTo>
                    <a:pt x="113862" y="753591"/>
                  </a:lnTo>
                  <a:lnTo>
                    <a:pt x="83884" y="715721"/>
                  </a:lnTo>
                  <a:lnTo>
                    <a:pt x="57786" y="675360"/>
                  </a:lnTo>
                  <a:lnTo>
                    <a:pt x="35877" y="632311"/>
                  </a:lnTo>
                  <a:lnTo>
                    <a:pt x="18466" y="586373"/>
                  </a:lnTo>
                  <a:lnTo>
                    <a:pt x="4812" y="505070"/>
                  </a:lnTo>
                  <a:lnTo>
                    <a:pt x="515" y="457648"/>
                  </a:lnTo>
                  <a:lnTo>
                    <a:pt x="0" y="424131"/>
                  </a:lnTo>
                  <a:lnTo>
                    <a:pt x="5123" y="375954"/>
                  </a:lnTo>
                  <a:lnTo>
                    <a:pt x="13868" y="328816"/>
                  </a:lnTo>
                  <a:lnTo>
                    <a:pt x="26406" y="282763"/>
                  </a:lnTo>
                  <a:lnTo>
                    <a:pt x="42909" y="237843"/>
                  </a:lnTo>
                  <a:lnTo>
                    <a:pt x="63550" y="194105"/>
                  </a:lnTo>
                  <a:lnTo>
                    <a:pt x="86481" y="155156"/>
                  </a:lnTo>
                  <a:lnTo>
                    <a:pt x="112335" y="118566"/>
                  </a:lnTo>
                  <a:lnTo>
                    <a:pt x="141358" y="84574"/>
                  </a:lnTo>
                  <a:lnTo>
                    <a:pt x="173796" y="53419"/>
                  </a:lnTo>
                  <a:lnTo>
                    <a:pt x="185847" y="42710"/>
                  </a:lnTo>
                  <a:lnTo>
                    <a:pt x="191394" y="37040"/>
                  </a:lnTo>
                  <a:lnTo>
                    <a:pt x="205111" y="2582"/>
                  </a:lnTo>
                  <a:lnTo>
                    <a:pt x="207160" y="0"/>
                  </a:lnTo>
                  <a:lnTo>
                    <a:pt x="208403" y="2075"/>
                  </a:lnTo>
                  <a:lnTo>
                    <a:pt x="214045" y="723946"/>
                  </a:lnTo>
                  <a:lnTo>
                    <a:pt x="206911" y="781702"/>
                  </a:lnTo>
                  <a:lnTo>
                    <a:pt x="202751" y="807742"/>
                  </a:lnTo>
                  <a:lnTo>
                    <a:pt x="201217" y="814421"/>
                  </a:lnTo>
                  <a:lnTo>
                    <a:pt x="198180" y="824077"/>
                  </a:lnTo>
                  <a:lnTo>
                    <a:pt x="197650" y="828180"/>
                  </a:lnTo>
                  <a:close/>
                </a:path>
              </a:pathLst>
            </a:custGeom>
            <a:solidFill>
              <a:srgbClr val="6BA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42158" y="5163010"/>
              <a:ext cx="53340" cy="234315"/>
            </a:xfrm>
            <a:custGeom>
              <a:avLst/>
              <a:gdLst/>
              <a:ahLst/>
              <a:cxnLst/>
              <a:rect l="l" t="t" r="r" b="b"/>
              <a:pathLst>
                <a:path w="53340" h="234314">
                  <a:moveTo>
                    <a:pt x="39511" y="234106"/>
                  </a:moveTo>
                  <a:lnTo>
                    <a:pt x="36426" y="234106"/>
                  </a:lnTo>
                  <a:lnTo>
                    <a:pt x="32350" y="231040"/>
                  </a:lnTo>
                  <a:lnTo>
                    <a:pt x="27699" y="230510"/>
                  </a:lnTo>
                  <a:lnTo>
                    <a:pt x="23601" y="228965"/>
                  </a:lnTo>
                  <a:lnTo>
                    <a:pt x="13861" y="225086"/>
                  </a:lnTo>
                  <a:lnTo>
                    <a:pt x="13861" y="204872"/>
                  </a:lnTo>
                  <a:lnTo>
                    <a:pt x="12409" y="183785"/>
                  </a:lnTo>
                  <a:lnTo>
                    <a:pt x="10050" y="162890"/>
                  </a:lnTo>
                  <a:lnTo>
                    <a:pt x="6258" y="142190"/>
                  </a:lnTo>
                  <a:lnTo>
                    <a:pt x="506" y="121687"/>
                  </a:lnTo>
                  <a:lnTo>
                    <a:pt x="0" y="120165"/>
                  </a:lnTo>
                  <a:lnTo>
                    <a:pt x="0" y="118090"/>
                  </a:lnTo>
                  <a:lnTo>
                    <a:pt x="3453" y="111753"/>
                  </a:lnTo>
                  <a:lnTo>
                    <a:pt x="5644" y="105122"/>
                  </a:lnTo>
                  <a:lnTo>
                    <a:pt x="7061" y="98300"/>
                  </a:lnTo>
                  <a:lnTo>
                    <a:pt x="8197" y="91392"/>
                  </a:lnTo>
                  <a:lnTo>
                    <a:pt x="11362" y="74361"/>
                  </a:lnTo>
                  <a:lnTo>
                    <a:pt x="13950" y="57128"/>
                  </a:lnTo>
                  <a:lnTo>
                    <a:pt x="15964" y="39702"/>
                  </a:lnTo>
                  <a:lnTo>
                    <a:pt x="17407" y="22087"/>
                  </a:lnTo>
                  <a:lnTo>
                    <a:pt x="17407" y="19505"/>
                  </a:lnTo>
                  <a:lnTo>
                    <a:pt x="17959" y="2075"/>
                  </a:lnTo>
                  <a:lnTo>
                    <a:pt x="20492" y="0"/>
                  </a:lnTo>
                  <a:lnTo>
                    <a:pt x="20492" y="13372"/>
                  </a:lnTo>
                  <a:lnTo>
                    <a:pt x="22021" y="30008"/>
                  </a:lnTo>
                  <a:lnTo>
                    <a:pt x="31268" y="79611"/>
                  </a:lnTo>
                  <a:lnTo>
                    <a:pt x="53327" y="109929"/>
                  </a:lnTo>
                  <a:lnTo>
                    <a:pt x="48972" y="117275"/>
                  </a:lnTo>
                  <a:lnTo>
                    <a:pt x="45083" y="124814"/>
                  </a:lnTo>
                  <a:lnTo>
                    <a:pt x="42110" y="132738"/>
                  </a:lnTo>
                  <a:lnTo>
                    <a:pt x="40519" y="141146"/>
                  </a:lnTo>
                  <a:lnTo>
                    <a:pt x="39511" y="148847"/>
                  </a:lnTo>
                  <a:lnTo>
                    <a:pt x="37969" y="157077"/>
                  </a:lnTo>
                  <a:lnTo>
                    <a:pt x="38475" y="165285"/>
                  </a:lnTo>
                  <a:lnTo>
                    <a:pt x="38475" y="212549"/>
                  </a:lnTo>
                  <a:lnTo>
                    <a:pt x="39970" y="228965"/>
                  </a:lnTo>
                  <a:lnTo>
                    <a:pt x="40018" y="231570"/>
                  </a:lnTo>
                  <a:lnTo>
                    <a:pt x="39511" y="234106"/>
                  </a:lnTo>
                  <a:close/>
                </a:path>
                <a:path w="53340" h="234314">
                  <a:moveTo>
                    <a:pt x="40535" y="141238"/>
                  </a:moveTo>
                  <a:close/>
                </a:path>
                <a:path w="53340" h="234314">
                  <a:moveTo>
                    <a:pt x="13861" y="227443"/>
                  </a:moveTo>
                  <a:lnTo>
                    <a:pt x="13354" y="224884"/>
                  </a:lnTo>
                  <a:lnTo>
                    <a:pt x="13861" y="225086"/>
                  </a:lnTo>
                  <a:lnTo>
                    <a:pt x="13861" y="2274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1923970" y="4889069"/>
            <a:ext cx="561975" cy="287020"/>
          </a:xfrm>
          <a:custGeom>
            <a:avLst/>
            <a:gdLst/>
            <a:ahLst/>
            <a:cxnLst/>
            <a:rect l="l" t="t" r="r" b="b"/>
            <a:pathLst>
              <a:path w="561975" h="287020">
                <a:moveTo>
                  <a:pt x="108622" y="285071"/>
                </a:moveTo>
                <a:lnTo>
                  <a:pt x="12555" y="284129"/>
                </a:lnTo>
                <a:lnTo>
                  <a:pt x="8370" y="284129"/>
                </a:lnTo>
                <a:lnTo>
                  <a:pt x="8064" y="283493"/>
                </a:lnTo>
                <a:lnTo>
                  <a:pt x="27216" y="264485"/>
                </a:lnTo>
                <a:lnTo>
                  <a:pt x="31716" y="263308"/>
                </a:lnTo>
                <a:lnTo>
                  <a:pt x="35995" y="261293"/>
                </a:lnTo>
                <a:lnTo>
                  <a:pt x="39851" y="259645"/>
                </a:lnTo>
                <a:lnTo>
                  <a:pt x="42085" y="256443"/>
                </a:lnTo>
                <a:lnTo>
                  <a:pt x="43378" y="252582"/>
                </a:lnTo>
                <a:lnTo>
                  <a:pt x="44342" y="250016"/>
                </a:lnTo>
                <a:lnTo>
                  <a:pt x="44888" y="245034"/>
                </a:lnTo>
                <a:lnTo>
                  <a:pt x="44988" y="243895"/>
                </a:lnTo>
                <a:lnTo>
                  <a:pt x="46270" y="206558"/>
                </a:lnTo>
                <a:lnTo>
                  <a:pt x="46197" y="175279"/>
                </a:lnTo>
                <a:lnTo>
                  <a:pt x="45905" y="111354"/>
                </a:lnTo>
                <a:lnTo>
                  <a:pt x="45447" y="57567"/>
                </a:lnTo>
                <a:lnTo>
                  <a:pt x="24404" y="21234"/>
                </a:lnTo>
                <a:lnTo>
                  <a:pt x="17022" y="20599"/>
                </a:lnTo>
                <a:lnTo>
                  <a:pt x="9310" y="19304"/>
                </a:lnTo>
                <a:lnTo>
                  <a:pt x="275" y="18070"/>
                </a:lnTo>
                <a:lnTo>
                  <a:pt x="3855" y="9981"/>
                </a:lnTo>
                <a:lnTo>
                  <a:pt x="4819" y="7415"/>
                </a:lnTo>
                <a:lnTo>
                  <a:pt x="6442" y="4943"/>
                </a:lnTo>
                <a:lnTo>
                  <a:pt x="9357" y="659"/>
                </a:lnTo>
                <a:lnTo>
                  <a:pt x="10956" y="0"/>
                </a:lnTo>
                <a:lnTo>
                  <a:pt x="13213" y="329"/>
                </a:lnTo>
                <a:lnTo>
                  <a:pt x="37736" y="958"/>
                </a:lnTo>
                <a:lnTo>
                  <a:pt x="165318" y="958"/>
                </a:lnTo>
                <a:lnTo>
                  <a:pt x="170264" y="1232"/>
                </a:lnTo>
                <a:lnTo>
                  <a:pt x="217573" y="11912"/>
                </a:lnTo>
                <a:lnTo>
                  <a:pt x="235427" y="21099"/>
                </a:lnTo>
                <a:lnTo>
                  <a:pt x="124175" y="21099"/>
                </a:lnTo>
                <a:lnTo>
                  <a:pt x="114663" y="21134"/>
                </a:lnTo>
                <a:lnTo>
                  <a:pt x="96890" y="21964"/>
                </a:lnTo>
                <a:lnTo>
                  <a:pt x="91717" y="24507"/>
                </a:lnTo>
                <a:lnTo>
                  <a:pt x="92046" y="230076"/>
                </a:lnTo>
                <a:lnTo>
                  <a:pt x="118045" y="260170"/>
                </a:lnTo>
                <a:lnTo>
                  <a:pt x="146025" y="263858"/>
                </a:lnTo>
                <a:lnTo>
                  <a:pt x="221254" y="263858"/>
                </a:lnTo>
                <a:lnTo>
                  <a:pt x="214114" y="267858"/>
                </a:lnTo>
                <a:lnTo>
                  <a:pt x="193822" y="275833"/>
                </a:lnTo>
                <a:lnTo>
                  <a:pt x="172267" y="281210"/>
                </a:lnTo>
                <a:lnTo>
                  <a:pt x="146240" y="284435"/>
                </a:lnTo>
                <a:lnTo>
                  <a:pt x="108622" y="285071"/>
                </a:lnTo>
                <a:close/>
              </a:path>
              <a:path w="561975" h="287020">
                <a:moveTo>
                  <a:pt x="165318" y="958"/>
                </a:moveTo>
                <a:lnTo>
                  <a:pt x="37736" y="958"/>
                </a:lnTo>
                <a:lnTo>
                  <a:pt x="153952" y="329"/>
                </a:lnTo>
                <a:lnTo>
                  <a:pt x="165318" y="958"/>
                </a:lnTo>
                <a:close/>
              </a:path>
              <a:path w="561975" h="287020">
                <a:moveTo>
                  <a:pt x="0" y="18692"/>
                </a:moveTo>
                <a:lnTo>
                  <a:pt x="0" y="18033"/>
                </a:lnTo>
                <a:lnTo>
                  <a:pt x="275" y="18070"/>
                </a:lnTo>
                <a:lnTo>
                  <a:pt x="0" y="18692"/>
                </a:lnTo>
                <a:close/>
              </a:path>
              <a:path w="561975" h="287020">
                <a:moveTo>
                  <a:pt x="221254" y="263858"/>
                </a:moveTo>
                <a:lnTo>
                  <a:pt x="146025" y="263858"/>
                </a:lnTo>
                <a:lnTo>
                  <a:pt x="154869" y="263671"/>
                </a:lnTo>
                <a:lnTo>
                  <a:pt x="163606" y="262742"/>
                </a:lnTo>
                <a:lnTo>
                  <a:pt x="206946" y="245034"/>
                </a:lnTo>
                <a:lnTo>
                  <a:pt x="231727" y="215551"/>
                </a:lnTo>
                <a:lnTo>
                  <a:pt x="246222" y="172308"/>
                </a:lnTo>
                <a:lnTo>
                  <a:pt x="247785" y="157002"/>
                </a:lnTo>
                <a:lnTo>
                  <a:pt x="247856" y="156484"/>
                </a:lnTo>
                <a:lnTo>
                  <a:pt x="245806" y="116091"/>
                </a:lnTo>
                <a:lnTo>
                  <a:pt x="229176" y="72450"/>
                </a:lnTo>
                <a:lnTo>
                  <a:pt x="201546" y="42722"/>
                </a:lnTo>
                <a:lnTo>
                  <a:pt x="162914" y="25574"/>
                </a:lnTo>
                <a:lnTo>
                  <a:pt x="124175" y="21099"/>
                </a:lnTo>
                <a:lnTo>
                  <a:pt x="235427" y="21099"/>
                </a:lnTo>
                <a:lnTo>
                  <a:pt x="267065" y="48590"/>
                </a:lnTo>
                <a:lnTo>
                  <a:pt x="290751" y="94194"/>
                </a:lnTo>
                <a:lnTo>
                  <a:pt x="296160" y="128686"/>
                </a:lnTo>
                <a:lnTo>
                  <a:pt x="296117" y="137276"/>
                </a:lnTo>
                <a:lnTo>
                  <a:pt x="295325" y="145772"/>
                </a:lnTo>
                <a:lnTo>
                  <a:pt x="294025" y="160639"/>
                </a:lnTo>
                <a:lnTo>
                  <a:pt x="281501" y="203356"/>
                </a:lnTo>
                <a:lnTo>
                  <a:pt x="259871" y="234913"/>
                </a:lnTo>
                <a:lnTo>
                  <a:pt x="233079" y="257231"/>
                </a:lnTo>
                <a:lnTo>
                  <a:pt x="221254" y="263858"/>
                </a:lnTo>
                <a:close/>
              </a:path>
              <a:path w="561975" h="287020">
                <a:moveTo>
                  <a:pt x="516986" y="266378"/>
                </a:moveTo>
                <a:lnTo>
                  <a:pt x="336494" y="266378"/>
                </a:lnTo>
                <a:lnTo>
                  <a:pt x="342607" y="264448"/>
                </a:lnTo>
                <a:lnTo>
                  <a:pt x="353892" y="261098"/>
                </a:lnTo>
                <a:lnTo>
                  <a:pt x="356666" y="257882"/>
                </a:lnTo>
                <a:lnTo>
                  <a:pt x="357372" y="252865"/>
                </a:lnTo>
                <a:lnTo>
                  <a:pt x="358688" y="245802"/>
                </a:lnTo>
                <a:lnTo>
                  <a:pt x="359629" y="239022"/>
                </a:lnTo>
                <a:lnTo>
                  <a:pt x="359911" y="129776"/>
                </a:lnTo>
                <a:lnTo>
                  <a:pt x="360031" y="106016"/>
                </a:lnTo>
                <a:lnTo>
                  <a:pt x="360468" y="64641"/>
                </a:lnTo>
                <a:lnTo>
                  <a:pt x="360593" y="47401"/>
                </a:lnTo>
                <a:lnTo>
                  <a:pt x="360287" y="42043"/>
                </a:lnTo>
                <a:lnTo>
                  <a:pt x="359652" y="36702"/>
                </a:lnTo>
                <a:lnTo>
                  <a:pt x="359041" y="28980"/>
                </a:lnTo>
                <a:lnTo>
                  <a:pt x="352928" y="24154"/>
                </a:lnTo>
                <a:lnTo>
                  <a:pt x="322058" y="19634"/>
                </a:lnTo>
                <a:lnTo>
                  <a:pt x="319495" y="19304"/>
                </a:lnTo>
                <a:lnTo>
                  <a:pt x="318837" y="18033"/>
                </a:lnTo>
                <a:lnTo>
                  <a:pt x="319166" y="15773"/>
                </a:lnTo>
                <a:lnTo>
                  <a:pt x="320106" y="10947"/>
                </a:lnTo>
                <a:lnTo>
                  <a:pt x="322928" y="6780"/>
                </a:lnTo>
                <a:lnTo>
                  <a:pt x="325279" y="2589"/>
                </a:lnTo>
                <a:lnTo>
                  <a:pt x="326689" y="353"/>
                </a:lnTo>
                <a:lnTo>
                  <a:pt x="329464" y="965"/>
                </a:lnTo>
                <a:lnTo>
                  <a:pt x="331392" y="1294"/>
                </a:lnTo>
                <a:lnTo>
                  <a:pt x="339055" y="2107"/>
                </a:lnTo>
                <a:lnTo>
                  <a:pt x="346621" y="2357"/>
                </a:lnTo>
                <a:lnTo>
                  <a:pt x="467506" y="2357"/>
                </a:lnTo>
                <a:lnTo>
                  <a:pt x="479331" y="3300"/>
                </a:lnTo>
                <a:lnTo>
                  <a:pt x="492247" y="6141"/>
                </a:lnTo>
                <a:lnTo>
                  <a:pt x="504568" y="10973"/>
                </a:lnTo>
                <a:lnTo>
                  <a:pt x="516154" y="18033"/>
                </a:lnTo>
                <a:lnTo>
                  <a:pt x="520861" y="21329"/>
                </a:lnTo>
                <a:lnTo>
                  <a:pt x="420993" y="21329"/>
                </a:lnTo>
                <a:lnTo>
                  <a:pt x="408462" y="23918"/>
                </a:lnTo>
                <a:lnTo>
                  <a:pt x="406534" y="26155"/>
                </a:lnTo>
                <a:lnTo>
                  <a:pt x="406534" y="30981"/>
                </a:lnTo>
                <a:lnTo>
                  <a:pt x="405593" y="56712"/>
                </a:lnTo>
                <a:lnTo>
                  <a:pt x="405502" y="58097"/>
                </a:lnTo>
                <a:lnTo>
                  <a:pt x="405264" y="64079"/>
                </a:lnTo>
                <a:lnTo>
                  <a:pt x="405299" y="73686"/>
                </a:lnTo>
                <a:lnTo>
                  <a:pt x="405431" y="78240"/>
                </a:lnTo>
                <a:lnTo>
                  <a:pt x="405845" y="84836"/>
                </a:lnTo>
                <a:lnTo>
                  <a:pt x="405876" y="120441"/>
                </a:lnTo>
                <a:lnTo>
                  <a:pt x="406228" y="121076"/>
                </a:lnTo>
                <a:lnTo>
                  <a:pt x="504303" y="121277"/>
                </a:lnTo>
                <a:lnTo>
                  <a:pt x="500391" y="123242"/>
                </a:lnTo>
                <a:lnTo>
                  <a:pt x="498463" y="123901"/>
                </a:lnTo>
                <a:lnTo>
                  <a:pt x="498134" y="125502"/>
                </a:lnTo>
                <a:lnTo>
                  <a:pt x="500062" y="125808"/>
                </a:lnTo>
                <a:lnTo>
                  <a:pt x="501661" y="126468"/>
                </a:lnTo>
                <a:lnTo>
                  <a:pt x="535242" y="142264"/>
                </a:lnTo>
                <a:lnTo>
                  <a:pt x="406181" y="142264"/>
                </a:lnTo>
                <a:lnTo>
                  <a:pt x="405546" y="143842"/>
                </a:lnTo>
                <a:lnTo>
                  <a:pt x="405664" y="221534"/>
                </a:lnTo>
                <a:lnTo>
                  <a:pt x="418287" y="258120"/>
                </a:lnTo>
                <a:lnTo>
                  <a:pt x="456919" y="263883"/>
                </a:lnTo>
                <a:lnTo>
                  <a:pt x="465007" y="264401"/>
                </a:lnTo>
                <a:lnTo>
                  <a:pt x="519979" y="264401"/>
                </a:lnTo>
                <a:lnTo>
                  <a:pt x="516986" y="266378"/>
                </a:lnTo>
                <a:close/>
              </a:path>
              <a:path w="561975" h="287020">
                <a:moveTo>
                  <a:pt x="467506" y="2357"/>
                </a:moveTo>
                <a:lnTo>
                  <a:pt x="346621" y="2357"/>
                </a:lnTo>
                <a:lnTo>
                  <a:pt x="439920" y="1968"/>
                </a:lnTo>
                <a:lnTo>
                  <a:pt x="465994" y="2236"/>
                </a:lnTo>
                <a:lnTo>
                  <a:pt x="467506" y="2357"/>
                </a:lnTo>
                <a:close/>
              </a:path>
              <a:path w="561975" h="287020">
                <a:moveTo>
                  <a:pt x="504303" y="121277"/>
                </a:moveTo>
                <a:lnTo>
                  <a:pt x="435212" y="121277"/>
                </a:lnTo>
                <a:lnTo>
                  <a:pt x="451788" y="120937"/>
                </a:lnTo>
                <a:lnTo>
                  <a:pt x="464701" y="119782"/>
                </a:lnTo>
                <a:lnTo>
                  <a:pt x="493499" y="91381"/>
                </a:lnTo>
                <a:lnTo>
                  <a:pt x="495195" y="64641"/>
                </a:lnTo>
                <a:lnTo>
                  <a:pt x="493690" y="58097"/>
                </a:lnTo>
                <a:lnTo>
                  <a:pt x="459223" y="26155"/>
                </a:lnTo>
                <a:lnTo>
                  <a:pt x="428705" y="21988"/>
                </a:lnTo>
                <a:lnTo>
                  <a:pt x="420993" y="21329"/>
                </a:lnTo>
                <a:lnTo>
                  <a:pt x="520861" y="21329"/>
                </a:lnTo>
                <a:lnTo>
                  <a:pt x="523009" y="22833"/>
                </a:lnTo>
                <a:lnTo>
                  <a:pt x="528511" y="28912"/>
                </a:lnTo>
                <a:lnTo>
                  <a:pt x="536740" y="43583"/>
                </a:lnTo>
                <a:lnTo>
                  <a:pt x="539044" y="51448"/>
                </a:lnTo>
                <a:lnTo>
                  <a:pt x="539584" y="59843"/>
                </a:lnTo>
                <a:lnTo>
                  <a:pt x="540219" y="66930"/>
                </a:lnTo>
                <a:lnTo>
                  <a:pt x="540219" y="73686"/>
                </a:lnTo>
                <a:lnTo>
                  <a:pt x="538291" y="80443"/>
                </a:lnTo>
                <a:lnTo>
                  <a:pt x="512923" y="116486"/>
                </a:lnTo>
                <a:lnTo>
                  <a:pt x="506810" y="120017"/>
                </a:lnTo>
                <a:lnTo>
                  <a:pt x="504303" y="121277"/>
                </a:lnTo>
                <a:close/>
              </a:path>
              <a:path w="561975" h="287020">
                <a:moveTo>
                  <a:pt x="519979" y="264401"/>
                </a:moveTo>
                <a:lnTo>
                  <a:pt x="465007" y="264401"/>
                </a:lnTo>
                <a:lnTo>
                  <a:pt x="472718" y="262588"/>
                </a:lnTo>
                <a:lnTo>
                  <a:pt x="480430" y="259692"/>
                </a:lnTo>
                <a:lnTo>
                  <a:pt x="490242" y="254772"/>
                </a:lnTo>
                <a:lnTo>
                  <a:pt x="498460" y="248142"/>
                </a:lnTo>
                <a:lnTo>
                  <a:pt x="505052" y="239812"/>
                </a:lnTo>
                <a:lnTo>
                  <a:pt x="509984" y="229794"/>
                </a:lnTo>
                <a:lnTo>
                  <a:pt x="510336" y="229558"/>
                </a:lnTo>
                <a:lnTo>
                  <a:pt x="512837" y="221534"/>
                </a:lnTo>
                <a:lnTo>
                  <a:pt x="514186" y="213388"/>
                </a:lnTo>
                <a:lnTo>
                  <a:pt x="514575" y="205123"/>
                </a:lnTo>
                <a:lnTo>
                  <a:pt x="514192" y="196741"/>
                </a:lnTo>
                <a:lnTo>
                  <a:pt x="492131" y="157489"/>
                </a:lnTo>
                <a:lnTo>
                  <a:pt x="441871" y="142594"/>
                </a:lnTo>
                <a:lnTo>
                  <a:pt x="411659" y="142264"/>
                </a:lnTo>
                <a:lnTo>
                  <a:pt x="535242" y="142264"/>
                </a:lnTo>
                <a:lnTo>
                  <a:pt x="561097" y="183086"/>
                </a:lnTo>
                <a:lnTo>
                  <a:pt x="561426" y="185017"/>
                </a:lnTo>
                <a:lnTo>
                  <a:pt x="561379" y="197400"/>
                </a:lnTo>
                <a:lnTo>
                  <a:pt x="560439" y="201590"/>
                </a:lnTo>
                <a:lnTo>
                  <a:pt x="558779" y="214616"/>
                </a:lnTo>
                <a:lnTo>
                  <a:pt x="554829" y="226680"/>
                </a:lnTo>
                <a:lnTo>
                  <a:pt x="548705" y="237782"/>
                </a:lnTo>
                <a:lnTo>
                  <a:pt x="540525" y="247921"/>
                </a:lnTo>
                <a:lnTo>
                  <a:pt x="528756" y="258601"/>
                </a:lnTo>
                <a:lnTo>
                  <a:pt x="519979" y="264401"/>
                </a:lnTo>
                <a:close/>
              </a:path>
              <a:path w="561975" h="287020">
                <a:moveTo>
                  <a:pt x="318837" y="286036"/>
                </a:moveTo>
                <a:lnTo>
                  <a:pt x="317873" y="284717"/>
                </a:lnTo>
                <a:lnTo>
                  <a:pt x="318507" y="280857"/>
                </a:lnTo>
                <a:lnTo>
                  <a:pt x="319048" y="277961"/>
                </a:lnTo>
                <a:lnTo>
                  <a:pt x="320106" y="274736"/>
                </a:lnTo>
                <a:lnTo>
                  <a:pt x="321399" y="271840"/>
                </a:lnTo>
                <a:lnTo>
                  <a:pt x="321987" y="270065"/>
                </a:lnTo>
                <a:lnTo>
                  <a:pt x="323045" y="268669"/>
                </a:lnTo>
                <a:lnTo>
                  <a:pt x="326172" y="266625"/>
                </a:lnTo>
                <a:lnTo>
                  <a:pt x="327888" y="266202"/>
                </a:lnTo>
                <a:lnTo>
                  <a:pt x="329746" y="266378"/>
                </a:lnTo>
                <a:lnTo>
                  <a:pt x="516986" y="266378"/>
                </a:lnTo>
                <a:lnTo>
                  <a:pt x="478034" y="281779"/>
                </a:lnTo>
                <a:lnTo>
                  <a:pt x="454311" y="285565"/>
                </a:lnTo>
                <a:lnTo>
                  <a:pt x="322692" y="285565"/>
                </a:lnTo>
                <a:lnTo>
                  <a:pt x="318837" y="286036"/>
                </a:lnTo>
                <a:close/>
              </a:path>
              <a:path w="561975" h="287020">
                <a:moveTo>
                  <a:pt x="423408" y="286611"/>
                </a:moveTo>
                <a:lnTo>
                  <a:pt x="322692" y="285565"/>
                </a:lnTo>
                <a:lnTo>
                  <a:pt x="454311" y="285565"/>
                </a:lnTo>
                <a:lnTo>
                  <a:pt x="451535" y="285895"/>
                </a:lnTo>
                <a:lnTo>
                  <a:pt x="423408" y="2866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0423" y="4984893"/>
            <a:ext cx="1273608" cy="30259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9806" y="4355927"/>
            <a:ext cx="7296149" cy="22859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27106" y="2479949"/>
            <a:ext cx="3642360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17D9FF"/>
                </a:solidFill>
                <a:latin typeface="Trebuchet MS"/>
                <a:cs typeface="Trebuchet MS"/>
              </a:rPr>
              <a:t>Relational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1539" y="2479949"/>
            <a:ext cx="4272280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17D9FF"/>
                </a:solidFill>
                <a:latin typeface="Trebuchet MS"/>
                <a:cs typeface="Trebuchet MS"/>
              </a:rPr>
              <a:t>Non-</a:t>
            </a:r>
            <a:r>
              <a:rPr sz="3200" b="1" spc="-95" dirty="0">
                <a:solidFill>
                  <a:srgbClr val="17D9FF"/>
                </a:solidFill>
                <a:latin typeface="Trebuchet MS"/>
                <a:cs typeface="Trebuchet MS"/>
              </a:rPr>
              <a:t>relational</a:t>
            </a:r>
            <a:r>
              <a:rPr sz="3200" b="1" spc="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rebuchet MS"/>
                <a:cs typeface="Trebuchet MS"/>
              </a:rPr>
              <a:t>(NoSQL)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7106" y="7915323"/>
            <a:ext cx="78632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5" dirty="0">
                <a:solidFill>
                  <a:srgbClr val="FFFFFF"/>
                </a:solidFill>
                <a:latin typeface="Arial"/>
                <a:cs typeface="Arial"/>
              </a:rPr>
              <a:t>**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4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25" dirty="0">
                <a:solidFill>
                  <a:srgbClr val="17D9FF"/>
                </a:solidFill>
                <a:latin typeface="Arial"/>
                <a:cs typeface="Arial"/>
              </a:rPr>
              <a:t>SQL</a:t>
            </a:r>
            <a:r>
              <a:rPr sz="3200" spc="-4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relational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 DBMS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6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Aggregate</a:t>
            </a:r>
            <a:r>
              <a:rPr u="heavy" spc="-26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Functions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087334"/>
            <a:ext cx="13663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5" dirty="0">
                <a:solidFill>
                  <a:srgbClr val="FFFFFF"/>
                </a:solidFill>
                <a:latin typeface="Trebuchet MS"/>
                <a:cs typeface="Trebuchet MS"/>
              </a:rPr>
              <a:t>Aggregare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70" dirty="0">
                <a:solidFill>
                  <a:srgbClr val="FFFFFF"/>
                </a:solidFill>
                <a:latin typeface="Trebuchet MS"/>
                <a:cs typeface="Trebuchet MS"/>
              </a:rPr>
              <a:t>functions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Trebuchet MS"/>
                <a:cs typeface="Trebuchet MS"/>
              </a:rPr>
              <a:t>perform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70" dirty="0">
                <a:solidFill>
                  <a:srgbClr val="FFFFFF"/>
                </a:solidFill>
                <a:latin typeface="Trebuchet MS"/>
                <a:cs typeface="Trebuchet MS"/>
              </a:rPr>
              <a:t>calculation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80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8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85" dirty="0">
                <a:solidFill>
                  <a:srgbClr val="FFFFFF"/>
                </a:solidFill>
                <a:latin typeface="Trebuchet MS"/>
                <a:cs typeface="Trebuchet MS"/>
              </a:rPr>
              <a:t>values,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rebuchet MS"/>
                <a:cs typeface="Trebuchet MS"/>
              </a:rPr>
              <a:t>single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value.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3656" y="3081332"/>
            <a:ext cx="104775" cy="1047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3656" y="3719507"/>
            <a:ext cx="104775" cy="1047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3656" y="4357682"/>
            <a:ext cx="104775" cy="104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3656" y="4995857"/>
            <a:ext cx="104775" cy="1047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3656" y="5634032"/>
            <a:ext cx="104775" cy="1047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31497" y="2663496"/>
            <a:ext cx="1520825" cy="321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96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COUNT(</a:t>
            </a:r>
            <a:r>
              <a:rPr sz="28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20" dirty="0">
                <a:solidFill>
                  <a:srgbClr val="FFFFFF"/>
                </a:solidFill>
                <a:latin typeface="Trebuchet MS"/>
                <a:cs typeface="Trebuchet MS"/>
              </a:rPr>
              <a:t>) </a:t>
            </a:r>
            <a:r>
              <a:rPr sz="2800" b="1" spc="70" dirty="0">
                <a:solidFill>
                  <a:srgbClr val="FFFFFF"/>
                </a:solidFill>
                <a:latin typeface="Trebuchet MS"/>
                <a:cs typeface="Trebuchet MS"/>
              </a:rPr>
              <a:t>MAX(</a:t>
            </a:r>
            <a:r>
              <a:rPr sz="2800" b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800" b="1" spc="70" dirty="0">
                <a:solidFill>
                  <a:srgbClr val="FFFFFF"/>
                </a:solidFill>
                <a:latin typeface="Trebuchet MS"/>
                <a:cs typeface="Trebuchet MS"/>
              </a:rPr>
              <a:t>MIN(</a:t>
            </a:r>
            <a:r>
              <a:rPr sz="2800" b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SUM(</a:t>
            </a:r>
            <a:r>
              <a:rPr sz="2800" b="1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AVG(</a:t>
            </a:r>
            <a:r>
              <a:rPr sz="280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02080" y="7688793"/>
            <a:ext cx="4816475" cy="1869439"/>
            <a:chOff x="1102080" y="7688793"/>
            <a:chExt cx="4816475" cy="1869439"/>
          </a:xfrm>
        </p:grpSpPr>
        <p:sp>
          <p:nvSpPr>
            <p:cNvPr id="11" name="object 11"/>
            <p:cNvSpPr/>
            <p:nvPr/>
          </p:nvSpPr>
          <p:spPr>
            <a:xfrm>
              <a:off x="1102080" y="7688793"/>
              <a:ext cx="4816475" cy="1869439"/>
            </a:xfrm>
            <a:custGeom>
              <a:avLst/>
              <a:gdLst/>
              <a:ahLst/>
              <a:cxnLst/>
              <a:rect l="l" t="t" r="r" b="b"/>
              <a:pathLst>
                <a:path w="4816475" h="1869440">
                  <a:moveTo>
                    <a:pt x="4330186" y="1869185"/>
                  </a:moveTo>
                  <a:lnTo>
                    <a:pt x="485768" y="1869185"/>
                  </a:lnTo>
                  <a:lnTo>
                    <a:pt x="437756" y="1866808"/>
                  </a:lnTo>
                  <a:lnTo>
                    <a:pt x="390557" y="1859766"/>
                  </a:lnTo>
                  <a:lnTo>
                    <a:pt x="344489" y="1848189"/>
                  </a:lnTo>
                  <a:lnTo>
                    <a:pt x="299872" y="1832209"/>
                  </a:lnTo>
                  <a:lnTo>
                    <a:pt x="257023" y="1811959"/>
                  </a:lnTo>
                  <a:lnTo>
                    <a:pt x="216261" y="1787571"/>
                  </a:lnTo>
                  <a:lnTo>
                    <a:pt x="177905" y="1759175"/>
                  </a:lnTo>
                  <a:lnTo>
                    <a:pt x="142274" y="1726905"/>
                  </a:lnTo>
                  <a:lnTo>
                    <a:pt x="110005" y="1691273"/>
                  </a:lnTo>
                  <a:lnTo>
                    <a:pt x="81610" y="1652919"/>
                  </a:lnTo>
                  <a:lnTo>
                    <a:pt x="57222" y="1612161"/>
                  </a:lnTo>
                  <a:lnTo>
                    <a:pt x="36971" y="1569315"/>
                  </a:lnTo>
                  <a:lnTo>
                    <a:pt x="20991" y="1524701"/>
                  </a:lnTo>
                  <a:lnTo>
                    <a:pt x="9414" y="1478636"/>
                  </a:lnTo>
                  <a:lnTo>
                    <a:pt x="2370" y="1431439"/>
                  </a:lnTo>
                  <a:lnTo>
                    <a:pt x="0" y="1383558"/>
                  </a:lnTo>
                  <a:lnTo>
                    <a:pt x="0" y="485657"/>
                  </a:lnTo>
                  <a:lnTo>
                    <a:pt x="2370" y="437775"/>
                  </a:lnTo>
                  <a:lnTo>
                    <a:pt x="9414" y="390574"/>
                  </a:lnTo>
                  <a:lnTo>
                    <a:pt x="20991" y="344504"/>
                  </a:lnTo>
                  <a:lnTo>
                    <a:pt x="36971" y="299884"/>
                  </a:lnTo>
                  <a:lnTo>
                    <a:pt x="57222" y="257034"/>
                  </a:lnTo>
                  <a:lnTo>
                    <a:pt x="81610" y="216270"/>
                  </a:lnTo>
                  <a:lnTo>
                    <a:pt x="110005" y="177913"/>
                  </a:lnTo>
                  <a:lnTo>
                    <a:pt x="142274" y="142280"/>
                  </a:lnTo>
                  <a:lnTo>
                    <a:pt x="177905" y="110009"/>
                  </a:lnTo>
                  <a:lnTo>
                    <a:pt x="216261" y="81614"/>
                  </a:lnTo>
                  <a:lnTo>
                    <a:pt x="257023" y="57225"/>
                  </a:lnTo>
                  <a:lnTo>
                    <a:pt x="299872" y="36975"/>
                  </a:lnTo>
                  <a:lnTo>
                    <a:pt x="344489" y="20996"/>
                  </a:lnTo>
                  <a:lnTo>
                    <a:pt x="390557" y="9419"/>
                  </a:lnTo>
                  <a:lnTo>
                    <a:pt x="437756" y="2376"/>
                  </a:lnTo>
                  <a:lnTo>
                    <a:pt x="485764" y="0"/>
                  </a:lnTo>
                  <a:lnTo>
                    <a:pt x="4330189" y="0"/>
                  </a:lnTo>
                  <a:lnTo>
                    <a:pt x="4378200" y="2376"/>
                  </a:lnTo>
                  <a:lnTo>
                    <a:pt x="4425401" y="9419"/>
                  </a:lnTo>
                  <a:lnTo>
                    <a:pt x="4471471" y="20996"/>
                  </a:lnTo>
                  <a:lnTo>
                    <a:pt x="4516091" y="36975"/>
                  </a:lnTo>
                  <a:lnTo>
                    <a:pt x="4558942" y="57225"/>
                  </a:lnTo>
                  <a:lnTo>
                    <a:pt x="4599705" y="81614"/>
                  </a:lnTo>
                  <a:lnTo>
                    <a:pt x="4638062" y="110009"/>
                  </a:lnTo>
                  <a:lnTo>
                    <a:pt x="4673695" y="142280"/>
                  </a:lnTo>
                  <a:lnTo>
                    <a:pt x="4705966" y="177913"/>
                  </a:lnTo>
                  <a:lnTo>
                    <a:pt x="4734361" y="216270"/>
                  </a:lnTo>
                  <a:lnTo>
                    <a:pt x="4758750" y="257034"/>
                  </a:lnTo>
                  <a:lnTo>
                    <a:pt x="4779000" y="299884"/>
                  </a:lnTo>
                  <a:lnTo>
                    <a:pt x="4794979" y="344504"/>
                  </a:lnTo>
                  <a:lnTo>
                    <a:pt x="4806556" y="390574"/>
                  </a:lnTo>
                  <a:lnTo>
                    <a:pt x="4813599" y="437775"/>
                  </a:lnTo>
                  <a:lnTo>
                    <a:pt x="4815969" y="485657"/>
                  </a:lnTo>
                  <a:lnTo>
                    <a:pt x="4815969" y="1383558"/>
                  </a:lnTo>
                  <a:lnTo>
                    <a:pt x="4813599" y="1431439"/>
                  </a:lnTo>
                  <a:lnTo>
                    <a:pt x="4806556" y="1478636"/>
                  </a:lnTo>
                  <a:lnTo>
                    <a:pt x="4794979" y="1524701"/>
                  </a:lnTo>
                  <a:lnTo>
                    <a:pt x="4779000" y="1569315"/>
                  </a:lnTo>
                  <a:lnTo>
                    <a:pt x="4758750" y="1612161"/>
                  </a:lnTo>
                  <a:lnTo>
                    <a:pt x="4734361" y="1652919"/>
                  </a:lnTo>
                  <a:lnTo>
                    <a:pt x="4705966" y="1691273"/>
                  </a:lnTo>
                  <a:lnTo>
                    <a:pt x="4673695" y="1726905"/>
                  </a:lnTo>
                  <a:lnTo>
                    <a:pt x="4638062" y="1759175"/>
                  </a:lnTo>
                  <a:lnTo>
                    <a:pt x="4599705" y="1787571"/>
                  </a:lnTo>
                  <a:lnTo>
                    <a:pt x="4558942" y="1811959"/>
                  </a:lnTo>
                  <a:lnTo>
                    <a:pt x="4516091" y="1832209"/>
                  </a:lnTo>
                  <a:lnTo>
                    <a:pt x="4471471" y="1848189"/>
                  </a:lnTo>
                  <a:lnTo>
                    <a:pt x="4425401" y="1859766"/>
                  </a:lnTo>
                  <a:lnTo>
                    <a:pt x="4378200" y="1866808"/>
                  </a:lnTo>
                  <a:lnTo>
                    <a:pt x="4330186" y="1869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8083" y="8031114"/>
              <a:ext cx="4267199" cy="118109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417301" y="4631131"/>
            <a:ext cx="4533900" cy="1621155"/>
            <a:chOff x="5417301" y="4631131"/>
            <a:chExt cx="4533900" cy="1621155"/>
          </a:xfrm>
        </p:grpSpPr>
        <p:sp>
          <p:nvSpPr>
            <p:cNvPr id="14" name="object 14"/>
            <p:cNvSpPr/>
            <p:nvPr/>
          </p:nvSpPr>
          <p:spPr>
            <a:xfrm>
              <a:off x="5417301" y="4631131"/>
              <a:ext cx="4533900" cy="1621155"/>
            </a:xfrm>
            <a:custGeom>
              <a:avLst/>
              <a:gdLst/>
              <a:ahLst/>
              <a:cxnLst/>
              <a:rect l="l" t="t" r="r" b="b"/>
              <a:pathLst>
                <a:path w="4533900" h="1621154">
                  <a:moveTo>
                    <a:pt x="4047804" y="1620926"/>
                  </a:moveTo>
                  <a:lnTo>
                    <a:pt x="485790" y="1620926"/>
                  </a:lnTo>
                  <a:lnTo>
                    <a:pt x="437775" y="1618549"/>
                  </a:lnTo>
                  <a:lnTo>
                    <a:pt x="390574" y="1611506"/>
                  </a:lnTo>
                  <a:lnTo>
                    <a:pt x="344504" y="1599929"/>
                  </a:lnTo>
                  <a:lnTo>
                    <a:pt x="299884" y="1583950"/>
                  </a:lnTo>
                  <a:lnTo>
                    <a:pt x="257034" y="1563700"/>
                  </a:lnTo>
                  <a:lnTo>
                    <a:pt x="216270" y="1539311"/>
                  </a:lnTo>
                  <a:lnTo>
                    <a:pt x="177913" y="1510916"/>
                  </a:lnTo>
                  <a:lnTo>
                    <a:pt x="142280" y="1478645"/>
                  </a:lnTo>
                  <a:lnTo>
                    <a:pt x="110009" y="1443022"/>
                  </a:lnTo>
                  <a:lnTo>
                    <a:pt x="81614" y="1404672"/>
                  </a:lnTo>
                  <a:lnTo>
                    <a:pt x="57225" y="1363914"/>
                  </a:lnTo>
                  <a:lnTo>
                    <a:pt x="36975" y="1321067"/>
                  </a:lnTo>
                  <a:lnTo>
                    <a:pt x="20996" y="1276450"/>
                  </a:lnTo>
                  <a:lnTo>
                    <a:pt x="9419" y="1230381"/>
                  </a:lnTo>
                  <a:lnTo>
                    <a:pt x="2376" y="1183180"/>
                  </a:lnTo>
                  <a:lnTo>
                    <a:pt x="0" y="1135168"/>
                  </a:lnTo>
                  <a:lnTo>
                    <a:pt x="0" y="485757"/>
                  </a:lnTo>
                  <a:lnTo>
                    <a:pt x="2376" y="437746"/>
                  </a:lnTo>
                  <a:lnTo>
                    <a:pt x="9419" y="390548"/>
                  </a:lnTo>
                  <a:lnTo>
                    <a:pt x="20996" y="344483"/>
                  </a:lnTo>
                  <a:lnTo>
                    <a:pt x="36975" y="299869"/>
                  </a:lnTo>
                  <a:lnTo>
                    <a:pt x="57225" y="257024"/>
                  </a:lnTo>
                  <a:lnTo>
                    <a:pt x="81614" y="216265"/>
                  </a:lnTo>
                  <a:lnTo>
                    <a:pt x="110009" y="177912"/>
                  </a:lnTo>
                  <a:lnTo>
                    <a:pt x="142280" y="142280"/>
                  </a:lnTo>
                  <a:lnTo>
                    <a:pt x="177913" y="110009"/>
                  </a:lnTo>
                  <a:lnTo>
                    <a:pt x="216270" y="81614"/>
                  </a:lnTo>
                  <a:lnTo>
                    <a:pt x="257034" y="57225"/>
                  </a:lnTo>
                  <a:lnTo>
                    <a:pt x="299884" y="36975"/>
                  </a:lnTo>
                  <a:lnTo>
                    <a:pt x="344504" y="20996"/>
                  </a:lnTo>
                  <a:lnTo>
                    <a:pt x="390574" y="9419"/>
                  </a:lnTo>
                  <a:lnTo>
                    <a:pt x="437775" y="2376"/>
                  </a:lnTo>
                  <a:lnTo>
                    <a:pt x="485788" y="0"/>
                  </a:lnTo>
                  <a:lnTo>
                    <a:pt x="4047806" y="0"/>
                  </a:lnTo>
                  <a:lnTo>
                    <a:pt x="4095817" y="2376"/>
                  </a:lnTo>
                  <a:lnTo>
                    <a:pt x="4143015" y="9419"/>
                  </a:lnTo>
                  <a:lnTo>
                    <a:pt x="4189080" y="20996"/>
                  </a:lnTo>
                  <a:lnTo>
                    <a:pt x="4233694" y="36975"/>
                  </a:lnTo>
                  <a:lnTo>
                    <a:pt x="4276539" y="57225"/>
                  </a:lnTo>
                  <a:lnTo>
                    <a:pt x="4317298" y="81614"/>
                  </a:lnTo>
                  <a:lnTo>
                    <a:pt x="4355652" y="110009"/>
                  </a:lnTo>
                  <a:lnTo>
                    <a:pt x="4391283" y="142280"/>
                  </a:lnTo>
                  <a:lnTo>
                    <a:pt x="4423554" y="177912"/>
                  </a:lnTo>
                  <a:lnTo>
                    <a:pt x="4451949" y="216265"/>
                  </a:lnTo>
                  <a:lnTo>
                    <a:pt x="4476338" y="257024"/>
                  </a:lnTo>
                  <a:lnTo>
                    <a:pt x="4496588" y="299869"/>
                  </a:lnTo>
                  <a:lnTo>
                    <a:pt x="4512567" y="344483"/>
                  </a:lnTo>
                  <a:lnTo>
                    <a:pt x="4524144" y="390548"/>
                  </a:lnTo>
                  <a:lnTo>
                    <a:pt x="4531187" y="437746"/>
                  </a:lnTo>
                  <a:lnTo>
                    <a:pt x="4533564" y="485757"/>
                  </a:lnTo>
                  <a:lnTo>
                    <a:pt x="4533564" y="1135168"/>
                  </a:lnTo>
                  <a:lnTo>
                    <a:pt x="4531187" y="1183180"/>
                  </a:lnTo>
                  <a:lnTo>
                    <a:pt x="4524144" y="1230381"/>
                  </a:lnTo>
                  <a:lnTo>
                    <a:pt x="4512567" y="1276450"/>
                  </a:lnTo>
                  <a:lnTo>
                    <a:pt x="4496588" y="1321067"/>
                  </a:lnTo>
                  <a:lnTo>
                    <a:pt x="4476338" y="1363914"/>
                  </a:lnTo>
                  <a:lnTo>
                    <a:pt x="4451949" y="1404672"/>
                  </a:lnTo>
                  <a:lnTo>
                    <a:pt x="4423554" y="1443022"/>
                  </a:lnTo>
                  <a:lnTo>
                    <a:pt x="4391283" y="1478645"/>
                  </a:lnTo>
                  <a:lnTo>
                    <a:pt x="4355652" y="1510916"/>
                  </a:lnTo>
                  <a:lnTo>
                    <a:pt x="4317298" y="1539311"/>
                  </a:lnTo>
                  <a:lnTo>
                    <a:pt x="4276539" y="1563700"/>
                  </a:lnTo>
                  <a:lnTo>
                    <a:pt x="4233694" y="1583950"/>
                  </a:lnTo>
                  <a:lnTo>
                    <a:pt x="4189080" y="1599929"/>
                  </a:lnTo>
                  <a:lnTo>
                    <a:pt x="4143015" y="1611506"/>
                  </a:lnTo>
                  <a:lnTo>
                    <a:pt x="4095817" y="1618549"/>
                  </a:lnTo>
                  <a:lnTo>
                    <a:pt x="4047804" y="1620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7253" y="4876677"/>
              <a:ext cx="4152899" cy="11254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523857" y="7005910"/>
            <a:ext cx="3044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2800" b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80" dirty="0">
                <a:solidFill>
                  <a:srgbClr val="FFFFFF"/>
                </a:solidFill>
                <a:latin typeface="Trebuchet MS"/>
                <a:cs typeface="Trebuchet MS"/>
              </a:rPr>
              <a:t>Average</a:t>
            </a:r>
            <a:r>
              <a:rPr sz="280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rebuchet MS"/>
                <a:cs typeface="Trebuchet MS"/>
              </a:rPr>
              <a:t>marks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9406" y="3948248"/>
            <a:ext cx="3343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2800" b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Trebuchet MS"/>
                <a:cs typeface="Trebuchet MS"/>
              </a:rPr>
              <a:t>Maximum</a:t>
            </a:r>
            <a:r>
              <a:rPr sz="2800" b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Marks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Group</a:t>
            </a:r>
            <a:r>
              <a:rPr u="heavy" spc="-30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u="heavy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By</a:t>
            </a:r>
            <a:r>
              <a:rPr u="heavy" spc="-30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Clause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7106" y="1959189"/>
            <a:ext cx="13180694" cy="1016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Groups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Trebuchet MS"/>
                <a:cs typeface="Trebuchet MS"/>
              </a:rPr>
              <a:t>rows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7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14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same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80" dirty="0">
                <a:solidFill>
                  <a:srgbClr val="FFFFFF"/>
                </a:solidFill>
                <a:latin typeface="Trebuchet MS"/>
                <a:cs typeface="Trebuchet MS"/>
              </a:rPr>
              <a:t>values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rebuchet MS"/>
                <a:cs typeface="Trebuchet MS"/>
              </a:rPr>
              <a:t>summary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rows.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70" dirty="0">
                <a:solidFill>
                  <a:srgbClr val="FFFFFF"/>
                </a:solidFill>
                <a:latin typeface="Trebuchet MS"/>
                <a:cs typeface="Trebuchet MS"/>
              </a:rPr>
              <a:t>collects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8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80" dirty="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75" dirty="0">
                <a:solidFill>
                  <a:srgbClr val="FFFFFF"/>
                </a:solidFill>
                <a:latin typeface="Trebuchet MS"/>
                <a:cs typeface="Trebuchet MS"/>
              </a:rPr>
              <a:t>records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rebuchet MS"/>
                <a:cs typeface="Trebuchet MS"/>
              </a:rPr>
              <a:t>groups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14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75" dirty="0">
                <a:solidFill>
                  <a:srgbClr val="FFFFFF"/>
                </a:solidFill>
                <a:latin typeface="Trebuchet MS"/>
                <a:cs typeface="Trebuchet MS"/>
              </a:rPr>
              <a:t>result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7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8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column.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4107689"/>
            <a:ext cx="9632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60" dirty="0">
                <a:solidFill>
                  <a:srgbClr val="FFFFFF"/>
                </a:solidFill>
                <a:latin typeface="Trebuchet MS"/>
                <a:cs typeface="Trebuchet MS"/>
              </a:rPr>
              <a:t>*Generally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9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7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55" dirty="0">
                <a:solidFill>
                  <a:srgbClr val="FFFFFF"/>
                </a:solidFill>
                <a:latin typeface="Trebuchet MS"/>
                <a:cs typeface="Trebuchet MS"/>
              </a:rPr>
              <a:t>group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7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2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i="1" spc="-55" dirty="0">
                <a:solidFill>
                  <a:srgbClr val="17D9FF"/>
                </a:solidFill>
                <a:latin typeface="Arial"/>
                <a:cs typeface="Arial"/>
              </a:rPr>
              <a:t>aggregation</a:t>
            </a:r>
            <a:r>
              <a:rPr sz="2800" b="1" i="1" spc="-1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i="1" spc="-35" dirty="0">
                <a:solidFill>
                  <a:srgbClr val="17D9FF"/>
                </a:solidFill>
                <a:latin typeface="Arial"/>
                <a:cs typeface="Arial"/>
              </a:rPr>
              <a:t>function</a:t>
            </a:r>
            <a:r>
              <a:rPr sz="2800" b="1" spc="-3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80767" y="6368490"/>
            <a:ext cx="6336665" cy="2188210"/>
            <a:chOff x="1180767" y="6368490"/>
            <a:chExt cx="6336665" cy="2188210"/>
          </a:xfrm>
        </p:grpSpPr>
        <p:sp>
          <p:nvSpPr>
            <p:cNvPr id="6" name="object 6"/>
            <p:cNvSpPr/>
            <p:nvPr/>
          </p:nvSpPr>
          <p:spPr>
            <a:xfrm>
              <a:off x="1180767" y="6368490"/>
              <a:ext cx="6336665" cy="2188210"/>
            </a:xfrm>
            <a:custGeom>
              <a:avLst/>
              <a:gdLst/>
              <a:ahLst/>
              <a:cxnLst/>
              <a:rect l="l" t="t" r="r" b="b"/>
              <a:pathLst>
                <a:path w="6336665" h="2188209">
                  <a:moveTo>
                    <a:pt x="5850785" y="2187945"/>
                  </a:moveTo>
                  <a:lnTo>
                    <a:pt x="485774" y="2187945"/>
                  </a:lnTo>
                  <a:lnTo>
                    <a:pt x="437762" y="2185568"/>
                  </a:lnTo>
                  <a:lnTo>
                    <a:pt x="390563" y="2178525"/>
                  </a:lnTo>
                  <a:lnTo>
                    <a:pt x="344496" y="2166948"/>
                  </a:lnTo>
                  <a:lnTo>
                    <a:pt x="299878" y="2150969"/>
                  </a:lnTo>
                  <a:lnTo>
                    <a:pt x="257029" y="2130719"/>
                  </a:lnTo>
                  <a:lnTo>
                    <a:pt x="216268" y="2106331"/>
                  </a:lnTo>
                  <a:lnTo>
                    <a:pt x="177912" y="2077935"/>
                  </a:lnTo>
                  <a:lnTo>
                    <a:pt x="142280" y="2045665"/>
                  </a:lnTo>
                  <a:lnTo>
                    <a:pt x="110011" y="2010032"/>
                  </a:lnTo>
                  <a:lnTo>
                    <a:pt x="81617" y="1971674"/>
                  </a:lnTo>
                  <a:lnTo>
                    <a:pt x="57228" y="1930911"/>
                  </a:lnTo>
                  <a:lnTo>
                    <a:pt x="36978" y="1888060"/>
                  </a:lnTo>
                  <a:lnTo>
                    <a:pt x="20998" y="1843440"/>
                  </a:lnTo>
                  <a:lnTo>
                    <a:pt x="9420" y="1797371"/>
                  </a:lnTo>
                  <a:lnTo>
                    <a:pt x="2377" y="1750169"/>
                  </a:lnTo>
                  <a:lnTo>
                    <a:pt x="0" y="1702155"/>
                  </a:lnTo>
                  <a:lnTo>
                    <a:pt x="0" y="485759"/>
                  </a:lnTo>
                  <a:lnTo>
                    <a:pt x="2377" y="437746"/>
                  </a:lnTo>
                  <a:lnTo>
                    <a:pt x="9420" y="390548"/>
                  </a:lnTo>
                  <a:lnTo>
                    <a:pt x="20998" y="344483"/>
                  </a:lnTo>
                  <a:lnTo>
                    <a:pt x="36978" y="299869"/>
                  </a:lnTo>
                  <a:lnTo>
                    <a:pt x="57228" y="257024"/>
                  </a:lnTo>
                  <a:lnTo>
                    <a:pt x="81617" y="216265"/>
                  </a:lnTo>
                  <a:lnTo>
                    <a:pt x="110011" y="177911"/>
                  </a:lnTo>
                  <a:lnTo>
                    <a:pt x="142280" y="142280"/>
                  </a:lnTo>
                  <a:lnTo>
                    <a:pt x="177912" y="110009"/>
                  </a:lnTo>
                  <a:lnTo>
                    <a:pt x="216268" y="81614"/>
                  </a:lnTo>
                  <a:lnTo>
                    <a:pt x="257029" y="57225"/>
                  </a:lnTo>
                  <a:lnTo>
                    <a:pt x="299878" y="36975"/>
                  </a:lnTo>
                  <a:lnTo>
                    <a:pt x="344496" y="20996"/>
                  </a:lnTo>
                  <a:lnTo>
                    <a:pt x="390563" y="9419"/>
                  </a:lnTo>
                  <a:lnTo>
                    <a:pt x="437762" y="2376"/>
                  </a:lnTo>
                  <a:lnTo>
                    <a:pt x="485772" y="0"/>
                  </a:lnTo>
                  <a:lnTo>
                    <a:pt x="5850788" y="0"/>
                  </a:lnTo>
                  <a:lnTo>
                    <a:pt x="5898799" y="2376"/>
                  </a:lnTo>
                  <a:lnTo>
                    <a:pt x="5946001" y="9419"/>
                  </a:lnTo>
                  <a:lnTo>
                    <a:pt x="5992071" y="20996"/>
                  </a:lnTo>
                  <a:lnTo>
                    <a:pt x="6036690" y="36975"/>
                  </a:lnTo>
                  <a:lnTo>
                    <a:pt x="6079541" y="57225"/>
                  </a:lnTo>
                  <a:lnTo>
                    <a:pt x="6120304" y="81614"/>
                  </a:lnTo>
                  <a:lnTo>
                    <a:pt x="6158662" y="110009"/>
                  </a:lnTo>
                  <a:lnTo>
                    <a:pt x="6194295" y="142280"/>
                  </a:lnTo>
                  <a:lnTo>
                    <a:pt x="6226555" y="177911"/>
                  </a:lnTo>
                  <a:lnTo>
                    <a:pt x="6254943" y="216265"/>
                  </a:lnTo>
                  <a:lnTo>
                    <a:pt x="6279326" y="257024"/>
                  </a:lnTo>
                  <a:lnTo>
                    <a:pt x="6299573" y="299869"/>
                  </a:lnTo>
                  <a:lnTo>
                    <a:pt x="6315550" y="344483"/>
                  </a:lnTo>
                  <a:lnTo>
                    <a:pt x="6327126" y="390548"/>
                  </a:lnTo>
                  <a:lnTo>
                    <a:pt x="6334168" y="437746"/>
                  </a:lnTo>
                  <a:lnTo>
                    <a:pt x="6336545" y="485759"/>
                  </a:lnTo>
                  <a:lnTo>
                    <a:pt x="6336545" y="1702155"/>
                  </a:lnTo>
                  <a:lnTo>
                    <a:pt x="6334168" y="1750169"/>
                  </a:lnTo>
                  <a:lnTo>
                    <a:pt x="6327126" y="1797371"/>
                  </a:lnTo>
                  <a:lnTo>
                    <a:pt x="6315550" y="1843440"/>
                  </a:lnTo>
                  <a:lnTo>
                    <a:pt x="6299573" y="1888060"/>
                  </a:lnTo>
                  <a:lnTo>
                    <a:pt x="6279326" y="1930911"/>
                  </a:lnTo>
                  <a:lnTo>
                    <a:pt x="6254943" y="1971674"/>
                  </a:lnTo>
                  <a:lnTo>
                    <a:pt x="6226555" y="2010032"/>
                  </a:lnTo>
                  <a:lnTo>
                    <a:pt x="6194295" y="2045665"/>
                  </a:lnTo>
                  <a:lnTo>
                    <a:pt x="6158662" y="2077935"/>
                  </a:lnTo>
                  <a:lnTo>
                    <a:pt x="6120304" y="2106331"/>
                  </a:lnTo>
                  <a:lnTo>
                    <a:pt x="6079541" y="2130719"/>
                  </a:lnTo>
                  <a:lnTo>
                    <a:pt x="6036690" y="2150969"/>
                  </a:lnTo>
                  <a:lnTo>
                    <a:pt x="5992071" y="2166948"/>
                  </a:lnTo>
                  <a:lnTo>
                    <a:pt x="5946001" y="2178525"/>
                  </a:lnTo>
                  <a:lnTo>
                    <a:pt x="5898799" y="2185568"/>
                  </a:lnTo>
                  <a:lnTo>
                    <a:pt x="5850785" y="21879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5668" y="6581165"/>
              <a:ext cx="5934090" cy="183830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68067" y="5725811"/>
            <a:ext cx="6057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Count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85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8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rebuchet MS"/>
                <a:cs typeface="Trebuchet MS"/>
              </a:rPr>
              <a:t>students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rebuchet MS"/>
                <a:cs typeface="Trebuchet MS"/>
              </a:rPr>
              <a:t>city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1059181"/>
            <a:ext cx="34645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9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Having</a:t>
            </a:r>
            <a:r>
              <a:rPr u="heavy" spc="-114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Clause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1286510">
              <a:lnSpc>
                <a:spcPct val="116100"/>
              </a:lnSpc>
              <a:spcBef>
                <a:spcPts val="100"/>
              </a:spcBef>
            </a:pPr>
            <a:r>
              <a:rPr spc="-100" dirty="0"/>
              <a:t>Similar</a:t>
            </a:r>
            <a:r>
              <a:rPr spc="-110" dirty="0"/>
              <a:t> </a:t>
            </a:r>
            <a:r>
              <a:rPr spc="-10" dirty="0"/>
              <a:t>to</a:t>
            </a:r>
            <a:r>
              <a:rPr spc="-95" dirty="0"/>
              <a:t> </a:t>
            </a:r>
            <a:r>
              <a:rPr spc="-50" dirty="0"/>
              <a:t>Where</a:t>
            </a:r>
            <a:r>
              <a:rPr spc="-100" dirty="0"/>
              <a:t> </a:t>
            </a:r>
            <a:r>
              <a:rPr dirty="0"/>
              <a:t>i.e.</a:t>
            </a:r>
            <a:r>
              <a:rPr spc="-95" dirty="0"/>
              <a:t> </a:t>
            </a:r>
            <a:r>
              <a:rPr spc="-130" dirty="0"/>
              <a:t>applies</a:t>
            </a:r>
            <a:r>
              <a:rPr spc="-95" dirty="0"/>
              <a:t> </a:t>
            </a:r>
            <a:r>
              <a:rPr spc="-195" dirty="0"/>
              <a:t>some</a:t>
            </a:r>
            <a:r>
              <a:rPr spc="-100" dirty="0"/>
              <a:t> </a:t>
            </a:r>
            <a:r>
              <a:rPr spc="-110" dirty="0"/>
              <a:t>condition</a:t>
            </a:r>
            <a:r>
              <a:rPr spc="-95" dirty="0"/>
              <a:t> </a:t>
            </a:r>
            <a:r>
              <a:rPr spc="-165" dirty="0"/>
              <a:t>on</a:t>
            </a:r>
            <a:r>
              <a:rPr spc="-95" dirty="0"/>
              <a:t> </a:t>
            </a:r>
            <a:r>
              <a:rPr spc="-10" dirty="0"/>
              <a:t>rows. </a:t>
            </a:r>
            <a:r>
              <a:rPr spc="-185" dirty="0"/>
              <a:t>Used</a:t>
            </a:r>
            <a:r>
              <a:rPr spc="-110" dirty="0"/>
              <a:t> </a:t>
            </a:r>
            <a:r>
              <a:rPr spc="-145" dirty="0"/>
              <a:t>when</a:t>
            </a:r>
            <a:r>
              <a:rPr spc="-105" dirty="0"/>
              <a:t> </a:t>
            </a:r>
            <a:r>
              <a:rPr spc="-150" dirty="0"/>
              <a:t>we</a:t>
            </a:r>
            <a:r>
              <a:rPr spc="-105" dirty="0"/>
              <a:t> </a:t>
            </a:r>
            <a:r>
              <a:rPr spc="-95" dirty="0"/>
              <a:t>want</a:t>
            </a:r>
            <a:r>
              <a:rPr spc="-105" dirty="0"/>
              <a:t> </a:t>
            </a:r>
            <a:r>
              <a:rPr spc="-10" dirty="0"/>
              <a:t>to</a:t>
            </a:r>
            <a:r>
              <a:rPr spc="-105" dirty="0"/>
              <a:t> </a:t>
            </a:r>
            <a:r>
              <a:rPr spc="-114" dirty="0"/>
              <a:t>apply</a:t>
            </a:r>
            <a:r>
              <a:rPr spc="-105" dirty="0"/>
              <a:t> </a:t>
            </a:r>
            <a:r>
              <a:rPr spc="-150" dirty="0"/>
              <a:t>any</a:t>
            </a:r>
            <a:r>
              <a:rPr spc="-105" dirty="0"/>
              <a:t> </a:t>
            </a:r>
            <a:r>
              <a:rPr spc="-110" dirty="0">
                <a:solidFill>
                  <a:srgbClr val="17D9FF"/>
                </a:solidFill>
              </a:rPr>
              <a:t>condition</a:t>
            </a:r>
            <a:r>
              <a:rPr spc="-105" dirty="0">
                <a:solidFill>
                  <a:srgbClr val="17D9FF"/>
                </a:solidFill>
              </a:rPr>
              <a:t> </a:t>
            </a:r>
            <a:r>
              <a:rPr spc="-20" dirty="0">
                <a:solidFill>
                  <a:srgbClr val="17D9FF"/>
                </a:solidFill>
              </a:rPr>
              <a:t>after</a:t>
            </a:r>
            <a:r>
              <a:rPr spc="-105" dirty="0">
                <a:solidFill>
                  <a:srgbClr val="17D9FF"/>
                </a:solidFill>
              </a:rPr>
              <a:t> </a:t>
            </a:r>
            <a:r>
              <a:rPr spc="-70" dirty="0">
                <a:solidFill>
                  <a:srgbClr val="17D9FF"/>
                </a:solidFill>
              </a:rPr>
              <a:t>grouping</a:t>
            </a:r>
            <a:r>
              <a:rPr spc="-70" dirty="0"/>
              <a:t>.</a:t>
            </a:r>
          </a:p>
          <a:p>
            <a:pPr>
              <a:lnSpc>
                <a:spcPct val="100000"/>
              </a:lnSpc>
            </a:pPr>
            <a:endParaRPr spc="-7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pc="-70" dirty="0"/>
          </a:p>
          <a:p>
            <a:pPr marL="12700">
              <a:lnSpc>
                <a:spcPct val="100000"/>
              </a:lnSpc>
            </a:pPr>
            <a:r>
              <a:rPr spc="-95" dirty="0"/>
              <a:t>Count</a:t>
            </a:r>
            <a:r>
              <a:rPr spc="-85" dirty="0"/>
              <a:t> </a:t>
            </a:r>
            <a:r>
              <a:rPr spc="-110" dirty="0"/>
              <a:t>number</a:t>
            </a:r>
            <a:r>
              <a:rPr spc="-80" dirty="0"/>
              <a:t> </a:t>
            </a:r>
            <a:r>
              <a:rPr spc="-95" dirty="0"/>
              <a:t>of</a:t>
            </a:r>
            <a:r>
              <a:rPr spc="-85" dirty="0"/>
              <a:t> </a:t>
            </a:r>
            <a:r>
              <a:rPr spc="-130" dirty="0"/>
              <a:t>students</a:t>
            </a:r>
            <a:r>
              <a:rPr spc="-80" dirty="0"/>
              <a:t> </a:t>
            </a:r>
            <a:r>
              <a:rPr spc="-100" dirty="0"/>
              <a:t>in</a:t>
            </a:r>
            <a:r>
              <a:rPr spc="-85" dirty="0"/>
              <a:t> </a:t>
            </a:r>
            <a:r>
              <a:rPr spc="-150" dirty="0"/>
              <a:t>each</a:t>
            </a:r>
            <a:r>
              <a:rPr spc="-80" dirty="0"/>
              <a:t> </a:t>
            </a:r>
            <a:r>
              <a:rPr spc="-85" dirty="0"/>
              <a:t>city </a:t>
            </a:r>
            <a:r>
              <a:rPr spc="-110" dirty="0"/>
              <a:t>where</a:t>
            </a:r>
            <a:r>
              <a:rPr spc="-80" dirty="0"/>
              <a:t> </a:t>
            </a:r>
            <a:r>
              <a:rPr spc="-145" dirty="0"/>
              <a:t>max</a:t>
            </a:r>
            <a:r>
              <a:rPr spc="-80" dirty="0"/>
              <a:t> </a:t>
            </a:r>
            <a:r>
              <a:rPr spc="-130" dirty="0"/>
              <a:t>marks</a:t>
            </a:r>
            <a:r>
              <a:rPr spc="-85" dirty="0"/>
              <a:t> </a:t>
            </a:r>
            <a:r>
              <a:rPr spc="-215" dirty="0"/>
              <a:t>cross</a:t>
            </a:r>
            <a:r>
              <a:rPr spc="-80" dirty="0"/>
              <a:t> </a:t>
            </a:r>
            <a:r>
              <a:rPr spc="35" dirty="0"/>
              <a:t>90.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8712" y="4696236"/>
            <a:ext cx="5743575" cy="2583180"/>
            <a:chOff x="1028712" y="4696236"/>
            <a:chExt cx="5743575" cy="2583180"/>
          </a:xfrm>
        </p:grpSpPr>
        <p:sp>
          <p:nvSpPr>
            <p:cNvPr id="4" name="object 4"/>
            <p:cNvSpPr/>
            <p:nvPr/>
          </p:nvSpPr>
          <p:spPr>
            <a:xfrm>
              <a:off x="1028712" y="4696236"/>
              <a:ext cx="5743575" cy="2583180"/>
            </a:xfrm>
            <a:custGeom>
              <a:avLst/>
              <a:gdLst/>
              <a:ahLst/>
              <a:cxnLst/>
              <a:rect l="l" t="t" r="r" b="b"/>
              <a:pathLst>
                <a:path w="5743575" h="2583179">
                  <a:moveTo>
                    <a:pt x="5257573" y="2582966"/>
                  </a:moveTo>
                  <a:lnTo>
                    <a:pt x="485762" y="2582966"/>
                  </a:lnTo>
                  <a:lnTo>
                    <a:pt x="438979" y="2580742"/>
                  </a:lnTo>
                  <a:lnTo>
                    <a:pt x="393454" y="2574207"/>
                  </a:lnTo>
                  <a:lnTo>
                    <a:pt x="349391" y="2563564"/>
                  </a:lnTo>
                  <a:lnTo>
                    <a:pt x="306993" y="2549016"/>
                  </a:lnTo>
                  <a:lnTo>
                    <a:pt x="266464" y="2530768"/>
                  </a:lnTo>
                  <a:lnTo>
                    <a:pt x="228007" y="2509022"/>
                  </a:lnTo>
                  <a:lnTo>
                    <a:pt x="191826" y="2483983"/>
                  </a:lnTo>
                  <a:lnTo>
                    <a:pt x="158125" y="2455853"/>
                  </a:lnTo>
                  <a:lnTo>
                    <a:pt x="127107" y="2424836"/>
                  </a:lnTo>
                  <a:lnTo>
                    <a:pt x="98976" y="2391137"/>
                  </a:lnTo>
                  <a:lnTo>
                    <a:pt x="73935" y="2354957"/>
                  </a:lnTo>
                  <a:lnTo>
                    <a:pt x="52188" y="2316502"/>
                  </a:lnTo>
                  <a:lnTo>
                    <a:pt x="33939" y="2275974"/>
                  </a:lnTo>
                  <a:lnTo>
                    <a:pt x="19390" y="2233576"/>
                  </a:lnTo>
                  <a:lnTo>
                    <a:pt x="8747" y="2189514"/>
                  </a:lnTo>
                  <a:lnTo>
                    <a:pt x="2211" y="2143989"/>
                  </a:lnTo>
                  <a:lnTo>
                    <a:pt x="0" y="2097462"/>
                  </a:lnTo>
                  <a:lnTo>
                    <a:pt x="0" y="485503"/>
                  </a:lnTo>
                  <a:lnTo>
                    <a:pt x="2211" y="438976"/>
                  </a:lnTo>
                  <a:lnTo>
                    <a:pt x="8747" y="393451"/>
                  </a:lnTo>
                  <a:lnTo>
                    <a:pt x="19390" y="349389"/>
                  </a:lnTo>
                  <a:lnTo>
                    <a:pt x="33939" y="306992"/>
                  </a:lnTo>
                  <a:lnTo>
                    <a:pt x="52188" y="266464"/>
                  </a:lnTo>
                  <a:lnTo>
                    <a:pt x="73935" y="228008"/>
                  </a:lnTo>
                  <a:lnTo>
                    <a:pt x="98976" y="191829"/>
                  </a:lnTo>
                  <a:lnTo>
                    <a:pt x="127107" y="158129"/>
                  </a:lnTo>
                  <a:lnTo>
                    <a:pt x="158125" y="127112"/>
                  </a:lnTo>
                  <a:lnTo>
                    <a:pt x="191826" y="98982"/>
                  </a:lnTo>
                  <a:lnTo>
                    <a:pt x="228007" y="73943"/>
                  </a:lnTo>
                  <a:lnTo>
                    <a:pt x="266464" y="52197"/>
                  </a:lnTo>
                  <a:lnTo>
                    <a:pt x="306993" y="33949"/>
                  </a:lnTo>
                  <a:lnTo>
                    <a:pt x="349391" y="19401"/>
                  </a:lnTo>
                  <a:lnTo>
                    <a:pt x="393454" y="8758"/>
                  </a:lnTo>
                  <a:lnTo>
                    <a:pt x="438979" y="2223"/>
                  </a:lnTo>
                  <a:lnTo>
                    <a:pt x="485760" y="0"/>
                  </a:lnTo>
                  <a:lnTo>
                    <a:pt x="5257576" y="0"/>
                  </a:lnTo>
                  <a:lnTo>
                    <a:pt x="5304357" y="2223"/>
                  </a:lnTo>
                  <a:lnTo>
                    <a:pt x="5349882" y="8758"/>
                  </a:lnTo>
                  <a:lnTo>
                    <a:pt x="5393946" y="19401"/>
                  </a:lnTo>
                  <a:lnTo>
                    <a:pt x="5436345" y="33949"/>
                  </a:lnTo>
                  <a:lnTo>
                    <a:pt x="5476875" y="52197"/>
                  </a:lnTo>
                  <a:lnTo>
                    <a:pt x="5515333" y="73943"/>
                  </a:lnTo>
                  <a:lnTo>
                    <a:pt x="5551515" y="98982"/>
                  </a:lnTo>
                  <a:lnTo>
                    <a:pt x="5585218" y="127112"/>
                  </a:lnTo>
                  <a:lnTo>
                    <a:pt x="5616237" y="158129"/>
                  </a:lnTo>
                  <a:lnTo>
                    <a:pt x="5644369" y="191829"/>
                  </a:lnTo>
                  <a:lnTo>
                    <a:pt x="5669412" y="228008"/>
                  </a:lnTo>
                  <a:lnTo>
                    <a:pt x="5691160" y="266464"/>
                  </a:lnTo>
                  <a:lnTo>
                    <a:pt x="5709410" y="306992"/>
                  </a:lnTo>
                  <a:lnTo>
                    <a:pt x="5723959" y="349389"/>
                  </a:lnTo>
                  <a:lnTo>
                    <a:pt x="5734604" y="393451"/>
                  </a:lnTo>
                  <a:lnTo>
                    <a:pt x="5741140" y="438976"/>
                  </a:lnTo>
                  <a:lnTo>
                    <a:pt x="5743351" y="485503"/>
                  </a:lnTo>
                  <a:lnTo>
                    <a:pt x="5743351" y="2097462"/>
                  </a:lnTo>
                  <a:lnTo>
                    <a:pt x="5741140" y="2143989"/>
                  </a:lnTo>
                  <a:lnTo>
                    <a:pt x="5734604" y="2189514"/>
                  </a:lnTo>
                  <a:lnTo>
                    <a:pt x="5723959" y="2233576"/>
                  </a:lnTo>
                  <a:lnTo>
                    <a:pt x="5709410" y="2275974"/>
                  </a:lnTo>
                  <a:lnTo>
                    <a:pt x="5691160" y="2316502"/>
                  </a:lnTo>
                  <a:lnTo>
                    <a:pt x="5669412" y="2354957"/>
                  </a:lnTo>
                  <a:lnTo>
                    <a:pt x="5644369" y="2391137"/>
                  </a:lnTo>
                  <a:lnTo>
                    <a:pt x="5616237" y="2424836"/>
                  </a:lnTo>
                  <a:lnTo>
                    <a:pt x="5585218" y="2455853"/>
                  </a:lnTo>
                  <a:lnTo>
                    <a:pt x="5551515" y="2483983"/>
                  </a:lnTo>
                  <a:lnTo>
                    <a:pt x="5515333" y="2509022"/>
                  </a:lnTo>
                  <a:lnTo>
                    <a:pt x="5476875" y="2530768"/>
                  </a:lnTo>
                  <a:lnTo>
                    <a:pt x="5436345" y="2549016"/>
                  </a:lnTo>
                  <a:lnTo>
                    <a:pt x="5393946" y="2563564"/>
                  </a:lnTo>
                  <a:lnTo>
                    <a:pt x="5349882" y="2574207"/>
                  </a:lnTo>
                  <a:lnTo>
                    <a:pt x="5304357" y="2580742"/>
                  </a:lnTo>
                  <a:lnTo>
                    <a:pt x="5257573" y="25829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1595" y="4939969"/>
              <a:ext cx="5353049" cy="21431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1059181"/>
            <a:ext cx="34550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2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General</a:t>
            </a:r>
            <a:r>
              <a:rPr u="heavy" spc="-14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4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7106" y="2451039"/>
            <a:ext cx="4800600" cy="408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01394">
              <a:lnSpc>
                <a:spcPct val="138700"/>
              </a:lnSpc>
              <a:spcBef>
                <a:spcPts val="100"/>
              </a:spcBef>
              <a:tabLst>
                <a:tab pos="1656080" algn="l"/>
              </a:tabLst>
            </a:pPr>
            <a:r>
              <a:rPr sz="3200" b="1" spc="-10" dirty="0">
                <a:solidFill>
                  <a:srgbClr val="A69EF1"/>
                </a:solidFill>
                <a:latin typeface="Arial"/>
                <a:cs typeface="Arial"/>
              </a:rPr>
              <a:t>SELECT</a:t>
            </a:r>
            <a:r>
              <a:rPr sz="3200" b="1" dirty="0">
                <a:solidFill>
                  <a:srgbClr val="A69EF1"/>
                </a:solidFill>
                <a:latin typeface="Arial"/>
                <a:cs typeface="Arial"/>
              </a:rPr>
              <a:t>	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column(s) </a:t>
            </a:r>
            <a:r>
              <a:rPr sz="3200" b="1" spc="-70" dirty="0">
                <a:solidFill>
                  <a:srgbClr val="A69EF1"/>
                </a:solidFill>
                <a:latin typeface="Arial"/>
                <a:cs typeface="Arial"/>
              </a:rPr>
              <a:t>FROM</a:t>
            </a:r>
            <a:r>
              <a:rPr sz="3200" b="1" spc="-145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table_name </a:t>
            </a:r>
            <a:r>
              <a:rPr sz="3200" b="1" spc="-120" dirty="0">
                <a:solidFill>
                  <a:srgbClr val="A69EF1"/>
                </a:solidFill>
                <a:latin typeface="Arial"/>
                <a:cs typeface="Arial"/>
              </a:rPr>
              <a:t>WHERE</a:t>
            </a:r>
            <a:r>
              <a:rPr sz="3200" b="1" spc="-95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condition </a:t>
            </a:r>
            <a:r>
              <a:rPr sz="3200" b="1" spc="-220" dirty="0">
                <a:solidFill>
                  <a:srgbClr val="A69EF1"/>
                </a:solidFill>
                <a:latin typeface="Arial"/>
                <a:cs typeface="Arial"/>
              </a:rPr>
              <a:t>GROUP</a:t>
            </a:r>
            <a:r>
              <a:rPr sz="3200" b="1" spc="-105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b="1" spc="-215" dirty="0">
                <a:solidFill>
                  <a:srgbClr val="A69EF1"/>
                </a:solidFill>
                <a:latin typeface="Arial"/>
                <a:cs typeface="Arial"/>
              </a:rPr>
              <a:t>BY</a:t>
            </a:r>
            <a:r>
              <a:rPr sz="3200" b="1" spc="-105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i="1" spc="-65" dirty="0">
                <a:solidFill>
                  <a:srgbClr val="FFFFFF"/>
                </a:solidFill>
                <a:latin typeface="Arial"/>
                <a:cs typeface="Arial"/>
              </a:rPr>
              <a:t>column(s) </a:t>
            </a:r>
            <a:r>
              <a:rPr sz="3200" b="1" spc="-40" dirty="0">
                <a:solidFill>
                  <a:srgbClr val="A69EF1"/>
                </a:solidFill>
                <a:latin typeface="Arial"/>
                <a:cs typeface="Arial"/>
              </a:rPr>
              <a:t>HAVING</a:t>
            </a:r>
            <a:r>
              <a:rPr sz="3200" b="1" spc="-165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3200" b="1" spc="-235" dirty="0">
                <a:solidFill>
                  <a:srgbClr val="A69EF1"/>
                </a:solidFill>
                <a:latin typeface="Arial"/>
                <a:cs typeface="Arial"/>
              </a:rPr>
              <a:t>ORDER</a:t>
            </a:r>
            <a:r>
              <a:rPr sz="3200" b="1" spc="-125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b="1" spc="-215" dirty="0">
                <a:solidFill>
                  <a:srgbClr val="A69EF1"/>
                </a:solidFill>
                <a:latin typeface="Arial"/>
                <a:cs typeface="Arial"/>
              </a:rPr>
              <a:t>BY</a:t>
            </a:r>
            <a:r>
              <a:rPr sz="3200" b="1" spc="-30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i="1" spc="-75" dirty="0">
                <a:solidFill>
                  <a:srgbClr val="FFFFFF"/>
                </a:solidFill>
                <a:latin typeface="Arial"/>
                <a:cs typeface="Arial"/>
              </a:rPr>
              <a:t>column(s)</a:t>
            </a:r>
            <a:r>
              <a:rPr sz="3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10" dirty="0">
                <a:solidFill>
                  <a:srgbClr val="A69EF1"/>
                </a:solidFill>
                <a:latin typeface="Arial"/>
                <a:cs typeface="Arial"/>
              </a:rPr>
              <a:t>ASC</a:t>
            </a:r>
            <a:r>
              <a:rPr sz="3200" b="1" i="1" spc="-11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1059177"/>
            <a:ext cx="34645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9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Having</a:t>
            </a:r>
            <a:r>
              <a:rPr u="heavy" spc="-114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Clause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1286510">
              <a:lnSpc>
                <a:spcPct val="116100"/>
              </a:lnSpc>
              <a:spcBef>
                <a:spcPts val="100"/>
              </a:spcBef>
            </a:pPr>
            <a:r>
              <a:rPr spc="-100" dirty="0"/>
              <a:t>Similar</a:t>
            </a:r>
            <a:r>
              <a:rPr spc="-110" dirty="0"/>
              <a:t> </a:t>
            </a:r>
            <a:r>
              <a:rPr spc="-10" dirty="0"/>
              <a:t>to</a:t>
            </a:r>
            <a:r>
              <a:rPr spc="-95" dirty="0"/>
              <a:t> </a:t>
            </a:r>
            <a:r>
              <a:rPr spc="-50" dirty="0"/>
              <a:t>Where</a:t>
            </a:r>
            <a:r>
              <a:rPr spc="-100" dirty="0"/>
              <a:t> </a:t>
            </a:r>
            <a:r>
              <a:rPr dirty="0"/>
              <a:t>i.e.</a:t>
            </a:r>
            <a:r>
              <a:rPr spc="-95" dirty="0"/>
              <a:t> </a:t>
            </a:r>
            <a:r>
              <a:rPr spc="-130" dirty="0"/>
              <a:t>applies</a:t>
            </a:r>
            <a:r>
              <a:rPr spc="-95" dirty="0"/>
              <a:t> </a:t>
            </a:r>
            <a:r>
              <a:rPr spc="-195" dirty="0"/>
              <a:t>some</a:t>
            </a:r>
            <a:r>
              <a:rPr spc="-100" dirty="0"/>
              <a:t> </a:t>
            </a:r>
            <a:r>
              <a:rPr spc="-110" dirty="0"/>
              <a:t>condition</a:t>
            </a:r>
            <a:r>
              <a:rPr spc="-95" dirty="0"/>
              <a:t> </a:t>
            </a:r>
            <a:r>
              <a:rPr spc="-165" dirty="0"/>
              <a:t>on</a:t>
            </a:r>
            <a:r>
              <a:rPr spc="-95" dirty="0"/>
              <a:t> </a:t>
            </a:r>
            <a:r>
              <a:rPr spc="-10" dirty="0"/>
              <a:t>rows. </a:t>
            </a:r>
            <a:r>
              <a:rPr spc="-185" dirty="0"/>
              <a:t>Used</a:t>
            </a:r>
            <a:r>
              <a:rPr spc="-110" dirty="0"/>
              <a:t> </a:t>
            </a:r>
            <a:r>
              <a:rPr spc="-145" dirty="0"/>
              <a:t>when</a:t>
            </a:r>
            <a:r>
              <a:rPr spc="-105" dirty="0"/>
              <a:t> </a:t>
            </a:r>
            <a:r>
              <a:rPr spc="-150" dirty="0"/>
              <a:t>we</a:t>
            </a:r>
            <a:r>
              <a:rPr spc="-105" dirty="0"/>
              <a:t> </a:t>
            </a:r>
            <a:r>
              <a:rPr spc="-95" dirty="0"/>
              <a:t>want</a:t>
            </a:r>
            <a:r>
              <a:rPr spc="-105" dirty="0"/>
              <a:t> </a:t>
            </a:r>
            <a:r>
              <a:rPr spc="-10" dirty="0"/>
              <a:t>to</a:t>
            </a:r>
            <a:r>
              <a:rPr spc="-105" dirty="0"/>
              <a:t> </a:t>
            </a:r>
            <a:r>
              <a:rPr spc="-114" dirty="0"/>
              <a:t>apply</a:t>
            </a:r>
            <a:r>
              <a:rPr spc="-105" dirty="0"/>
              <a:t> </a:t>
            </a:r>
            <a:r>
              <a:rPr spc="-150" dirty="0"/>
              <a:t>any</a:t>
            </a:r>
            <a:r>
              <a:rPr spc="-105" dirty="0"/>
              <a:t> </a:t>
            </a:r>
            <a:r>
              <a:rPr spc="-110" dirty="0">
                <a:solidFill>
                  <a:srgbClr val="17D9FF"/>
                </a:solidFill>
              </a:rPr>
              <a:t>condition</a:t>
            </a:r>
            <a:r>
              <a:rPr spc="-105" dirty="0">
                <a:solidFill>
                  <a:srgbClr val="17D9FF"/>
                </a:solidFill>
              </a:rPr>
              <a:t> </a:t>
            </a:r>
            <a:r>
              <a:rPr spc="-20" dirty="0">
                <a:solidFill>
                  <a:srgbClr val="17D9FF"/>
                </a:solidFill>
              </a:rPr>
              <a:t>after</a:t>
            </a:r>
            <a:r>
              <a:rPr spc="-105" dirty="0">
                <a:solidFill>
                  <a:srgbClr val="17D9FF"/>
                </a:solidFill>
              </a:rPr>
              <a:t> </a:t>
            </a:r>
            <a:r>
              <a:rPr spc="-70" dirty="0">
                <a:solidFill>
                  <a:srgbClr val="17D9FF"/>
                </a:solidFill>
              </a:rPr>
              <a:t>grouping</a:t>
            </a:r>
            <a:r>
              <a:rPr spc="-70" dirty="0"/>
              <a:t>.</a:t>
            </a:r>
          </a:p>
          <a:p>
            <a:pPr>
              <a:lnSpc>
                <a:spcPct val="100000"/>
              </a:lnSpc>
            </a:pPr>
            <a:endParaRPr spc="-7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pc="-70" dirty="0"/>
          </a:p>
          <a:p>
            <a:pPr marL="12700">
              <a:lnSpc>
                <a:spcPct val="100000"/>
              </a:lnSpc>
            </a:pPr>
            <a:r>
              <a:rPr spc="-95" dirty="0"/>
              <a:t>Count</a:t>
            </a:r>
            <a:r>
              <a:rPr spc="-85" dirty="0"/>
              <a:t> </a:t>
            </a:r>
            <a:r>
              <a:rPr spc="-110" dirty="0"/>
              <a:t>number</a:t>
            </a:r>
            <a:r>
              <a:rPr spc="-80" dirty="0"/>
              <a:t> </a:t>
            </a:r>
            <a:r>
              <a:rPr spc="-95" dirty="0"/>
              <a:t>of</a:t>
            </a:r>
            <a:r>
              <a:rPr spc="-85" dirty="0"/>
              <a:t> </a:t>
            </a:r>
            <a:r>
              <a:rPr spc="-130" dirty="0"/>
              <a:t>students</a:t>
            </a:r>
            <a:r>
              <a:rPr spc="-80" dirty="0"/>
              <a:t> </a:t>
            </a:r>
            <a:r>
              <a:rPr spc="-100" dirty="0"/>
              <a:t>in</a:t>
            </a:r>
            <a:r>
              <a:rPr spc="-85" dirty="0"/>
              <a:t> </a:t>
            </a:r>
            <a:r>
              <a:rPr spc="-150" dirty="0"/>
              <a:t>each</a:t>
            </a:r>
            <a:r>
              <a:rPr spc="-80" dirty="0"/>
              <a:t> </a:t>
            </a:r>
            <a:r>
              <a:rPr spc="-85" dirty="0"/>
              <a:t>city </a:t>
            </a:r>
            <a:r>
              <a:rPr spc="-110" dirty="0"/>
              <a:t>where</a:t>
            </a:r>
            <a:r>
              <a:rPr spc="-80" dirty="0"/>
              <a:t> </a:t>
            </a:r>
            <a:r>
              <a:rPr spc="-145" dirty="0"/>
              <a:t>max</a:t>
            </a:r>
            <a:r>
              <a:rPr spc="-80" dirty="0"/>
              <a:t> </a:t>
            </a:r>
            <a:r>
              <a:rPr spc="-130" dirty="0"/>
              <a:t>marks</a:t>
            </a:r>
            <a:r>
              <a:rPr spc="-85" dirty="0"/>
              <a:t> </a:t>
            </a:r>
            <a:r>
              <a:rPr spc="-215" dirty="0"/>
              <a:t>cross</a:t>
            </a:r>
            <a:r>
              <a:rPr spc="-80" dirty="0"/>
              <a:t> </a:t>
            </a:r>
            <a:r>
              <a:rPr spc="35" dirty="0"/>
              <a:t>90.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8712" y="4696236"/>
            <a:ext cx="5743575" cy="2583180"/>
            <a:chOff x="1028712" y="4696236"/>
            <a:chExt cx="5743575" cy="2583180"/>
          </a:xfrm>
        </p:grpSpPr>
        <p:sp>
          <p:nvSpPr>
            <p:cNvPr id="4" name="object 4"/>
            <p:cNvSpPr/>
            <p:nvPr/>
          </p:nvSpPr>
          <p:spPr>
            <a:xfrm>
              <a:off x="1028712" y="4696236"/>
              <a:ext cx="5743575" cy="2583180"/>
            </a:xfrm>
            <a:custGeom>
              <a:avLst/>
              <a:gdLst/>
              <a:ahLst/>
              <a:cxnLst/>
              <a:rect l="l" t="t" r="r" b="b"/>
              <a:pathLst>
                <a:path w="5743575" h="2583179">
                  <a:moveTo>
                    <a:pt x="5257573" y="2582966"/>
                  </a:moveTo>
                  <a:lnTo>
                    <a:pt x="485762" y="2582966"/>
                  </a:lnTo>
                  <a:lnTo>
                    <a:pt x="438979" y="2580742"/>
                  </a:lnTo>
                  <a:lnTo>
                    <a:pt x="393454" y="2574207"/>
                  </a:lnTo>
                  <a:lnTo>
                    <a:pt x="349391" y="2563564"/>
                  </a:lnTo>
                  <a:lnTo>
                    <a:pt x="306993" y="2549016"/>
                  </a:lnTo>
                  <a:lnTo>
                    <a:pt x="266464" y="2530768"/>
                  </a:lnTo>
                  <a:lnTo>
                    <a:pt x="228007" y="2509022"/>
                  </a:lnTo>
                  <a:lnTo>
                    <a:pt x="191826" y="2483983"/>
                  </a:lnTo>
                  <a:lnTo>
                    <a:pt x="158125" y="2455853"/>
                  </a:lnTo>
                  <a:lnTo>
                    <a:pt x="127107" y="2424836"/>
                  </a:lnTo>
                  <a:lnTo>
                    <a:pt x="98976" y="2391137"/>
                  </a:lnTo>
                  <a:lnTo>
                    <a:pt x="73935" y="2354957"/>
                  </a:lnTo>
                  <a:lnTo>
                    <a:pt x="52188" y="2316502"/>
                  </a:lnTo>
                  <a:lnTo>
                    <a:pt x="33939" y="2275974"/>
                  </a:lnTo>
                  <a:lnTo>
                    <a:pt x="19390" y="2233576"/>
                  </a:lnTo>
                  <a:lnTo>
                    <a:pt x="8747" y="2189514"/>
                  </a:lnTo>
                  <a:lnTo>
                    <a:pt x="2211" y="2143989"/>
                  </a:lnTo>
                  <a:lnTo>
                    <a:pt x="0" y="2097462"/>
                  </a:lnTo>
                  <a:lnTo>
                    <a:pt x="0" y="485533"/>
                  </a:lnTo>
                  <a:lnTo>
                    <a:pt x="2211" y="439001"/>
                  </a:lnTo>
                  <a:lnTo>
                    <a:pt x="8747" y="393472"/>
                  </a:lnTo>
                  <a:lnTo>
                    <a:pt x="19390" y="349406"/>
                  </a:lnTo>
                  <a:lnTo>
                    <a:pt x="33939" y="307005"/>
                  </a:lnTo>
                  <a:lnTo>
                    <a:pt x="52188" y="266474"/>
                  </a:lnTo>
                  <a:lnTo>
                    <a:pt x="73935" y="228016"/>
                  </a:lnTo>
                  <a:lnTo>
                    <a:pt x="98976" y="191835"/>
                  </a:lnTo>
                  <a:lnTo>
                    <a:pt x="127107" y="158133"/>
                  </a:lnTo>
                  <a:lnTo>
                    <a:pt x="158125" y="127115"/>
                  </a:lnTo>
                  <a:lnTo>
                    <a:pt x="191826" y="98985"/>
                  </a:lnTo>
                  <a:lnTo>
                    <a:pt x="228007" y="73944"/>
                  </a:lnTo>
                  <a:lnTo>
                    <a:pt x="266464" y="52198"/>
                  </a:lnTo>
                  <a:lnTo>
                    <a:pt x="306993" y="33949"/>
                  </a:lnTo>
                  <a:lnTo>
                    <a:pt x="349391" y="19401"/>
                  </a:lnTo>
                  <a:lnTo>
                    <a:pt x="393454" y="8758"/>
                  </a:lnTo>
                  <a:lnTo>
                    <a:pt x="438979" y="2223"/>
                  </a:lnTo>
                  <a:lnTo>
                    <a:pt x="485760" y="0"/>
                  </a:lnTo>
                  <a:lnTo>
                    <a:pt x="5257576" y="0"/>
                  </a:lnTo>
                  <a:lnTo>
                    <a:pt x="5304357" y="2223"/>
                  </a:lnTo>
                  <a:lnTo>
                    <a:pt x="5349882" y="8758"/>
                  </a:lnTo>
                  <a:lnTo>
                    <a:pt x="5393946" y="19401"/>
                  </a:lnTo>
                  <a:lnTo>
                    <a:pt x="5436345" y="33949"/>
                  </a:lnTo>
                  <a:lnTo>
                    <a:pt x="5476875" y="52198"/>
                  </a:lnTo>
                  <a:lnTo>
                    <a:pt x="5515333" y="73944"/>
                  </a:lnTo>
                  <a:lnTo>
                    <a:pt x="5551515" y="98985"/>
                  </a:lnTo>
                  <a:lnTo>
                    <a:pt x="5585218" y="127115"/>
                  </a:lnTo>
                  <a:lnTo>
                    <a:pt x="5616237" y="158133"/>
                  </a:lnTo>
                  <a:lnTo>
                    <a:pt x="5644369" y="191835"/>
                  </a:lnTo>
                  <a:lnTo>
                    <a:pt x="5669412" y="228016"/>
                  </a:lnTo>
                  <a:lnTo>
                    <a:pt x="5691160" y="266474"/>
                  </a:lnTo>
                  <a:lnTo>
                    <a:pt x="5709410" y="307005"/>
                  </a:lnTo>
                  <a:lnTo>
                    <a:pt x="5723959" y="349406"/>
                  </a:lnTo>
                  <a:lnTo>
                    <a:pt x="5734604" y="393472"/>
                  </a:lnTo>
                  <a:lnTo>
                    <a:pt x="5741140" y="439001"/>
                  </a:lnTo>
                  <a:lnTo>
                    <a:pt x="5743351" y="485533"/>
                  </a:lnTo>
                  <a:lnTo>
                    <a:pt x="5743351" y="2097462"/>
                  </a:lnTo>
                  <a:lnTo>
                    <a:pt x="5741140" y="2143989"/>
                  </a:lnTo>
                  <a:lnTo>
                    <a:pt x="5734604" y="2189514"/>
                  </a:lnTo>
                  <a:lnTo>
                    <a:pt x="5723959" y="2233576"/>
                  </a:lnTo>
                  <a:lnTo>
                    <a:pt x="5709410" y="2275974"/>
                  </a:lnTo>
                  <a:lnTo>
                    <a:pt x="5691160" y="2316502"/>
                  </a:lnTo>
                  <a:lnTo>
                    <a:pt x="5669412" y="2354957"/>
                  </a:lnTo>
                  <a:lnTo>
                    <a:pt x="5644369" y="2391137"/>
                  </a:lnTo>
                  <a:lnTo>
                    <a:pt x="5616237" y="2424836"/>
                  </a:lnTo>
                  <a:lnTo>
                    <a:pt x="5585218" y="2455853"/>
                  </a:lnTo>
                  <a:lnTo>
                    <a:pt x="5551515" y="2483983"/>
                  </a:lnTo>
                  <a:lnTo>
                    <a:pt x="5515333" y="2509022"/>
                  </a:lnTo>
                  <a:lnTo>
                    <a:pt x="5476875" y="2530768"/>
                  </a:lnTo>
                  <a:lnTo>
                    <a:pt x="5436345" y="2549016"/>
                  </a:lnTo>
                  <a:lnTo>
                    <a:pt x="5393946" y="2563564"/>
                  </a:lnTo>
                  <a:lnTo>
                    <a:pt x="5349882" y="2574207"/>
                  </a:lnTo>
                  <a:lnTo>
                    <a:pt x="5304357" y="2580742"/>
                  </a:lnTo>
                  <a:lnTo>
                    <a:pt x="5257573" y="25829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1595" y="4939984"/>
              <a:ext cx="5353049" cy="21431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4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Table</a:t>
            </a:r>
            <a:r>
              <a:rPr u="heavy" spc="-16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related</a:t>
            </a:r>
            <a:r>
              <a:rPr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Queries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8717" y="5806653"/>
            <a:ext cx="5031740" cy="2136140"/>
            <a:chOff x="1028717" y="5806653"/>
            <a:chExt cx="5031740" cy="2136140"/>
          </a:xfrm>
        </p:grpSpPr>
        <p:sp>
          <p:nvSpPr>
            <p:cNvPr id="4" name="object 4"/>
            <p:cNvSpPr/>
            <p:nvPr/>
          </p:nvSpPr>
          <p:spPr>
            <a:xfrm>
              <a:off x="1028717" y="5806653"/>
              <a:ext cx="5031740" cy="2136140"/>
            </a:xfrm>
            <a:custGeom>
              <a:avLst/>
              <a:gdLst/>
              <a:ahLst/>
              <a:cxnLst/>
              <a:rect l="l" t="t" r="r" b="b"/>
              <a:pathLst>
                <a:path w="5031740" h="2136140">
                  <a:moveTo>
                    <a:pt x="4545404" y="2135943"/>
                  </a:moveTo>
                  <a:lnTo>
                    <a:pt x="485696" y="2135943"/>
                  </a:lnTo>
                  <a:lnTo>
                    <a:pt x="437744" y="2133569"/>
                  </a:lnTo>
                  <a:lnTo>
                    <a:pt x="390544" y="2126526"/>
                  </a:lnTo>
                  <a:lnTo>
                    <a:pt x="344476" y="2114949"/>
                  </a:lnTo>
                  <a:lnTo>
                    <a:pt x="299858" y="2098970"/>
                  </a:lnTo>
                  <a:lnTo>
                    <a:pt x="257010" y="2078720"/>
                  </a:lnTo>
                  <a:lnTo>
                    <a:pt x="216248" y="2054332"/>
                  </a:lnTo>
                  <a:lnTo>
                    <a:pt x="177893" y="2025936"/>
                  </a:lnTo>
                  <a:lnTo>
                    <a:pt x="142263" y="1993665"/>
                  </a:lnTo>
                  <a:lnTo>
                    <a:pt x="109993" y="1958033"/>
                  </a:lnTo>
                  <a:lnTo>
                    <a:pt x="81598" y="1919675"/>
                  </a:lnTo>
                  <a:lnTo>
                    <a:pt x="57209" y="1878912"/>
                  </a:lnTo>
                  <a:lnTo>
                    <a:pt x="36959" y="1836061"/>
                  </a:lnTo>
                  <a:lnTo>
                    <a:pt x="20980" y="1791441"/>
                  </a:lnTo>
                  <a:lnTo>
                    <a:pt x="9402" y="1745372"/>
                  </a:lnTo>
                  <a:lnTo>
                    <a:pt x="2359" y="1698170"/>
                  </a:lnTo>
                  <a:lnTo>
                    <a:pt x="0" y="1650507"/>
                  </a:lnTo>
                  <a:lnTo>
                    <a:pt x="0" y="485408"/>
                  </a:lnTo>
                  <a:lnTo>
                    <a:pt x="2359" y="437746"/>
                  </a:lnTo>
                  <a:lnTo>
                    <a:pt x="9402" y="390548"/>
                  </a:lnTo>
                  <a:lnTo>
                    <a:pt x="20980" y="344483"/>
                  </a:lnTo>
                  <a:lnTo>
                    <a:pt x="36959" y="299869"/>
                  </a:lnTo>
                  <a:lnTo>
                    <a:pt x="57209" y="257024"/>
                  </a:lnTo>
                  <a:lnTo>
                    <a:pt x="81598" y="216265"/>
                  </a:lnTo>
                  <a:lnTo>
                    <a:pt x="109993" y="177911"/>
                  </a:lnTo>
                  <a:lnTo>
                    <a:pt x="142263" y="142280"/>
                  </a:lnTo>
                  <a:lnTo>
                    <a:pt x="177893" y="110009"/>
                  </a:lnTo>
                  <a:lnTo>
                    <a:pt x="216248" y="81614"/>
                  </a:lnTo>
                  <a:lnTo>
                    <a:pt x="257010" y="57225"/>
                  </a:lnTo>
                  <a:lnTo>
                    <a:pt x="299858" y="36975"/>
                  </a:lnTo>
                  <a:lnTo>
                    <a:pt x="344476" y="20996"/>
                  </a:lnTo>
                  <a:lnTo>
                    <a:pt x="390544" y="9419"/>
                  </a:lnTo>
                  <a:lnTo>
                    <a:pt x="437744" y="2376"/>
                  </a:lnTo>
                  <a:lnTo>
                    <a:pt x="485754" y="0"/>
                  </a:lnTo>
                  <a:lnTo>
                    <a:pt x="4545345" y="0"/>
                  </a:lnTo>
                  <a:lnTo>
                    <a:pt x="4593356" y="2376"/>
                  </a:lnTo>
                  <a:lnTo>
                    <a:pt x="4640558" y="9419"/>
                  </a:lnTo>
                  <a:lnTo>
                    <a:pt x="4686628" y="20996"/>
                  </a:lnTo>
                  <a:lnTo>
                    <a:pt x="4731247" y="36975"/>
                  </a:lnTo>
                  <a:lnTo>
                    <a:pt x="4774098" y="57225"/>
                  </a:lnTo>
                  <a:lnTo>
                    <a:pt x="4814861" y="81614"/>
                  </a:lnTo>
                  <a:lnTo>
                    <a:pt x="4853219" y="110009"/>
                  </a:lnTo>
                  <a:lnTo>
                    <a:pt x="4888852" y="142280"/>
                  </a:lnTo>
                  <a:lnTo>
                    <a:pt x="4921114" y="177911"/>
                  </a:lnTo>
                  <a:lnTo>
                    <a:pt x="4949505" y="216265"/>
                  </a:lnTo>
                  <a:lnTo>
                    <a:pt x="4973893" y="257024"/>
                  </a:lnTo>
                  <a:lnTo>
                    <a:pt x="4994145" y="299869"/>
                  </a:lnTo>
                  <a:lnTo>
                    <a:pt x="5010128" y="344483"/>
                  </a:lnTo>
                  <a:lnTo>
                    <a:pt x="5021708" y="390548"/>
                  </a:lnTo>
                  <a:lnTo>
                    <a:pt x="5028754" y="437746"/>
                  </a:lnTo>
                  <a:lnTo>
                    <a:pt x="5031115" y="485408"/>
                  </a:lnTo>
                  <a:lnTo>
                    <a:pt x="5031115" y="1650507"/>
                  </a:lnTo>
                  <a:lnTo>
                    <a:pt x="5028754" y="1698170"/>
                  </a:lnTo>
                  <a:lnTo>
                    <a:pt x="5021708" y="1745372"/>
                  </a:lnTo>
                  <a:lnTo>
                    <a:pt x="5010128" y="1791441"/>
                  </a:lnTo>
                  <a:lnTo>
                    <a:pt x="4994145" y="1836061"/>
                  </a:lnTo>
                  <a:lnTo>
                    <a:pt x="4973893" y="1878912"/>
                  </a:lnTo>
                  <a:lnTo>
                    <a:pt x="4949505" y="1919675"/>
                  </a:lnTo>
                  <a:lnTo>
                    <a:pt x="4921114" y="1958033"/>
                  </a:lnTo>
                  <a:lnTo>
                    <a:pt x="4888852" y="1993665"/>
                  </a:lnTo>
                  <a:lnTo>
                    <a:pt x="4853219" y="2025936"/>
                  </a:lnTo>
                  <a:lnTo>
                    <a:pt x="4814861" y="2054332"/>
                  </a:lnTo>
                  <a:lnTo>
                    <a:pt x="4774098" y="2078720"/>
                  </a:lnTo>
                  <a:lnTo>
                    <a:pt x="4731247" y="2098970"/>
                  </a:lnTo>
                  <a:lnTo>
                    <a:pt x="4686628" y="2114949"/>
                  </a:lnTo>
                  <a:lnTo>
                    <a:pt x="4640558" y="2126526"/>
                  </a:lnTo>
                  <a:lnTo>
                    <a:pt x="4593356" y="2133569"/>
                  </a:lnTo>
                  <a:lnTo>
                    <a:pt x="4545404" y="21359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3947" y="5962756"/>
              <a:ext cx="4562459" cy="183830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7106" y="2024219"/>
            <a:ext cx="5120005" cy="270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0" dirty="0">
                <a:solidFill>
                  <a:srgbClr val="17D9FF"/>
                </a:solidFill>
                <a:latin typeface="Arial"/>
                <a:cs typeface="Arial"/>
              </a:rPr>
              <a:t>Update</a:t>
            </a:r>
            <a:r>
              <a:rPr sz="2800" b="1" spc="-7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(to</a:t>
            </a:r>
            <a:r>
              <a:rPr sz="2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0" dirty="0">
                <a:solidFill>
                  <a:srgbClr val="FFFFFF"/>
                </a:solidFill>
                <a:latin typeface="Arial"/>
                <a:cs typeface="Arial"/>
              </a:rPr>
              <a:t>existing</a:t>
            </a:r>
            <a:r>
              <a:rPr sz="2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rows)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5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-200" dirty="0">
                <a:solidFill>
                  <a:srgbClr val="A69EF1"/>
                </a:solidFill>
                <a:latin typeface="Arial"/>
                <a:cs typeface="Arial"/>
              </a:rPr>
              <a:t>UPDATE</a:t>
            </a:r>
            <a:r>
              <a:rPr sz="3200" b="1" spc="-90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table_name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b="1" spc="-235" dirty="0">
                <a:solidFill>
                  <a:srgbClr val="A69EF1"/>
                </a:solidFill>
                <a:latin typeface="Arial"/>
                <a:cs typeface="Arial"/>
              </a:rPr>
              <a:t>SET</a:t>
            </a:r>
            <a:r>
              <a:rPr sz="3200" b="1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col1</a:t>
            </a:r>
            <a:r>
              <a:rPr sz="3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9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val1, col2</a:t>
            </a:r>
            <a:r>
              <a:rPr sz="3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9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val2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b="1" spc="-120" dirty="0">
                <a:solidFill>
                  <a:srgbClr val="A69EF1"/>
                </a:solidFill>
                <a:latin typeface="Arial"/>
                <a:cs typeface="Arial"/>
              </a:rPr>
              <a:t>WHERE</a:t>
            </a:r>
            <a:r>
              <a:rPr sz="3200" b="1" spc="-95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condition;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4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Table</a:t>
            </a:r>
            <a:r>
              <a:rPr u="heavy" spc="-16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related</a:t>
            </a:r>
            <a:r>
              <a:rPr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Queries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8717" y="5806653"/>
            <a:ext cx="5031740" cy="1611630"/>
            <a:chOff x="1028717" y="5806653"/>
            <a:chExt cx="5031740" cy="1611630"/>
          </a:xfrm>
        </p:grpSpPr>
        <p:sp>
          <p:nvSpPr>
            <p:cNvPr id="4" name="object 4"/>
            <p:cNvSpPr/>
            <p:nvPr/>
          </p:nvSpPr>
          <p:spPr>
            <a:xfrm>
              <a:off x="1028717" y="5806653"/>
              <a:ext cx="5031740" cy="1611630"/>
            </a:xfrm>
            <a:custGeom>
              <a:avLst/>
              <a:gdLst/>
              <a:ahLst/>
              <a:cxnLst/>
              <a:rect l="l" t="t" r="r" b="b"/>
              <a:pathLst>
                <a:path w="5031740" h="1611629">
                  <a:moveTo>
                    <a:pt x="4545343" y="1611020"/>
                  </a:moveTo>
                  <a:lnTo>
                    <a:pt x="485757" y="1611020"/>
                  </a:lnTo>
                  <a:lnTo>
                    <a:pt x="437744" y="1608643"/>
                  </a:lnTo>
                  <a:lnTo>
                    <a:pt x="390544" y="1601600"/>
                  </a:lnTo>
                  <a:lnTo>
                    <a:pt x="344476" y="1590023"/>
                  </a:lnTo>
                  <a:lnTo>
                    <a:pt x="299858" y="1574044"/>
                  </a:lnTo>
                  <a:lnTo>
                    <a:pt x="257010" y="1553794"/>
                  </a:lnTo>
                  <a:lnTo>
                    <a:pt x="216248" y="1529405"/>
                  </a:lnTo>
                  <a:lnTo>
                    <a:pt x="177893" y="1501010"/>
                  </a:lnTo>
                  <a:lnTo>
                    <a:pt x="142263" y="1468739"/>
                  </a:lnTo>
                  <a:lnTo>
                    <a:pt x="109993" y="1433108"/>
                  </a:lnTo>
                  <a:lnTo>
                    <a:pt x="81598" y="1394754"/>
                  </a:lnTo>
                  <a:lnTo>
                    <a:pt x="57209" y="1353995"/>
                  </a:lnTo>
                  <a:lnTo>
                    <a:pt x="36959" y="1311150"/>
                  </a:lnTo>
                  <a:lnTo>
                    <a:pt x="20980" y="1266536"/>
                  </a:lnTo>
                  <a:lnTo>
                    <a:pt x="9402" y="1220471"/>
                  </a:lnTo>
                  <a:lnTo>
                    <a:pt x="2359" y="1173273"/>
                  </a:lnTo>
                  <a:lnTo>
                    <a:pt x="0" y="1125611"/>
                  </a:lnTo>
                  <a:lnTo>
                    <a:pt x="0" y="485408"/>
                  </a:lnTo>
                  <a:lnTo>
                    <a:pt x="2359" y="437746"/>
                  </a:lnTo>
                  <a:lnTo>
                    <a:pt x="9402" y="390548"/>
                  </a:lnTo>
                  <a:lnTo>
                    <a:pt x="20980" y="344483"/>
                  </a:lnTo>
                  <a:lnTo>
                    <a:pt x="36959" y="299869"/>
                  </a:lnTo>
                  <a:lnTo>
                    <a:pt x="57209" y="257024"/>
                  </a:lnTo>
                  <a:lnTo>
                    <a:pt x="81598" y="216265"/>
                  </a:lnTo>
                  <a:lnTo>
                    <a:pt x="109993" y="177911"/>
                  </a:lnTo>
                  <a:lnTo>
                    <a:pt x="142263" y="142280"/>
                  </a:lnTo>
                  <a:lnTo>
                    <a:pt x="177893" y="110009"/>
                  </a:lnTo>
                  <a:lnTo>
                    <a:pt x="216248" y="81614"/>
                  </a:lnTo>
                  <a:lnTo>
                    <a:pt x="257010" y="57225"/>
                  </a:lnTo>
                  <a:lnTo>
                    <a:pt x="299858" y="36975"/>
                  </a:lnTo>
                  <a:lnTo>
                    <a:pt x="344476" y="20996"/>
                  </a:lnTo>
                  <a:lnTo>
                    <a:pt x="390544" y="9419"/>
                  </a:lnTo>
                  <a:lnTo>
                    <a:pt x="437744" y="2376"/>
                  </a:lnTo>
                  <a:lnTo>
                    <a:pt x="485755" y="0"/>
                  </a:lnTo>
                  <a:lnTo>
                    <a:pt x="4545345" y="0"/>
                  </a:lnTo>
                  <a:lnTo>
                    <a:pt x="4593357" y="2376"/>
                  </a:lnTo>
                  <a:lnTo>
                    <a:pt x="4640558" y="9419"/>
                  </a:lnTo>
                  <a:lnTo>
                    <a:pt x="4686628" y="20996"/>
                  </a:lnTo>
                  <a:lnTo>
                    <a:pt x="4731248" y="36975"/>
                  </a:lnTo>
                  <a:lnTo>
                    <a:pt x="4774099" y="57225"/>
                  </a:lnTo>
                  <a:lnTo>
                    <a:pt x="4814862" y="81614"/>
                  </a:lnTo>
                  <a:lnTo>
                    <a:pt x="4853219" y="110009"/>
                  </a:lnTo>
                  <a:lnTo>
                    <a:pt x="4888852" y="142280"/>
                  </a:lnTo>
                  <a:lnTo>
                    <a:pt x="4921114" y="177911"/>
                  </a:lnTo>
                  <a:lnTo>
                    <a:pt x="4949505" y="216265"/>
                  </a:lnTo>
                  <a:lnTo>
                    <a:pt x="4973893" y="257024"/>
                  </a:lnTo>
                  <a:lnTo>
                    <a:pt x="4994145" y="299869"/>
                  </a:lnTo>
                  <a:lnTo>
                    <a:pt x="5010128" y="344483"/>
                  </a:lnTo>
                  <a:lnTo>
                    <a:pt x="5021709" y="390548"/>
                  </a:lnTo>
                  <a:lnTo>
                    <a:pt x="5028755" y="437746"/>
                  </a:lnTo>
                  <a:lnTo>
                    <a:pt x="5031115" y="485408"/>
                  </a:lnTo>
                  <a:lnTo>
                    <a:pt x="5031115" y="1125611"/>
                  </a:lnTo>
                  <a:lnTo>
                    <a:pt x="5028755" y="1173273"/>
                  </a:lnTo>
                  <a:lnTo>
                    <a:pt x="5021709" y="1220471"/>
                  </a:lnTo>
                  <a:lnTo>
                    <a:pt x="5010128" y="1266536"/>
                  </a:lnTo>
                  <a:lnTo>
                    <a:pt x="4994145" y="1311150"/>
                  </a:lnTo>
                  <a:lnTo>
                    <a:pt x="4973893" y="1353995"/>
                  </a:lnTo>
                  <a:lnTo>
                    <a:pt x="4949505" y="1394754"/>
                  </a:lnTo>
                  <a:lnTo>
                    <a:pt x="4921114" y="1433108"/>
                  </a:lnTo>
                  <a:lnTo>
                    <a:pt x="4888852" y="1468739"/>
                  </a:lnTo>
                  <a:lnTo>
                    <a:pt x="4853219" y="1501010"/>
                  </a:lnTo>
                  <a:lnTo>
                    <a:pt x="4814862" y="1529405"/>
                  </a:lnTo>
                  <a:lnTo>
                    <a:pt x="4774099" y="1553794"/>
                  </a:lnTo>
                  <a:lnTo>
                    <a:pt x="4731248" y="1574044"/>
                  </a:lnTo>
                  <a:lnTo>
                    <a:pt x="4686628" y="1590023"/>
                  </a:lnTo>
                  <a:lnTo>
                    <a:pt x="4640558" y="1601600"/>
                  </a:lnTo>
                  <a:lnTo>
                    <a:pt x="4593357" y="1608643"/>
                  </a:lnTo>
                  <a:lnTo>
                    <a:pt x="4545343" y="16110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14" y="6014221"/>
              <a:ext cx="4533899" cy="12001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7106" y="2024225"/>
            <a:ext cx="4974590" cy="226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60" dirty="0">
                <a:solidFill>
                  <a:srgbClr val="17D9FF"/>
                </a:solidFill>
                <a:latin typeface="Arial"/>
                <a:cs typeface="Arial"/>
              </a:rPr>
              <a:t>Delete</a:t>
            </a:r>
            <a:r>
              <a:rPr sz="2800" b="1" spc="-8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(to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0" dirty="0">
                <a:solidFill>
                  <a:srgbClr val="FFFFFF"/>
                </a:solidFill>
                <a:latin typeface="Arial"/>
                <a:cs typeface="Arial"/>
              </a:rPr>
              <a:t>existing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rows)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10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-195" dirty="0">
                <a:solidFill>
                  <a:srgbClr val="A69EF1"/>
                </a:solidFill>
                <a:latin typeface="Arial"/>
                <a:cs typeface="Arial"/>
              </a:rPr>
              <a:t>DELETE</a:t>
            </a:r>
            <a:r>
              <a:rPr sz="3200" b="1" spc="-100" dirty="0">
                <a:solidFill>
                  <a:srgbClr val="A69EF1"/>
                </a:solidFill>
                <a:latin typeface="Arial"/>
                <a:cs typeface="Arial"/>
              </a:rPr>
              <a:t> FROM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table_name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b="1" spc="-120" dirty="0">
                <a:solidFill>
                  <a:srgbClr val="A69EF1"/>
                </a:solidFill>
                <a:latin typeface="Arial"/>
                <a:cs typeface="Arial"/>
              </a:rPr>
              <a:t>WHERE</a:t>
            </a:r>
            <a:r>
              <a:rPr sz="3200" b="1" spc="-95" dirty="0">
                <a:solidFill>
                  <a:srgbClr val="A69EF1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condition;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u="heavy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What</a:t>
            </a:r>
            <a:r>
              <a:rPr sz="5600" u="heavy" spc="-30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5600" u="heavy" spc="-8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is</a:t>
            </a:r>
            <a:r>
              <a:rPr sz="5600" u="heavy" spc="-30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5600" u="heavy" spc="12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SQL? </a:t>
            </a:r>
            <a:endParaRPr sz="5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06206" y="724265"/>
            <a:ext cx="1190625" cy="1190625"/>
            <a:chOff x="5706206" y="724265"/>
            <a:chExt cx="1190625" cy="1190625"/>
          </a:xfrm>
        </p:grpSpPr>
        <p:sp>
          <p:nvSpPr>
            <p:cNvPr id="4" name="object 4"/>
            <p:cNvSpPr/>
            <p:nvPr/>
          </p:nvSpPr>
          <p:spPr>
            <a:xfrm>
              <a:off x="5706206" y="826905"/>
              <a:ext cx="698500" cy="760095"/>
            </a:xfrm>
            <a:custGeom>
              <a:avLst/>
              <a:gdLst/>
              <a:ahLst/>
              <a:cxnLst/>
              <a:rect l="l" t="t" r="r" b="b"/>
              <a:pathLst>
                <a:path w="698500" h="760094">
                  <a:moveTo>
                    <a:pt x="348976" y="759536"/>
                  </a:moveTo>
                  <a:lnTo>
                    <a:pt x="278634" y="757451"/>
                  </a:lnTo>
                  <a:lnTo>
                    <a:pt x="213123" y="751471"/>
                  </a:lnTo>
                  <a:lnTo>
                    <a:pt x="153844" y="742008"/>
                  </a:lnTo>
                  <a:lnTo>
                    <a:pt x="102198" y="729475"/>
                  </a:lnTo>
                  <a:lnTo>
                    <a:pt x="59589" y="714285"/>
                  </a:lnTo>
                  <a:lnTo>
                    <a:pt x="7088" y="677583"/>
                  </a:lnTo>
                  <a:lnTo>
                    <a:pt x="0" y="656896"/>
                  </a:lnTo>
                  <a:lnTo>
                    <a:pt x="0" y="0"/>
                  </a:lnTo>
                  <a:lnTo>
                    <a:pt x="697952" y="0"/>
                  </a:lnTo>
                  <a:lnTo>
                    <a:pt x="697952" y="370144"/>
                  </a:lnTo>
                  <a:lnTo>
                    <a:pt x="453459" y="755044"/>
                  </a:lnTo>
                  <a:lnTo>
                    <a:pt x="402451" y="758343"/>
                  </a:lnTo>
                  <a:lnTo>
                    <a:pt x="348976" y="759536"/>
                  </a:lnTo>
                  <a:close/>
                </a:path>
              </a:pathLst>
            </a:custGeom>
            <a:solidFill>
              <a:srgbClr val="408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06206" y="724265"/>
              <a:ext cx="698500" cy="205740"/>
            </a:xfrm>
            <a:custGeom>
              <a:avLst/>
              <a:gdLst/>
              <a:ahLst/>
              <a:cxnLst/>
              <a:rect l="l" t="t" r="r" b="b"/>
              <a:pathLst>
                <a:path w="698500" h="205740">
                  <a:moveTo>
                    <a:pt x="348976" y="205280"/>
                  </a:moveTo>
                  <a:lnTo>
                    <a:pt x="278657" y="203195"/>
                  </a:lnTo>
                  <a:lnTo>
                    <a:pt x="213157" y="197214"/>
                  </a:lnTo>
                  <a:lnTo>
                    <a:pt x="153879" y="187752"/>
                  </a:lnTo>
                  <a:lnTo>
                    <a:pt x="102229" y="175219"/>
                  </a:lnTo>
                  <a:lnTo>
                    <a:pt x="59611" y="160029"/>
                  </a:lnTo>
                  <a:lnTo>
                    <a:pt x="7091" y="123327"/>
                  </a:lnTo>
                  <a:lnTo>
                    <a:pt x="0" y="102640"/>
                  </a:lnTo>
                  <a:lnTo>
                    <a:pt x="7091" y="81952"/>
                  </a:lnTo>
                  <a:lnTo>
                    <a:pt x="59611" y="45250"/>
                  </a:lnTo>
                  <a:lnTo>
                    <a:pt x="102229" y="30060"/>
                  </a:lnTo>
                  <a:lnTo>
                    <a:pt x="153879" y="17527"/>
                  </a:lnTo>
                  <a:lnTo>
                    <a:pt x="213157" y="8065"/>
                  </a:lnTo>
                  <a:lnTo>
                    <a:pt x="278657" y="2085"/>
                  </a:lnTo>
                  <a:lnTo>
                    <a:pt x="348976" y="0"/>
                  </a:lnTo>
                  <a:lnTo>
                    <a:pt x="419317" y="2085"/>
                  </a:lnTo>
                  <a:lnTo>
                    <a:pt x="484828" y="8065"/>
                  </a:lnTo>
                  <a:lnTo>
                    <a:pt x="544107" y="17527"/>
                  </a:lnTo>
                  <a:lnTo>
                    <a:pt x="595753" y="30060"/>
                  </a:lnTo>
                  <a:lnTo>
                    <a:pt x="638362" y="45250"/>
                  </a:lnTo>
                  <a:lnTo>
                    <a:pt x="690863" y="81952"/>
                  </a:lnTo>
                  <a:lnTo>
                    <a:pt x="697952" y="102640"/>
                  </a:lnTo>
                  <a:lnTo>
                    <a:pt x="690863" y="123327"/>
                  </a:lnTo>
                  <a:lnTo>
                    <a:pt x="638362" y="160029"/>
                  </a:lnTo>
                  <a:lnTo>
                    <a:pt x="595753" y="175219"/>
                  </a:lnTo>
                  <a:lnTo>
                    <a:pt x="544107" y="187752"/>
                  </a:lnTo>
                  <a:lnTo>
                    <a:pt x="484828" y="197214"/>
                  </a:lnTo>
                  <a:lnTo>
                    <a:pt x="419317" y="203195"/>
                  </a:lnTo>
                  <a:lnTo>
                    <a:pt x="348976" y="205280"/>
                  </a:lnTo>
                  <a:close/>
                </a:path>
              </a:pathLst>
            </a:custGeom>
            <a:solidFill>
              <a:srgbClr val="347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06199" y="991132"/>
              <a:ext cx="698500" cy="431165"/>
            </a:xfrm>
            <a:custGeom>
              <a:avLst/>
              <a:gdLst/>
              <a:ahLst/>
              <a:cxnLst/>
              <a:rect l="l" t="t" r="r" b="b"/>
              <a:pathLst>
                <a:path w="698500" h="431165">
                  <a:moveTo>
                    <a:pt x="523709" y="335267"/>
                  </a:moveTo>
                  <a:lnTo>
                    <a:pt x="483692" y="341134"/>
                  </a:lnTo>
                  <a:lnTo>
                    <a:pt x="440944" y="345427"/>
                  </a:lnTo>
                  <a:lnTo>
                    <a:pt x="395884" y="348081"/>
                  </a:lnTo>
                  <a:lnTo>
                    <a:pt x="348983" y="348983"/>
                  </a:lnTo>
                  <a:lnTo>
                    <a:pt x="278638" y="346887"/>
                  </a:lnTo>
                  <a:lnTo>
                    <a:pt x="213118" y="340918"/>
                  </a:lnTo>
                  <a:lnTo>
                    <a:pt x="153847" y="331444"/>
                  </a:lnTo>
                  <a:lnTo>
                    <a:pt x="102196" y="318922"/>
                  </a:lnTo>
                  <a:lnTo>
                    <a:pt x="59588" y="303733"/>
                  </a:lnTo>
                  <a:lnTo>
                    <a:pt x="7086" y="267030"/>
                  </a:lnTo>
                  <a:lnTo>
                    <a:pt x="0" y="246341"/>
                  </a:lnTo>
                  <a:lnTo>
                    <a:pt x="0" y="328447"/>
                  </a:lnTo>
                  <a:lnTo>
                    <a:pt x="27419" y="368401"/>
                  </a:lnTo>
                  <a:lnTo>
                    <a:pt x="102196" y="401027"/>
                  </a:lnTo>
                  <a:lnTo>
                    <a:pt x="153847" y="413562"/>
                  </a:lnTo>
                  <a:lnTo>
                    <a:pt x="213118" y="423024"/>
                  </a:lnTo>
                  <a:lnTo>
                    <a:pt x="278638" y="429006"/>
                  </a:lnTo>
                  <a:lnTo>
                    <a:pt x="348983" y="431088"/>
                  </a:lnTo>
                  <a:lnTo>
                    <a:pt x="381965" y="430631"/>
                  </a:lnTo>
                  <a:lnTo>
                    <a:pt x="414083" y="429310"/>
                  </a:lnTo>
                  <a:lnTo>
                    <a:pt x="445223" y="427164"/>
                  </a:lnTo>
                  <a:lnTo>
                    <a:pt x="475272" y="424281"/>
                  </a:lnTo>
                  <a:lnTo>
                    <a:pt x="523709" y="335267"/>
                  </a:lnTo>
                  <a:close/>
                </a:path>
                <a:path w="698500" h="431165">
                  <a:moveTo>
                    <a:pt x="697953" y="0"/>
                  </a:moveTo>
                  <a:lnTo>
                    <a:pt x="670534" y="39954"/>
                  </a:lnTo>
                  <a:lnTo>
                    <a:pt x="595757" y="72580"/>
                  </a:lnTo>
                  <a:lnTo>
                    <a:pt x="544106" y="85115"/>
                  </a:lnTo>
                  <a:lnTo>
                    <a:pt x="484835" y="94576"/>
                  </a:lnTo>
                  <a:lnTo>
                    <a:pt x="419315" y="100558"/>
                  </a:lnTo>
                  <a:lnTo>
                    <a:pt x="348983" y="102641"/>
                  </a:lnTo>
                  <a:lnTo>
                    <a:pt x="278663" y="100558"/>
                  </a:lnTo>
                  <a:lnTo>
                    <a:pt x="213156" y="94576"/>
                  </a:lnTo>
                  <a:lnTo>
                    <a:pt x="153885" y="85115"/>
                  </a:lnTo>
                  <a:lnTo>
                    <a:pt x="102235" y="72580"/>
                  </a:lnTo>
                  <a:lnTo>
                    <a:pt x="59613" y="57391"/>
                  </a:lnTo>
                  <a:lnTo>
                    <a:pt x="7086" y="20688"/>
                  </a:lnTo>
                  <a:lnTo>
                    <a:pt x="0" y="0"/>
                  </a:lnTo>
                  <a:lnTo>
                    <a:pt x="0" y="82118"/>
                  </a:lnTo>
                  <a:lnTo>
                    <a:pt x="27432" y="122072"/>
                  </a:lnTo>
                  <a:lnTo>
                    <a:pt x="102235" y="154698"/>
                  </a:lnTo>
                  <a:lnTo>
                    <a:pt x="153885" y="167220"/>
                  </a:lnTo>
                  <a:lnTo>
                    <a:pt x="213156" y="176695"/>
                  </a:lnTo>
                  <a:lnTo>
                    <a:pt x="278663" y="182664"/>
                  </a:lnTo>
                  <a:lnTo>
                    <a:pt x="348983" y="184759"/>
                  </a:lnTo>
                  <a:lnTo>
                    <a:pt x="419315" y="182664"/>
                  </a:lnTo>
                  <a:lnTo>
                    <a:pt x="484835" y="176695"/>
                  </a:lnTo>
                  <a:lnTo>
                    <a:pt x="544106" y="167220"/>
                  </a:lnTo>
                  <a:lnTo>
                    <a:pt x="595757" y="154698"/>
                  </a:lnTo>
                  <a:lnTo>
                    <a:pt x="638365" y="139509"/>
                  </a:lnTo>
                  <a:lnTo>
                    <a:pt x="690867" y="102806"/>
                  </a:lnTo>
                  <a:lnTo>
                    <a:pt x="697953" y="82118"/>
                  </a:lnTo>
                  <a:lnTo>
                    <a:pt x="697953" y="0"/>
                  </a:lnTo>
                  <a:close/>
                </a:path>
              </a:pathLst>
            </a:custGeom>
            <a:solidFill>
              <a:srgbClr val="6DDF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57822" y="1175881"/>
              <a:ext cx="739140" cy="739140"/>
            </a:xfrm>
            <a:custGeom>
              <a:avLst/>
              <a:gdLst/>
              <a:ahLst/>
              <a:cxnLst/>
              <a:rect l="l" t="t" r="r" b="b"/>
              <a:pathLst>
                <a:path w="739140" h="739139">
                  <a:moveTo>
                    <a:pt x="369504" y="739008"/>
                  </a:moveTo>
                  <a:lnTo>
                    <a:pt x="323153" y="736129"/>
                  </a:lnTo>
                  <a:lnTo>
                    <a:pt x="278520" y="727723"/>
                  </a:lnTo>
                  <a:lnTo>
                    <a:pt x="235952" y="714137"/>
                  </a:lnTo>
                  <a:lnTo>
                    <a:pt x="195795" y="695716"/>
                  </a:lnTo>
                  <a:lnTo>
                    <a:pt x="158396" y="672806"/>
                  </a:lnTo>
                  <a:lnTo>
                    <a:pt x="124099" y="645755"/>
                  </a:lnTo>
                  <a:lnTo>
                    <a:pt x="93252" y="614908"/>
                  </a:lnTo>
                  <a:lnTo>
                    <a:pt x="66201" y="580612"/>
                  </a:lnTo>
                  <a:lnTo>
                    <a:pt x="43292" y="543212"/>
                  </a:lnTo>
                  <a:lnTo>
                    <a:pt x="24871" y="503055"/>
                  </a:lnTo>
                  <a:lnTo>
                    <a:pt x="11284" y="460487"/>
                  </a:lnTo>
                  <a:lnTo>
                    <a:pt x="2878" y="415855"/>
                  </a:lnTo>
                  <a:lnTo>
                    <a:pt x="0" y="369504"/>
                  </a:lnTo>
                  <a:lnTo>
                    <a:pt x="2878" y="323153"/>
                  </a:lnTo>
                  <a:lnTo>
                    <a:pt x="11284" y="278520"/>
                  </a:lnTo>
                  <a:lnTo>
                    <a:pt x="24871" y="235952"/>
                  </a:lnTo>
                  <a:lnTo>
                    <a:pt x="43292" y="195795"/>
                  </a:lnTo>
                  <a:lnTo>
                    <a:pt x="66201" y="158396"/>
                  </a:lnTo>
                  <a:lnTo>
                    <a:pt x="93252" y="124099"/>
                  </a:lnTo>
                  <a:lnTo>
                    <a:pt x="124099" y="93252"/>
                  </a:lnTo>
                  <a:lnTo>
                    <a:pt x="158396" y="66201"/>
                  </a:lnTo>
                  <a:lnTo>
                    <a:pt x="195795" y="43292"/>
                  </a:lnTo>
                  <a:lnTo>
                    <a:pt x="235952" y="24871"/>
                  </a:lnTo>
                  <a:lnTo>
                    <a:pt x="278520" y="11284"/>
                  </a:lnTo>
                  <a:lnTo>
                    <a:pt x="323153" y="2878"/>
                  </a:lnTo>
                  <a:lnTo>
                    <a:pt x="369504" y="0"/>
                  </a:lnTo>
                  <a:lnTo>
                    <a:pt x="415855" y="2878"/>
                  </a:lnTo>
                  <a:lnTo>
                    <a:pt x="460487" y="11284"/>
                  </a:lnTo>
                  <a:lnTo>
                    <a:pt x="503055" y="24871"/>
                  </a:lnTo>
                  <a:lnTo>
                    <a:pt x="543212" y="43292"/>
                  </a:lnTo>
                  <a:lnTo>
                    <a:pt x="580612" y="66201"/>
                  </a:lnTo>
                  <a:lnTo>
                    <a:pt x="614908" y="93252"/>
                  </a:lnTo>
                  <a:lnTo>
                    <a:pt x="645755" y="124099"/>
                  </a:lnTo>
                  <a:lnTo>
                    <a:pt x="672806" y="158396"/>
                  </a:lnTo>
                  <a:lnTo>
                    <a:pt x="695716" y="195795"/>
                  </a:lnTo>
                  <a:lnTo>
                    <a:pt x="714137" y="235952"/>
                  </a:lnTo>
                  <a:lnTo>
                    <a:pt x="727723" y="278520"/>
                  </a:lnTo>
                  <a:lnTo>
                    <a:pt x="736129" y="323153"/>
                  </a:lnTo>
                  <a:lnTo>
                    <a:pt x="739008" y="369504"/>
                  </a:lnTo>
                  <a:lnTo>
                    <a:pt x="736129" y="415855"/>
                  </a:lnTo>
                  <a:lnTo>
                    <a:pt x="727723" y="460487"/>
                  </a:lnTo>
                  <a:lnTo>
                    <a:pt x="714137" y="503055"/>
                  </a:lnTo>
                  <a:lnTo>
                    <a:pt x="695716" y="543212"/>
                  </a:lnTo>
                  <a:lnTo>
                    <a:pt x="672806" y="580612"/>
                  </a:lnTo>
                  <a:lnTo>
                    <a:pt x="645755" y="614908"/>
                  </a:lnTo>
                  <a:lnTo>
                    <a:pt x="614908" y="645755"/>
                  </a:lnTo>
                  <a:lnTo>
                    <a:pt x="580612" y="672806"/>
                  </a:lnTo>
                  <a:lnTo>
                    <a:pt x="543212" y="695716"/>
                  </a:lnTo>
                  <a:lnTo>
                    <a:pt x="503055" y="714137"/>
                  </a:lnTo>
                  <a:lnTo>
                    <a:pt x="460487" y="727723"/>
                  </a:lnTo>
                  <a:lnTo>
                    <a:pt x="415855" y="736129"/>
                  </a:lnTo>
                  <a:lnTo>
                    <a:pt x="369504" y="739008"/>
                  </a:lnTo>
                  <a:close/>
                </a:path>
              </a:pathLst>
            </a:custGeom>
            <a:solidFill>
              <a:srgbClr val="347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60452" y="1401698"/>
              <a:ext cx="534035" cy="287655"/>
            </a:xfrm>
            <a:custGeom>
              <a:avLst/>
              <a:gdLst/>
              <a:ahLst/>
              <a:cxnLst/>
              <a:rect l="l" t="t" r="r" b="b"/>
              <a:pathLst>
                <a:path w="534034" h="287655">
                  <a:moveTo>
                    <a:pt x="164223" y="82105"/>
                  </a:moveTo>
                  <a:lnTo>
                    <a:pt x="157772" y="50165"/>
                  </a:lnTo>
                  <a:lnTo>
                    <a:pt x="140157" y="24066"/>
                  </a:lnTo>
                  <a:lnTo>
                    <a:pt x="114058" y="6451"/>
                  </a:lnTo>
                  <a:lnTo>
                    <a:pt x="82118" y="0"/>
                  </a:lnTo>
                  <a:lnTo>
                    <a:pt x="50177" y="6451"/>
                  </a:lnTo>
                  <a:lnTo>
                    <a:pt x="24066" y="24066"/>
                  </a:lnTo>
                  <a:lnTo>
                    <a:pt x="6464" y="50165"/>
                  </a:lnTo>
                  <a:lnTo>
                    <a:pt x="0" y="82105"/>
                  </a:lnTo>
                  <a:lnTo>
                    <a:pt x="6464" y="114046"/>
                  </a:lnTo>
                  <a:lnTo>
                    <a:pt x="24066" y="140157"/>
                  </a:lnTo>
                  <a:lnTo>
                    <a:pt x="50177" y="157759"/>
                  </a:lnTo>
                  <a:lnTo>
                    <a:pt x="98069" y="167462"/>
                  </a:lnTo>
                  <a:lnTo>
                    <a:pt x="111125" y="176263"/>
                  </a:lnTo>
                  <a:lnTo>
                    <a:pt x="119938" y="189318"/>
                  </a:lnTo>
                  <a:lnTo>
                    <a:pt x="123177" y="205282"/>
                  </a:lnTo>
                  <a:lnTo>
                    <a:pt x="119938" y="221234"/>
                  </a:lnTo>
                  <a:lnTo>
                    <a:pt x="111125" y="234289"/>
                  </a:lnTo>
                  <a:lnTo>
                    <a:pt x="98069" y="243103"/>
                  </a:lnTo>
                  <a:lnTo>
                    <a:pt x="82118" y="246329"/>
                  </a:lnTo>
                  <a:lnTo>
                    <a:pt x="66154" y="243103"/>
                  </a:lnTo>
                  <a:lnTo>
                    <a:pt x="53111" y="234289"/>
                  </a:lnTo>
                  <a:lnTo>
                    <a:pt x="44297" y="221234"/>
                  </a:lnTo>
                  <a:lnTo>
                    <a:pt x="39446" y="197294"/>
                  </a:lnTo>
                  <a:lnTo>
                    <a:pt x="35039" y="190766"/>
                  </a:lnTo>
                  <a:lnTo>
                    <a:pt x="0" y="205282"/>
                  </a:lnTo>
                  <a:lnTo>
                    <a:pt x="6464" y="237223"/>
                  </a:lnTo>
                  <a:lnTo>
                    <a:pt x="24066" y="263321"/>
                  </a:lnTo>
                  <a:lnTo>
                    <a:pt x="50177" y="280924"/>
                  </a:lnTo>
                  <a:lnTo>
                    <a:pt x="82118" y="287388"/>
                  </a:lnTo>
                  <a:lnTo>
                    <a:pt x="114058" y="280924"/>
                  </a:lnTo>
                  <a:lnTo>
                    <a:pt x="140157" y="263321"/>
                  </a:lnTo>
                  <a:lnTo>
                    <a:pt x="157772" y="237223"/>
                  </a:lnTo>
                  <a:lnTo>
                    <a:pt x="164223" y="205282"/>
                  </a:lnTo>
                  <a:lnTo>
                    <a:pt x="157772" y="173329"/>
                  </a:lnTo>
                  <a:lnTo>
                    <a:pt x="140157" y="147231"/>
                  </a:lnTo>
                  <a:lnTo>
                    <a:pt x="114058" y="129628"/>
                  </a:lnTo>
                  <a:lnTo>
                    <a:pt x="66154" y="119926"/>
                  </a:lnTo>
                  <a:lnTo>
                    <a:pt x="53111" y="111112"/>
                  </a:lnTo>
                  <a:lnTo>
                    <a:pt x="44297" y="98069"/>
                  </a:lnTo>
                  <a:lnTo>
                    <a:pt x="41059" y="82105"/>
                  </a:lnTo>
                  <a:lnTo>
                    <a:pt x="44297" y="66154"/>
                  </a:lnTo>
                  <a:lnTo>
                    <a:pt x="53111" y="53098"/>
                  </a:lnTo>
                  <a:lnTo>
                    <a:pt x="66154" y="44284"/>
                  </a:lnTo>
                  <a:lnTo>
                    <a:pt x="82118" y="41059"/>
                  </a:lnTo>
                  <a:lnTo>
                    <a:pt x="98069" y="44284"/>
                  </a:lnTo>
                  <a:lnTo>
                    <a:pt x="111125" y="53098"/>
                  </a:lnTo>
                  <a:lnTo>
                    <a:pt x="119938" y="66154"/>
                  </a:lnTo>
                  <a:lnTo>
                    <a:pt x="124790" y="90081"/>
                  </a:lnTo>
                  <a:lnTo>
                    <a:pt x="129197" y="96608"/>
                  </a:lnTo>
                  <a:lnTo>
                    <a:pt x="135724" y="101015"/>
                  </a:lnTo>
                  <a:lnTo>
                    <a:pt x="143700" y="102641"/>
                  </a:lnTo>
                  <a:lnTo>
                    <a:pt x="151676" y="101015"/>
                  </a:lnTo>
                  <a:lnTo>
                    <a:pt x="158203" y="96608"/>
                  </a:lnTo>
                  <a:lnTo>
                    <a:pt x="162610" y="90081"/>
                  </a:lnTo>
                  <a:lnTo>
                    <a:pt x="164223" y="82105"/>
                  </a:lnTo>
                  <a:close/>
                </a:path>
                <a:path w="534034" h="287655">
                  <a:moveTo>
                    <a:pt x="369506" y="82105"/>
                  </a:moveTo>
                  <a:lnTo>
                    <a:pt x="363054" y="50165"/>
                  </a:lnTo>
                  <a:lnTo>
                    <a:pt x="356908" y="41059"/>
                  </a:lnTo>
                  <a:lnTo>
                    <a:pt x="345440" y="24066"/>
                  </a:lnTo>
                  <a:lnTo>
                    <a:pt x="328447" y="12598"/>
                  </a:lnTo>
                  <a:lnTo>
                    <a:pt x="328447" y="82105"/>
                  </a:lnTo>
                  <a:lnTo>
                    <a:pt x="328447" y="199097"/>
                  </a:lnTo>
                  <a:lnTo>
                    <a:pt x="325005" y="193890"/>
                  </a:lnTo>
                  <a:lnTo>
                    <a:pt x="319252" y="188125"/>
                  </a:lnTo>
                  <a:lnTo>
                    <a:pt x="311975" y="185153"/>
                  </a:lnTo>
                  <a:lnTo>
                    <a:pt x="304101" y="185115"/>
                  </a:lnTo>
                  <a:lnTo>
                    <a:pt x="296532" y="188201"/>
                  </a:lnTo>
                  <a:lnTo>
                    <a:pt x="290766" y="193954"/>
                  </a:lnTo>
                  <a:lnTo>
                    <a:pt x="287769" y="201231"/>
                  </a:lnTo>
                  <a:lnTo>
                    <a:pt x="287731" y="209105"/>
                  </a:lnTo>
                  <a:lnTo>
                    <a:pt x="290842" y="216662"/>
                  </a:lnTo>
                  <a:lnTo>
                    <a:pt x="307124" y="241046"/>
                  </a:lnTo>
                  <a:lnTo>
                    <a:pt x="301193" y="244322"/>
                  </a:lnTo>
                  <a:lnTo>
                    <a:pt x="294538" y="246329"/>
                  </a:lnTo>
                  <a:lnTo>
                    <a:pt x="287401" y="246329"/>
                  </a:lnTo>
                  <a:lnTo>
                    <a:pt x="271437" y="243103"/>
                  </a:lnTo>
                  <a:lnTo>
                    <a:pt x="258381" y="234289"/>
                  </a:lnTo>
                  <a:lnTo>
                    <a:pt x="249580" y="221234"/>
                  </a:lnTo>
                  <a:lnTo>
                    <a:pt x="246341" y="205282"/>
                  </a:lnTo>
                  <a:lnTo>
                    <a:pt x="246341" y="82105"/>
                  </a:lnTo>
                  <a:lnTo>
                    <a:pt x="249580" y="66154"/>
                  </a:lnTo>
                  <a:lnTo>
                    <a:pt x="258381" y="53098"/>
                  </a:lnTo>
                  <a:lnTo>
                    <a:pt x="271437" y="44284"/>
                  </a:lnTo>
                  <a:lnTo>
                    <a:pt x="287401" y="41059"/>
                  </a:lnTo>
                  <a:lnTo>
                    <a:pt x="303352" y="44284"/>
                  </a:lnTo>
                  <a:lnTo>
                    <a:pt x="316407" y="53098"/>
                  </a:lnTo>
                  <a:lnTo>
                    <a:pt x="325221" y="66154"/>
                  </a:lnTo>
                  <a:lnTo>
                    <a:pt x="328447" y="82105"/>
                  </a:lnTo>
                  <a:lnTo>
                    <a:pt x="328447" y="12598"/>
                  </a:lnTo>
                  <a:lnTo>
                    <a:pt x="319341" y="6451"/>
                  </a:lnTo>
                  <a:lnTo>
                    <a:pt x="287401" y="0"/>
                  </a:lnTo>
                  <a:lnTo>
                    <a:pt x="255447" y="6451"/>
                  </a:lnTo>
                  <a:lnTo>
                    <a:pt x="229349" y="24066"/>
                  </a:lnTo>
                  <a:lnTo>
                    <a:pt x="211747" y="50165"/>
                  </a:lnTo>
                  <a:lnTo>
                    <a:pt x="205282" y="82105"/>
                  </a:lnTo>
                  <a:lnTo>
                    <a:pt x="205282" y="205282"/>
                  </a:lnTo>
                  <a:lnTo>
                    <a:pt x="211747" y="237223"/>
                  </a:lnTo>
                  <a:lnTo>
                    <a:pt x="229349" y="263321"/>
                  </a:lnTo>
                  <a:lnTo>
                    <a:pt x="255447" y="280924"/>
                  </a:lnTo>
                  <a:lnTo>
                    <a:pt x="287401" y="287388"/>
                  </a:lnTo>
                  <a:lnTo>
                    <a:pt x="298881" y="286550"/>
                  </a:lnTo>
                  <a:lnTo>
                    <a:pt x="309841" y="284149"/>
                  </a:lnTo>
                  <a:lnTo>
                    <a:pt x="320205" y="280314"/>
                  </a:lnTo>
                  <a:lnTo>
                    <a:pt x="329895" y="275196"/>
                  </a:lnTo>
                  <a:lnTo>
                    <a:pt x="335826" y="284175"/>
                  </a:lnTo>
                  <a:lnTo>
                    <a:pt x="342328" y="287388"/>
                  </a:lnTo>
                  <a:lnTo>
                    <a:pt x="352907" y="287388"/>
                  </a:lnTo>
                  <a:lnTo>
                    <a:pt x="369176" y="263029"/>
                  </a:lnTo>
                  <a:lnTo>
                    <a:pt x="366064" y="255473"/>
                  </a:lnTo>
                  <a:lnTo>
                    <a:pt x="359943" y="246329"/>
                  </a:lnTo>
                  <a:lnTo>
                    <a:pt x="358927" y="244805"/>
                  </a:lnTo>
                  <a:lnTo>
                    <a:pt x="363321" y="235686"/>
                  </a:lnTo>
                  <a:lnTo>
                    <a:pt x="366649" y="226034"/>
                  </a:lnTo>
                  <a:lnTo>
                    <a:pt x="368769" y="215887"/>
                  </a:lnTo>
                  <a:lnTo>
                    <a:pt x="369506" y="205282"/>
                  </a:lnTo>
                  <a:lnTo>
                    <a:pt x="369506" y="199097"/>
                  </a:lnTo>
                  <a:lnTo>
                    <a:pt x="369506" y="82105"/>
                  </a:lnTo>
                  <a:close/>
                </a:path>
                <a:path w="534034" h="287655">
                  <a:moveTo>
                    <a:pt x="533730" y="266865"/>
                  </a:moveTo>
                  <a:lnTo>
                    <a:pt x="532117" y="258889"/>
                  </a:lnTo>
                  <a:lnTo>
                    <a:pt x="527710" y="252361"/>
                  </a:lnTo>
                  <a:lnTo>
                    <a:pt x="521182" y="247954"/>
                  </a:lnTo>
                  <a:lnTo>
                    <a:pt x="513207" y="246329"/>
                  </a:lnTo>
                  <a:lnTo>
                    <a:pt x="451624" y="246329"/>
                  </a:lnTo>
                  <a:lnTo>
                    <a:pt x="451624" y="20523"/>
                  </a:lnTo>
                  <a:lnTo>
                    <a:pt x="449999" y="12547"/>
                  </a:lnTo>
                  <a:lnTo>
                    <a:pt x="445592" y="6019"/>
                  </a:lnTo>
                  <a:lnTo>
                    <a:pt x="439064" y="1612"/>
                  </a:lnTo>
                  <a:lnTo>
                    <a:pt x="431088" y="0"/>
                  </a:lnTo>
                  <a:lnTo>
                    <a:pt x="423113" y="1612"/>
                  </a:lnTo>
                  <a:lnTo>
                    <a:pt x="416585" y="6019"/>
                  </a:lnTo>
                  <a:lnTo>
                    <a:pt x="412178" y="12547"/>
                  </a:lnTo>
                  <a:lnTo>
                    <a:pt x="410565" y="20523"/>
                  </a:lnTo>
                  <a:lnTo>
                    <a:pt x="410565" y="266865"/>
                  </a:lnTo>
                  <a:lnTo>
                    <a:pt x="412178" y="274840"/>
                  </a:lnTo>
                  <a:lnTo>
                    <a:pt x="416585" y="281368"/>
                  </a:lnTo>
                  <a:lnTo>
                    <a:pt x="423113" y="285775"/>
                  </a:lnTo>
                  <a:lnTo>
                    <a:pt x="431088" y="287388"/>
                  </a:lnTo>
                  <a:lnTo>
                    <a:pt x="513207" y="287388"/>
                  </a:lnTo>
                  <a:lnTo>
                    <a:pt x="521182" y="285775"/>
                  </a:lnTo>
                  <a:lnTo>
                    <a:pt x="527710" y="281368"/>
                  </a:lnTo>
                  <a:lnTo>
                    <a:pt x="532117" y="274840"/>
                  </a:lnTo>
                  <a:lnTo>
                    <a:pt x="533730" y="2668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16000" y="2055558"/>
            <a:ext cx="13016230" cy="559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7D9FF"/>
                </a:solidFill>
                <a:latin typeface="Arial"/>
                <a:cs typeface="Arial"/>
              </a:rPr>
              <a:t>Structured</a:t>
            </a:r>
            <a:r>
              <a:rPr sz="3200" spc="-19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7D9FF"/>
                </a:solidFill>
                <a:latin typeface="Arial"/>
                <a:cs typeface="Arial"/>
              </a:rPr>
              <a:t>Query</a:t>
            </a:r>
            <a:r>
              <a:rPr sz="3200" spc="-18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7D9FF"/>
                </a:solidFill>
                <a:latin typeface="Arial"/>
                <a:cs typeface="Arial"/>
              </a:rPr>
              <a:t>Language</a:t>
            </a:r>
            <a:endParaRPr sz="3200">
              <a:latin typeface="Arial"/>
              <a:cs typeface="Arial"/>
            </a:endParaRPr>
          </a:p>
          <a:p>
            <a:pPr marL="23495" marR="5080" indent="-11430">
              <a:lnSpc>
                <a:spcPts val="10100"/>
              </a:lnSpc>
              <a:spcBef>
                <a:spcPts val="770"/>
              </a:spcBef>
            </a:pPr>
            <a:r>
              <a:rPr sz="3200" spc="-225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interact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relational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databases. </a:t>
            </a:r>
            <a:r>
              <a:rPr sz="3200" spc="8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perform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95" dirty="0">
                <a:solidFill>
                  <a:srgbClr val="FFFFFF"/>
                </a:solidFill>
                <a:latin typeface="Trebuchet MS"/>
                <a:cs typeface="Trebuchet MS"/>
              </a:rPr>
              <a:t>CRUD</a:t>
            </a:r>
            <a:r>
              <a:rPr sz="32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23495">
              <a:lnSpc>
                <a:spcPts val="3725"/>
              </a:lnSpc>
            </a:pPr>
            <a:r>
              <a:rPr sz="3200" spc="-10" dirty="0">
                <a:solidFill>
                  <a:srgbClr val="17D9FF"/>
                </a:solidFill>
                <a:latin typeface="Arial"/>
                <a:cs typeface="Arial"/>
              </a:rPr>
              <a:t>C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reate</a:t>
            </a:r>
            <a:endParaRPr sz="3200">
              <a:latin typeface="Arial"/>
              <a:cs typeface="Arial"/>
            </a:endParaRPr>
          </a:p>
          <a:p>
            <a:pPr marL="23495" marR="11725275">
              <a:lnSpc>
                <a:spcPct val="132800"/>
              </a:lnSpc>
            </a:pPr>
            <a:r>
              <a:rPr sz="3200" spc="-20" dirty="0">
                <a:solidFill>
                  <a:srgbClr val="17D9FF"/>
                </a:solidFill>
                <a:latin typeface="Arial"/>
                <a:cs typeface="Arial"/>
              </a:rPr>
              <a:t>R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ead </a:t>
            </a:r>
            <a:r>
              <a:rPr sz="3200" spc="-70" dirty="0">
                <a:solidFill>
                  <a:srgbClr val="17D9FF"/>
                </a:solidFill>
                <a:latin typeface="Arial"/>
                <a:cs typeface="Arial"/>
              </a:rPr>
              <a:t>U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pdate </a:t>
            </a:r>
            <a:r>
              <a:rPr sz="3200" spc="-10" dirty="0">
                <a:solidFill>
                  <a:srgbClr val="17D9FF"/>
                </a:solidFill>
                <a:latin typeface="Arial"/>
                <a:cs typeface="Arial"/>
              </a:rPr>
              <a:t>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elete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09F2-FB19-AB6E-62A3-A3335FB9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106" y="929069"/>
            <a:ext cx="6124575" cy="646331"/>
          </a:xfrm>
        </p:spPr>
        <p:txBody>
          <a:bodyPr/>
          <a:lstStyle/>
          <a:p>
            <a:r>
              <a:rPr lang="en-US" dirty="0"/>
              <a:t>Installation of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A6FE7-6567-07C3-97E2-77EAD9226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00" y="1983317"/>
            <a:ext cx="10452735" cy="430887"/>
          </a:xfrm>
        </p:spPr>
        <p:txBody>
          <a:bodyPr/>
          <a:lstStyle/>
          <a:p>
            <a:r>
              <a:rPr lang="en-US" dirty="0"/>
              <a:t>Follow the Document of SQL Setup</a:t>
            </a:r>
          </a:p>
        </p:txBody>
      </p:sp>
    </p:spTree>
    <p:extLst>
      <p:ext uri="{BB962C8B-B14F-4D97-AF65-F5344CB8AC3E}">
        <p14:creationId xmlns:p14="http://schemas.microsoft.com/office/powerpoint/2010/main" val="311171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00"/>
              </a:spcBef>
            </a:pPr>
            <a:r>
              <a:rPr u="heavy" spc="-5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Database</a:t>
            </a:r>
            <a:r>
              <a:rPr u="heavy" spc="-254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u="heavy" spc="-8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8717" y="2631756"/>
            <a:ext cx="11606530" cy="5023485"/>
            <a:chOff x="1028717" y="2631756"/>
            <a:chExt cx="11606530" cy="5023485"/>
          </a:xfrm>
        </p:grpSpPr>
        <p:sp>
          <p:nvSpPr>
            <p:cNvPr id="4" name="object 4"/>
            <p:cNvSpPr/>
            <p:nvPr/>
          </p:nvSpPr>
          <p:spPr>
            <a:xfrm>
              <a:off x="1028717" y="2631756"/>
              <a:ext cx="11606530" cy="5023485"/>
            </a:xfrm>
            <a:custGeom>
              <a:avLst/>
              <a:gdLst/>
              <a:ahLst/>
              <a:cxnLst/>
              <a:rect l="l" t="t" r="r" b="b"/>
              <a:pathLst>
                <a:path w="11606530" h="5023484">
                  <a:moveTo>
                    <a:pt x="11120213" y="5023478"/>
                  </a:moveTo>
                  <a:lnTo>
                    <a:pt x="485757" y="5023478"/>
                  </a:lnTo>
                  <a:lnTo>
                    <a:pt x="437744" y="5021101"/>
                  </a:lnTo>
                  <a:lnTo>
                    <a:pt x="390544" y="5014058"/>
                  </a:lnTo>
                  <a:lnTo>
                    <a:pt x="344476" y="5002481"/>
                  </a:lnTo>
                  <a:lnTo>
                    <a:pt x="299858" y="4986502"/>
                  </a:lnTo>
                  <a:lnTo>
                    <a:pt x="257009" y="4966252"/>
                  </a:lnTo>
                  <a:lnTo>
                    <a:pt x="216248" y="4941863"/>
                  </a:lnTo>
                  <a:lnTo>
                    <a:pt x="177893" y="4913468"/>
                  </a:lnTo>
                  <a:lnTo>
                    <a:pt x="142262" y="4881197"/>
                  </a:lnTo>
                  <a:lnTo>
                    <a:pt x="109993" y="4845566"/>
                  </a:lnTo>
                  <a:lnTo>
                    <a:pt x="81598" y="4807212"/>
                  </a:lnTo>
                  <a:lnTo>
                    <a:pt x="57209" y="4766453"/>
                  </a:lnTo>
                  <a:lnTo>
                    <a:pt x="36959" y="4723608"/>
                  </a:lnTo>
                  <a:lnTo>
                    <a:pt x="20979" y="4678994"/>
                  </a:lnTo>
                  <a:lnTo>
                    <a:pt x="9402" y="4632929"/>
                  </a:lnTo>
                  <a:lnTo>
                    <a:pt x="2359" y="4585731"/>
                  </a:lnTo>
                  <a:lnTo>
                    <a:pt x="0" y="4538076"/>
                  </a:lnTo>
                  <a:lnTo>
                    <a:pt x="0" y="485410"/>
                  </a:lnTo>
                  <a:lnTo>
                    <a:pt x="2359" y="437758"/>
                  </a:lnTo>
                  <a:lnTo>
                    <a:pt x="9402" y="390561"/>
                  </a:lnTo>
                  <a:lnTo>
                    <a:pt x="20979" y="344494"/>
                  </a:lnTo>
                  <a:lnTo>
                    <a:pt x="36959" y="299877"/>
                  </a:lnTo>
                  <a:lnTo>
                    <a:pt x="57209" y="257029"/>
                  </a:lnTo>
                  <a:lnTo>
                    <a:pt x="81598" y="216267"/>
                  </a:lnTo>
                  <a:lnTo>
                    <a:pt x="109993" y="177912"/>
                  </a:lnTo>
                  <a:lnTo>
                    <a:pt x="142262" y="142280"/>
                  </a:lnTo>
                  <a:lnTo>
                    <a:pt x="177893" y="110011"/>
                  </a:lnTo>
                  <a:lnTo>
                    <a:pt x="216248" y="81616"/>
                  </a:lnTo>
                  <a:lnTo>
                    <a:pt x="257009" y="57228"/>
                  </a:lnTo>
                  <a:lnTo>
                    <a:pt x="299858" y="36978"/>
                  </a:lnTo>
                  <a:lnTo>
                    <a:pt x="344476" y="20998"/>
                  </a:lnTo>
                  <a:lnTo>
                    <a:pt x="390544" y="9420"/>
                  </a:lnTo>
                  <a:lnTo>
                    <a:pt x="437744" y="2377"/>
                  </a:lnTo>
                  <a:lnTo>
                    <a:pt x="485756" y="0"/>
                  </a:lnTo>
                  <a:lnTo>
                    <a:pt x="11120214" y="0"/>
                  </a:lnTo>
                  <a:lnTo>
                    <a:pt x="11168227" y="2377"/>
                  </a:lnTo>
                  <a:lnTo>
                    <a:pt x="11215428" y="9420"/>
                  </a:lnTo>
                  <a:lnTo>
                    <a:pt x="11261498" y="20998"/>
                  </a:lnTo>
                  <a:lnTo>
                    <a:pt x="11306118" y="36978"/>
                  </a:lnTo>
                  <a:lnTo>
                    <a:pt x="11348969" y="57228"/>
                  </a:lnTo>
                  <a:lnTo>
                    <a:pt x="11389732" y="81616"/>
                  </a:lnTo>
                  <a:lnTo>
                    <a:pt x="11428089" y="110011"/>
                  </a:lnTo>
                  <a:lnTo>
                    <a:pt x="11463722" y="142280"/>
                  </a:lnTo>
                  <a:lnTo>
                    <a:pt x="11495993" y="177912"/>
                  </a:lnTo>
                  <a:lnTo>
                    <a:pt x="11524388" y="216267"/>
                  </a:lnTo>
                  <a:lnTo>
                    <a:pt x="11548777" y="257029"/>
                  </a:lnTo>
                  <a:lnTo>
                    <a:pt x="11569027" y="299877"/>
                  </a:lnTo>
                  <a:lnTo>
                    <a:pt x="11585006" y="344494"/>
                  </a:lnTo>
                  <a:lnTo>
                    <a:pt x="11596583" y="390561"/>
                  </a:lnTo>
                  <a:lnTo>
                    <a:pt x="11603626" y="437758"/>
                  </a:lnTo>
                  <a:lnTo>
                    <a:pt x="11605985" y="485410"/>
                  </a:lnTo>
                  <a:lnTo>
                    <a:pt x="11605985" y="4538076"/>
                  </a:lnTo>
                  <a:lnTo>
                    <a:pt x="11603626" y="4585731"/>
                  </a:lnTo>
                  <a:lnTo>
                    <a:pt x="11596583" y="4632929"/>
                  </a:lnTo>
                  <a:lnTo>
                    <a:pt x="11585006" y="4678994"/>
                  </a:lnTo>
                  <a:lnTo>
                    <a:pt x="11569027" y="4723608"/>
                  </a:lnTo>
                  <a:lnTo>
                    <a:pt x="11548777" y="4766453"/>
                  </a:lnTo>
                  <a:lnTo>
                    <a:pt x="11524388" y="4807212"/>
                  </a:lnTo>
                  <a:lnTo>
                    <a:pt x="11495993" y="4845566"/>
                  </a:lnTo>
                  <a:lnTo>
                    <a:pt x="11463722" y="4881197"/>
                  </a:lnTo>
                  <a:lnTo>
                    <a:pt x="11428089" y="4913468"/>
                  </a:lnTo>
                  <a:lnTo>
                    <a:pt x="11389732" y="4941863"/>
                  </a:lnTo>
                  <a:lnTo>
                    <a:pt x="11348969" y="4966252"/>
                  </a:lnTo>
                  <a:lnTo>
                    <a:pt x="11306118" y="4986502"/>
                  </a:lnTo>
                  <a:lnTo>
                    <a:pt x="11261498" y="5002481"/>
                  </a:lnTo>
                  <a:lnTo>
                    <a:pt x="11215428" y="5014058"/>
                  </a:lnTo>
                  <a:lnTo>
                    <a:pt x="11168227" y="5021101"/>
                  </a:lnTo>
                  <a:lnTo>
                    <a:pt x="11120213" y="5023478"/>
                  </a:lnTo>
                  <a:close/>
                </a:path>
              </a:pathLst>
            </a:custGeom>
            <a:solidFill>
              <a:srgbClr val="DD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3866" y="3812529"/>
              <a:ext cx="4588510" cy="3086100"/>
            </a:xfrm>
            <a:custGeom>
              <a:avLst/>
              <a:gdLst/>
              <a:ahLst/>
              <a:cxnLst/>
              <a:rect l="l" t="t" r="r" b="b"/>
              <a:pathLst>
                <a:path w="4588509" h="3086100">
                  <a:moveTo>
                    <a:pt x="4102326" y="3086099"/>
                  </a:moveTo>
                  <a:lnTo>
                    <a:pt x="485765" y="3086099"/>
                  </a:lnTo>
                  <a:lnTo>
                    <a:pt x="437752" y="3083723"/>
                  </a:lnTo>
                  <a:lnTo>
                    <a:pt x="390552" y="3076680"/>
                  </a:lnTo>
                  <a:lnTo>
                    <a:pt x="344484" y="3065103"/>
                  </a:lnTo>
                  <a:lnTo>
                    <a:pt x="299867" y="3049123"/>
                  </a:lnTo>
                  <a:lnTo>
                    <a:pt x="257018" y="3028874"/>
                  </a:lnTo>
                  <a:lnTo>
                    <a:pt x="216257" y="3004485"/>
                  </a:lnTo>
                  <a:lnTo>
                    <a:pt x="177902" y="2976089"/>
                  </a:lnTo>
                  <a:lnTo>
                    <a:pt x="142270" y="2943819"/>
                  </a:lnTo>
                  <a:lnTo>
                    <a:pt x="110000" y="2908196"/>
                  </a:lnTo>
                  <a:lnTo>
                    <a:pt x="81605" y="2869846"/>
                  </a:lnTo>
                  <a:lnTo>
                    <a:pt x="57217" y="2829088"/>
                  </a:lnTo>
                  <a:lnTo>
                    <a:pt x="36967" y="2786241"/>
                  </a:lnTo>
                  <a:lnTo>
                    <a:pt x="20987" y="2741624"/>
                  </a:lnTo>
                  <a:lnTo>
                    <a:pt x="9410" y="2695555"/>
                  </a:lnTo>
                  <a:lnTo>
                    <a:pt x="2367" y="2648354"/>
                  </a:lnTo>
                  <a:lnTo>
                    <a:pt x="0" y="2600541"/>
                  </a:lnTo>
                  <a:lnTo>
                    <a:pt x="0" y="485588"/>
                  </a:lnTo>
                  <a:lnTo>
                    <a:pt x="2367" y="437775"/>
                  </a:lnTo>
                  <a:lnTo>
                    <a:pt x="9410" y="390574"/>
                  </a:lnTo>
                  <a:lnTo>
                    <a:pt x="20987" y="344504"/>
                  </a:lnTo>
                  <a:lnTo>
                    <a:pt x="36967" y="299885"/>
                  </a:lnTo>
                  <a:lnTo>
                    <a:pt x="57217" y="257034"/>
                  </a:lnTo>
                  <a:lnTo>
                    <a:pt x="81605" y="216270"/>
                  </a:lnTo>
                  <a:lnTo>
                    <a:pt x="110000" y="177913"/>
                  </a:lnTo>
                  <a:lnTo>
                    <a:pt x="142270" y="142280"/>
                  </a:lnTo>
                  <a:lnTo>
                    <a:pt x="177902" y="110018"/>
                  </a:lnTo>
                  <a:lnTo>
                    <a:pt x="216257" y="81627"/>
                  </a:lnTo>
                  <a:lnTo>
                    <a:pt x="257018" y="57239"/>
                  </a:lnTo>
                  <a:lnTo>
                    <a:pt x="299867" y="36987"/>
                  </a:lnTo>
                  <a:lnTo>
                    <a:pt x="344484" y="21004"/>
                  </a:lnTo>
                  <a:lnTo>
                    <a:pt x="390552" y="9423"/>
                  </a:lnTo>
                  <a:lnTo>
                    <a:pt x="437752" y="2378"/>
                  </a:lnTo>
                  <a:lnTo>
                    <a:pt x="485763" y="0"/>
                  </a:lnTo>
                  <a:lnTo>
                    <a:pt x="4102328" y="0"/>
                  </a:lnTo>
                  <a:lnTo>
                    <a:pt x="4150340" y="2378"/>
                  </a:lnTo>
                  <a:lnTo>
                    <a:pt x="4197542" y="9423"/>
                  </a:lnTo>
                  <a:lnTo>
                    <a:pt x="4243612" y="21004"/>
                  </a:lnTo>
                  <a:lnTo>
                    <a:pt x="4288231" y="36987"/>
                  </a:lnTo>
                  <a:lnTo>
                    <a:pt x="4331082" y="57239"/>
                  </a:lnTo>
                  <a:lnTo>
                    <a:pt x="4371845" y="81627"/>
                  </a:lnTo>
                  <a:lnTo>
                    <a:pt x="4410203" y="110018"/>
                  </a:lnTo>
                  <a:lnTo>
                    <a:pt x="4445836" y="142280"/>
                  </a:lnTo>
                  <a:lnTo>
                    <a:pt x="4478106" y="177913"/>
                  </a:lnTo>
                  <a:lnTo>
                    <a:pt x="4506502" y="216270"/>
                  </a:lnTo>
                  <a:lnTo>
                    <a:pt x="4530890" y="257034"/>
                  </a:lnTo>
                  <a:lnTo>
                    <a:pt x="4551140" y="299885"/>
                  </a:lnTo>
                  <a:lnTo>
                    <a:pt x="4567120" y="344504"/>
                  </a:lnTo>
                  <a:lnTo>
                    <a:pt x="4578697" y="390574"/>
                  </a:lnTo>
                  <a:lnTo>
                    <a:pt x="4585739" y="437775"/>
                  </a:lnTo>
                  <a:lnTo>
                    <a:pt x="4588106" y="485588"/>
                  </a:lnTo>
                  <a:lnTo>
                    <a:pt x="4588106" y="2600541"/>
                  </a:lnTo>
                  <a:lnTo>
                    <a:pt x="4585739" y="2648354"/>
                  </a:lnTo>
                  <a:lnTo>
                    <a:pt x="4578697" y="2695555"/>
                  </a:lnTo>
                  <a:lnTo>
                    <a:pt x="4567120" y="2741624"/>
                  </a:lnTo>
                  <a:lnTo>
                    <a:pt x="4551140" y="2786241"/>
                  </a:lnTo>
                  <a:lnTo>
                    <a:pt x="4530890" y="2829088"/>
                  </a:lnTo>
                  <a:lnTo>
                    <a:pt x="4506502" y="2869846"/>
                  </a:lnTo>
                  <a:lnTo>
                    <a:pt x="4478106" y="2908196"/>
                  </a:lnTo>
                  <a:lnTo>
                    <a:pt x="4445836" y="2943819"/>
                  </a:lnTo>
                  <a:lnTo>
                    <a:pt x="4410203" y="2976089"/>
                  </a:lnTo>
                  <a:lnTo>
                    <a:pt x="4371845" y="3004485"/>
                  </a:lnTo>
                  <a:lnTo>
                    <a:pt x="4331082" y="3028874"/>
                  </a:lnTo>
                  <a:lnTo>
                    <a:pt x="4288231" y="3049123"/>
                  </a:lnTo>
                  <a:lnTo>
                    <a:pt x="4243612" y="3065103"/>
                  </a:lnTo>
                  <a:lnTo>
                    <a:pt x="4197542" y="3076680"/>
                  </a:lnTo>
                  <a:lnTo>
                    <a:pt x="4150340" y="3083723"/>
                  </a:lnTo>
                  <a:lnTo>
                    <a:pt x="4102326" y="3086099"/>
                  </a:lnTo>
                  <a:close/>
                </a:path>
              </a:pathLst>
            </a:custGeom>
            <a:solidFill>
              <a:srgbClr val="3BE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81308" y="2791495"/>
            <a:ext cx="150114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latin typeface="Trebuchet MS"/>
                <a:cs typeface="Trebuchet MS"/>
              </a:rPr>
              <a:t>Database</a:t>
            </a:r>
            <a:r>
              <a:rPr lang="en-US" sz="2800" b="1" spc="-25" dirty="0">
                <a:latin typeface="Trebuchet MS"/>
                <a:cs typeface="Trebuchet MS"/>
              </a:rPr>
              <a:t>  (College)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0365" y="3937031"/>
            <a:ext cx="119507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90" dirty="0">
                <a:latin typeface="Trebuchet MS"/>
                <a:cs typeface="Trebuchet MS"/>
              </a:rPr>
              <a:t>Table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1</a:t>
            </a:r>
            <a:r>
              <a:rPr lang="en-US" sz="2800" b="1" spc="-50" dirty="0">
                <a:latin typeface="Trebuchet MS"/>
                <a:cs typeface="Trebuchet MS"/>
              </a:rPr>
              <a:t> (Students	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7624" y="4846533"/>
            <a:ext cx="2245995" cy="1018540"/>
          </a:xfrm>
          <a:custGeom>
            <a:avLst/>
            <a:gdLst/>
            <a:ahLst/>
            <a:cxnLst/>
            <a:rect l="l" t="t" r="r" b="b"/>
            <a:pathLst>
              <a:path w="2245995" h="1018539">
                <a:moveTo>
                  <a:pt x="1760498" y="1018102"/>
                </a:moveTo>
                <a:lnTo>
                  <a:pt x="485328" y="1018102"/>
                </a:lnTo>
                <a:lnTo>
                  <a:pt x="437746" y="1015745"/>
                </a:lnTo>
                <a:lnTo>
                  <a:pt x="390548" y="1008699"/>
                </a:lnTo>
                <a:lnTo>
                  <a:pt x="344483" y="997118"/>
                </a:lnTo>
                <a:lnTo>
                  <a:pt x="299869" y="981135"/>
                </a:lnTo>
                <a:lnTo>
                  <a:pt x="257024" y="960884"/>
                </a:lnTo>
                <a:lnTo>
                  <a:pt x="216266" y="936495"/>
                </a:lnTo>
                <a:lnTo>
                  <a:pt x="177912" y="908104"/>
                </a:lnTo>
                <a:lnTo>
                  <a:pt x="142280" y="875842"/>
                </a:lnTo>
                <a:lnTo>
                  <a:pt x="110009" y="840209"/>
                </a:lnTo>
                <a:lnTo>
                  <a:pt x="81614" y="801852"/>
                </a:lnTo>
                <a:lnTo>
                  <a:pt x="57225" y="761089"/>
                </a:lnTo>
                <a:lnTo>
                  <a:pt x="36975" y="718238"/>
                </a:lnTo>
                <a:lnTo>
                  <a:pt x="20996" y="673618"/>
                </a:lnTo>
                <a:lnTo>
                  <a:pt x="9419" y="627548"/>
                </a:lnTo>
                <a:lnTo>
                  <a:pt x="2376" y="580347"/>
                </a:lnTo>
                <a:lnTo>
                  <a:pt x="0" y="532334"/>
                </a:lnTo>
                <a:lnTo>
                  <a:pt x="0" y="485788"/>
                </a:lnTo>
                <a:lnTo>
                  <a:pt x="2376" y="437775"/>
                </a:lnTo>
                <a:lnTo>
                  <a:pt x="9419" y="390574"/>
                </a:lnTo>
                <a:lnTo>
                  <a:pt x="20996" y="344504"/>
                </a:lnTo>
                <a:lnTo>
                  <a:pt x="36975" y="299884"/>
                </a:lnTo>
                <a:lnTo>
                  <a:pt x="57225" y="257034"/>
                </a:lnTo>
                <a:lnTo>
                  <a:pt x="81614" y="216270"/>
                </a:lnTo>
                <a:lnTo>
                  <a:pt x="110009" y="177913"/>
                </a:lnTo>
                <a:lnTo>
                  <a:pt x="142280" y="142280"/>
                </a:lnTo>
                <a:lnTo>
                  <a:pt x="177912" y="110009"/>
                </a:lnTo>
                <a:lnTo>
                  <a:pt x="216266" y="81614"/>
                </a:lnTo>
                <a:lnTo>
                  <a:pt x="257024" y="57225"/>
                </a:lnTo>
                <a:lnTo>
                  <a:pt x="299869" y="36975"/>
                </a:lnTo>
                <a:lnTo>
                  <a:pt x="344483" y="20996"/>
                </a:lnTo>
                <a:lnTo>
                  <a:pt x="390548" y="9419"/>
                </a:lnTo>
                <a:lnTo>
                  <a:pt x="437746" y="2376"/>
                </a:lnTo>
                <a:lnTo>
                  <a:pt x="485757" y="0"/>
                </a:lnTo>
                <a:lnTo>
                  <a:pt x="1760069" y="0"/>
                </a:lnTo>
                <a:lnTo>
                  <a:pt x="1808081" y="2376"/>
                </a:lnTo>
                <a:lnTo>
                  <a:pt x="1855283" y="9419"/>
                </a:lnTo>
                <a:lnTo>
                  <a:pt x="1901353" y="20996"/>
                </a:lnTo>
                <a:lnTo>
                  <a:pt x="1945972" y="36975"/>
                </a:lnTo>
                <a:lnTo>
                  <a:pt x="1988823" y="57225"/>
                </a:lnTo>
                <a:lnTo>
                  <a:pt x="2029587" y="81614"/>
                </a:lnTo>
                <a:lnTo>
                  <a:pt x="2067944" y="110009"/>
                </a:lnTo>
                <a:lnTo>
                  <a:pt x="2103577" y="142280"/>
                </a:lnTo>
                <a:lnTo>
                  <a:pt x="2135847" y="177913"/>
                </a:lnTo>
                <a:lnTo>
                  <a:pt x="2164243" y="216270"/>
                </a:lnTo>
                <a:lnTo>
                  <a:pt x="2188631" y="257034"/>
                </a:lnTo>
                <a:lnTo>
                  <a:pt x="2208881" y="299884"/>
                </a:lnTo>
                <a:lnTo>
                  <a:pt x="2224861" y="344504"/>
                </a:lnTo>
                <a:lnTo>
                  <a:pt x="2236438" y="390574"/>
                </a:lnTo>
                <a:lnTo>
                  <a:pt x="2243480" y="437775"/>
                </a:lnTo>
                <a:lnTo>
                  <a:pt x="2245857" y="485788"/>
                </a:lnTo>
                <a:lnTo>
                  <a:pt x="2245857" y="532334"/>
                </a:lnTo>
                <a:lnTo>
                  <a:pt x="2243480" y="580347"/>
                </a:lnTo>
                <a:lnTo>
                  <a:pt x="2236438" y="627548"/>
                </a:lnTo>
                <a:lnTo>
                  <a:pt x="2224861" y="673618"/>
                </a:lnTo>
                <a:lnTo>
                  <a:pt x="2208881" y="718238"/>
                </a:lnTo>
                <a:lnTo>
                  <a:pt x="2188631" y="761089"/>
                </a:lnTo>
                <a:lnTo>
                  <a:pt x="2164243" y="801852"/>
                </a:lnTo>
                <a:lnTo>
                  <a:pt x="2135847" y="840209"/>
                </a:lnTo>
                <a:lnTo>
                  <a:pt x="2103577" y="875842"/>
                </a:lnTo>
                <a:lnTo>
                  <a:pt x="2067944" y="908104"/>
                </a:lnTo>
                <a:lnTo>
                  <a:pt x="2029587" y="936495"/>
                </a:lnTo>
                <a:lnTo>
                  <a:pt x="1988823" y="960884"/>
                </a:lnTo>
                <a:lnTo>
                  <a:pt x="1945972" y="981135"/>
                </a:lnTo>
                <a:lnTo>
                  <a:pt x="1901353" y="997118"/>
                </a:lnTo>
                <a:lnTo>
                  <a:pt x="1855283" y="1008699"/>
                </a:lnTo>
                <a:lnTo>
                  <a:pt x="1808081" y="1015745"/>
                </a:lnTo>
                <a:lnTo>
                  <a:pt x="1760498" y="1018102"/>
                </a:lnTo>
                <a:close/>
              </a:path>
            </a:pathLst>
          </a:custGeom>
          <a:solidFill>
            <a:srgbClr val="F76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25919" y="5082561"/>
            <a:ext cx="769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52453" y="3812529"/>
            <a:ext cx="4588510" cy="3086100"/>
          </a:xfrm>
          <a:custGeom>
            <a:avLst/>
            <a:gdLst/>
            <a:ahLst/>
            <a:cxnLst/>
            <a:rect l="l" t="t" r="r" b="b"/>
            <a:pathLst>
              <a:path w="4588509" h="3086100">
                <a:moveTo>
                  <a:pt x="4102326" y="3086099"/>
                </a:moveTo>
                <a:lnTo>
                  <a:pt x="485752" y="3086099"/>
                </a:lnTo>
                <a:lnTo>
                  <a:pt x="437739" y="3083723"/>
                </a:lnTo>
                <a:lnTo>
                  <a:pt x="390541" y="3076680"/>
                </a:lnTo>
                <a:lnTo>
                  <a:pt x="344477" y="3065103"/>
                </a:lnTo>
                <a:lnTo>
                  <a:pt x="299863" y="3049123"/>
                </a:lnTo>
                <a:lnTo>
                  <a:pt x="257017" y="3028874"/>
                </a:lnTo>
                <a:lnTo>
                  <a:pt x="216259" y="3004485"/>
                </a:lnTo>
                <a:lnTo>
                  <a:pt x="177905" y="2976089"/>
                </a:lnTo>
                <a:lnTo>
                  <a:pt x="142273" y="2943819"/>
                </a:lnTo>
                <a:lnTo>
                  <a:pt x="110003" y="2908196"/>
                </a:lnTo>
                <a:lnTo>
                  <a:pt x="81607" y="2869846"/>
                </a:lnTo>
                <a:lnTo>
                  <a:pt x="57219" y="2829088"/>
                </a:lnTo>
                <a:lnTo>
                  <a:pt x="36969" y="2786241"/>
                </a:lnTo>
                <a:lnTo>
                  <a:pt x="20989" y="2741624"/>
                </a:lnTo>
                <a:lnTo>
                  <a:pt x="9412" y="2695555"/>
                </a:lnTo>
                <a:lnTo>
                  <a:pt x="2370" y="2648354"/>
                </a:lnTo>
                <a:lnTo>
                  <a:pt x="0" y="2600477"/>
                </a:lnTo>
                <a:lnTo>
                  <a:pt x="0" y="485652"/>
                </a:lnTo>
                <a:lnTo>
                  <a:pt x="2370" y="437775"/>
                </a:lnTo>
                <a:lnTo>
                  <a:pt x="9412" y="390574"/>
                </a:lnTo>
                <a:lnTo>
                  <a:pt x="20989" y="344504"/>
                </a:lnTo>
                <a:lnTo>
                  <a:pt x="36969" y="299885"/>
                </a:lnTo>
                <a:lnTo>
                  <a:pt x="57219" y="257034"/>
                </a:lnTo>
                <a:lnTo>
                  <a:pt x="81607" y="216270"/>
                </a:lnTo>
                <a:lnTo>
                  <a:pt x="110003" y="177913"/>
                </a:lnTo>
                <a:lnTo>
                  <a:pt x="142273" y="142280"/>
                </a:lnTo>
                <a:lnTo>
                  <a:pt x="177905" y="110018"/>
                </a:lnTo>
                <a:lnTo>
                  <a:pt x="216259" y="81627"/>
                </a:lnTo>
                <a:lnTo>
                  <a:pt x="257017" y="57239"/>
                </a:lnTo>
                <a:lnTo>
                  <a:pt x="299863" y="36987"/>
                </a:lnTo>
                <a:lnTo>
                  <a:pt x="344477" y="21004"/>
                </a:lnTo>
                <a:lnTo>
                  <a:pt x="390541" y="9423"/>
                </a:lnTo>
                <a:lnTo>
                  <a:pt x="437739" y="2378"/>
                </a:lnTo>
                <a:lnTo>
                  <a:pt x="485751" y="0"/>
                </a:lnTo>
                <a:lnTo>
                  <a:pt x="4102328" y="0"/>
                </a:lnTo>
                <a:lnTo>
                  <a:pt x="4150341" y="2378"/>
                </a:lnTo>
                <a:lnTo>
                  <a:pt x="4197542" y="9423"/>
                </a:lnTo>
                <a:lnTo>
                  <a:pt x="4243612" y="21004"/>
                </a:lnTo>
                <a:lnTo>
                  <a:pt x="4288231" y="36987"/>
                </a:lnTo>
                <a:lnTo>
                  <a:pt x="4331082" y="57239"/>
                </a:lnTo>
                <a:lnTo>
                  <a:pt x="4371846" y="81627"/>
                </a:lnTo>
                <a:lnTo>
                  <a:pt x="4410203" y="110018"/>
                </a:lnTo>
                <a:lnTo>
                  <a:pt x="4445836" y="142280"/>
                </a:lnTo>
                <a:lnTo>
                  <a:pt x="4478098" y="177913"/>
                </a:lnTo>
                <a:lnTo>
                  <a:pt x="4506489" y="216270"/>
                </a:lnTo>
                <a:lnTo>
                  <a:pt x="4530877" y="257034"/>
                </a:lnTo>
                <a:lnTo>
                  <a:pt x="4551129" y="299885"/>
                </a:lnTo>
                <a:lnTo>
                  <a:pt x="4567112" y="344504"/>
                </a:lnTo>
                <a:lnTo>
                  <a:pt x="4578692" y="390574"/>
                </a:lnTo>
                <a:lnTo>
                  <a:pt x="4585738" y="437775"/>
                </a:lnTo>
                <a:lnTo>
                  <a:pt x="4588110" y="485652"/>
                </a:lnTo>
                <a:lnTo>
                  <a:pt x="4588110" y="2600477"/>
                </a:lnTo>
                <a:lnTo>
                  <a:pt x="4585738" y="2648354"/>
                </a:lnTo>
                <a:lnTo>
                  <a:pt x="4578692" y="2695555"/>
                </a:lnTo>
                <a:lnTo>
                  <a:pt x="4567112" y="2741624"/>
                </a:lnTo>
                <a:lnTo>
                  <a:pt x="4551129" y="2786241"/>
                </a:lnTo>
                <a:lnTo>
                  <a:pt x="4530877" y="2829088"/>
                </a:lnTo>
                <a:lnTo>
                  <a:pt x="4506489" y="2869846"/>
                </a:lnTo>
                <a:lnTo>
                  <a:pt x="4478098" y="2908196"/>
                </a:lnTo>
                <a:lnTo>
                  <a:pt x="4445836" y="2943819"/>
                </a:lnTo>
                <a:lnTo>
                  <a:pt x="4410203" y="2976089"/>
                </a:lnTo>
                <a:lnTo>
                  <a:pt x="4371846" y="3004485"/>
                </a:lnTo>
                <a:lnTo>
                  <a:pt x="4331082" y="3028874"/>
                </a:lnTo>
                <a:lnTo>
                  <a:pt x="4288231" y="3049123"/>
                </a:lnTo>
                <a:lnTo>
                  <a:pt x="4243612" y="3065103"/>
                </a:lnTo>
                <a:lnTo>
                  <a:pt x="4197542" y="3076680"/>
                </a:lnTo>
                <a:lnTo>
                  <a:pt x="4150341" y="3083723"/>
                </a:lnTo>
                <a:lnTo>
                  <a:pt x="4102326" y="3086099"/>
                </a:lnTo>
                <a:close/>
              </a:path>
            </a:pathLst>
          </a:custGeom>
          <a:solidFill>
            <a:srgbClr val="3BE2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48952" y="3937031"/>
            <a:ext cx="1195070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90" dirty="0">
                <a:latin typeface="Trebuchet MS"/>
                <a:cs typeface="Trebuchet MS"/>
              </a:rPr>
              <a:t>Table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2</a:t>
            </a:r>
            <a:r>
              <a:rPr lang="en-US" sz="2800" b="1" spc="-50" dirty="0">
                <a:latin typeface="Trebuchet MS"/>
                <a:cs typeface="Trebuchet MS"/>
              </a:rPr>
              <a:t> ( Teacher)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86210" y="4846533"/>
            <a:ext cx="2245995" cy="1018540"/>
          </a:xfrm>
          <a:custGeom>
            <a:avLst/>
            <a:gdLst/>
            <a:ahLst/>
            <a:cxnLst/>
            <a:rect l="l" t="t" r="r" b="b"/>
            <a:pathLst>
              <a:path w="2245995" h="1018539">
                <a:moveTo>
                  <a:pt x="1760498" y="1018102"/>
                </a:moveTo>
                <a:lnTo>
                  <a:pt x="485328" y="1018102"/>
                </a:lnTo>
                <a:lnTo>
                  <a:pt x="437745" y="1015745"/>
                </a:lnTo>
                <a:lnTo>
                  <a:pt x="390544" y="1008699"/>
                </a:lnTo>
                <a:lnTo>
                  <a:pt x="344475" y="997118"/>
                </a:lnTo>
                <a:lnTo>
                  <a:pt x="299858" y="981135"/>
                </a:lnTo>
                <a:lnTo>
                  <a:pt x="257011" y="960884"/>
                </a:lnTo>
                <a:lnTo>
                  <a:pt x="216253" y="936495"/>
                </a:lnTo>
                <a:lnTo>
                  <a:pt x="177903" y="908104"/>
                </a:lnTo>
                <a:lnTo>
                  <a:pt x="142280" y="875842"/>
                </a:lnTo>
                <a:lnTo>
                  <a:pt x="110009" y="840209"/>
                </a:lnTo>
                <a:lnTo>
                  <a:pt x="81614" y="801852"/>
                </a:lnTo>
                <a:lnTo>
                  <a:pt x="57225" y="761089"/>
                </a:lnTo>
                <a:lnTo>
                  <a:pt x="36975" y="718238"/>
                </a:lnTo>
                <a:lnTo>
                  <a:pt x="20996" y="673618"/>
                </a:lnTo>
                <a:lnTo>
                  <a:pt x="9419" y="627548"/>
                </a:lnTo>
                <a:lnTo>
                  <a:pt x="2376" y="580347"/>
                </a:lnTo>
                <a:lnTo>
                  <a:pt x="0" y="532336"/>
                </a:lnTo>
                <a:lnTo>
                  <a:pt x="0" y="485786"/>
                </a:lnTo>
                <a:lnTo>
                  <a:pt x="2376" y="437775"/>
                </a:lnTo>
                <a:lnTo>
                  <a:pt x="9419" y="390574"/>
                </a:lnTo>
                <a:lnTo>
                  <a:pt x="20996" y="344504"/>
                </a:lnTo>
                <a:lnTo>
                  <a:pt x="36975" y="299884"/>
                </a:lnTo>
                <a:lnTo>
                  <a:pt x="57225" y="257034"/>
                </a:lnTo>
                <a:lnTo>
                  <a:pt x="81614" y="216270"/>
                </a:lnTo>
                <a:lnTo>
                  <a:pt x="110009" y="177913"/>
                </a:lnTo>
                <a:lnTo>
                  <a:pt x="142280" y="142280"/>
                </a:lnTo>
                <a:lnTo>
                  <a:pt x="177903" y="110009"/>
                </a:lnTo>
                <a:lnTo>
                  <a:pt x="216253" y="81614"/>
                </a:lnTo>
                <a:lnTo>
                  <a:pt x="257011" y="57225"/>
                </a:lnTo>
                <a:lnTo>
                  <a:pt x="299858" y="36975"/>
                </a:lnTo>
                <a:lnTo>
                  <a:pt x="344475" y="20996"/>
                </a:lnTo>
                <a:lnTo>
                  <a:pt x="390544" y="9419"/>
                </a:lnTo>
                <a:lnTo>
                  <a:pt x="437745" y="2376"/>
                </a:lnTo>
                <a:lnTo>
                  <a:pt x="485757" y="0"/>
                </a:lnTo>
                <a:lnTo>
                  <a:pt x="1760069" y="0"/>
                </a:lnTo>
                <a:lnTo>
                  <a:pt x="1808081" y="2376"/>
                </a:lnTo>
                <a:lnTo>
                  <a:pt x="1855283" y="9419"/>
                </a:lnTo>
                <a:lnTo>
                  <a:pt x="1901353" y="20996"/>
                </a:lnTo>
                <a:lnTo>
                  <a:pt x="1945972" y="36975"/>
                </a:lnTo>
                <a:lnTo>
                  <a:pt x="1988823" y="57225"/>
                </a:lnTo>
                <a:lnTo>
                  <a:pt x="2029586" y="81614"/>
                </a:lnTo>
                <a:lnTo>
                  <a:pt x="2067944" y="110009"/>
                </a:lnTo>
                <a:lnTo>
                  <a:pt x="2103577" y="142280"/>
                </a:lnTo>
                <a:lnTo>
                  <a:pt x="2135847" y="177913"/>
                </a:lnTo>
                <a:lnTo>
                  <a:pt x="2164243" y="216270"/>
                </a:lnTo>
                <a:lnTo>
                  <a:pt x="2188631" y="257034"/>
                </a:lnTo>
                <a:lnTo>
                  <a:pt x="2208881" y="299884"/>
                </a:lnTo>
                <a:lnTo>
                  <a:pt x="2224861" y="344504"/>
                </a:lnTo>
                <a:lnTo>
                  <a:pt x="2236438" y="390574"/>
                </a:lnTo>
                <a:lnTo>
                  <a:pt x="2243480" y="437775"/>
                </a:lnTo>
                <a:lnTo>
                  <a:pt x="2245857" y="485786"/>
                </a:lnTo>
                <a:lnTo>
                  <a:pt x="2245857" y="532336"/>
                </a:lnTo>
                <a:lnTo>
                  <a:pt x="2243480" y="580347"/>
                </a:lnTo>
                <a:lnTo>
                  <a:pt x="2236438" y="627548"/>
                </a:lnTo>
                <a:lnTo>
                  <a:pt x="2224861" y="673618"/>
                </a:lnTo>
                <a:lnTo>
                  <a:pt x="2208881" y="718238"/>
                </a:lnTo>
                <a:lnTo>
                  <a:pt x="2188631" y="761089"/>
                </a:lnTo>
                <a:lnTo>
                  <a:pt x="2164243" y="801852"/>
                </a:lnTo>
                <a:lnTo>
                  <a:pt x="2135847" y="840209"/>
                </a:lnTo>
                <a:lnTo>
                  <a:pt x="2103577" y="875842"/>
                </a:lnTo>
                <a:lnTo>
                  <a:pt x="2067944" y="908104"/>
                </a:lnTo>
                <a:lnTo>
                  <a:pt x="2029586" y="936495"/>
                </a:lnTo>
                <a:lnTo>
                  <a:pt x="1988823" y="960884"/>
                </a:lnTo>
                <a:lnTo>
                  <a:pt x="1945972" y="981135"/>
                </a:lnTo>
                <a:lnTo>
                  <a:pt x="1901353" y="997118"/>
                </a:lnTo>
                <a:lnTo>
                  <a:pt x="1855283" y="1008699"/>
                </a:lnTo>
                <a:lnTo>
                  <a:pt x="1808081" y="1015745"/>
                </a:lnTo>
                <a:lnTo>
                  <a:pt x="1760498" y="1018102"/>
                </a:lnTo>
                <a:close/>
              </a:path>
            </a:pathLst>
          </a:custGeom>
          <a:solidFill>
            <a:srgbClr val="F76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24476" y="5082561"/>
            <a:ext cx="769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What</a:t>
            </a:r>
            <a:r>
              <a:rPr u="heavy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is</a:t>
            </a:r>
            <a:r>
              <a:rPr u="heavy" spc="-2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</a:t>
            </a:r>
            <a:r>
              <a:rPr u="heavy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u="heavy" spc="-1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table? 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419" y="2946193"/>
            <a:ext cx="10382249" cy="3619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7719" y="2330473"/>
            <a:ext cx="20758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30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r>
              <a:rPr sz="2800" i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1059181"/>
            <a:ext cx="658875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6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Creating</a:t>
            </a:r>
            <a:r>
              <a:rPr u="heavy" spc="-22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u="heavy" spc="-12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our</a:t>
            </a:r>
            <a:r>
              <a:rPr u="heavy" spc="-21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u="heavy" spc="-7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First</a:t>
            </a:r>
            <a:r>
              <a:rPr u="heavy" spc="-22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u="heavy" spc="-2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7106" y="3929240"/>
            <a:ext cx="56273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65" dirty="0">
                <a:solidFill>
                  <a:srgbClr val="A69EF1"/>
                </a:solidFill>
                <a:latin typeface="Trebuchet MS"/>
                <a:cs typeface="Trebuchet MS"/>
              </a:rPr>
              <a:t>CREATE</a:t>
            </a:r>
            <a:r>
              <a:rPr sz="3200" b="1" spc="-105" dirty="0">
                <a:solidFill>
                  <a:srgbClr val="A69EF1"/>
                </a:solidFill>
                <a:latin typeface="Trebuchet MS"/>
                <a:cs typeface="Trebuchet MS"/>
              </a:rPr>
              <a:t> </a:t>
            </a:r>
            <a:r>
              <a:rPr sz="3200" b="1" spc="55" dirty="0">
                <a:solidFill>
                  <a:srgbClr val="A69EF1"/>
                </a:solidFill>
                <a:latin typeface="Trebuchet MS"/>
                <a:cs typeface="Trebuchet MS"/>
              </a:rPr>
              <a:t>DATABASE</a:t>
            </a:r>
            <a:r>
              <a:rPr sz="3200" b="1" spc="-105" dirty="0">
                <a:solidFill>
                  <a:srgbClr val="A69EF1"/>
                </a:solidFill>
                <a:latin typeface="Trebuchet MS"/>
                <a:cs typeface="Trebuchet MS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db_name;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7106" y="5757796"/>
            <a:ext cx="5162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0" dirty="0">
                <a:solidFill>
                  <a:srgbClr val="A69EF1"/>
                </a:solidFill>
                <a:latin typeface="Trebuchet MS"/>
                <a:cs typeface="Trebuchet MS"/>
              </a:rPr>
              <a:t>DROP</a:t>
            </a:r>
            <a:r>
              <a:rPr sz="3200" b="1" spc="-120" dirty="0">
                <a:solidFill>
                  <a:srgbClr val="A69EF1"/>
                </a:solidFill>
                <a:latin typeface="Trebuchet MS"/>
                <a:cs typeface="Trebuchet MS"/>
              </a:rPr>
              <a:t> </a:t>
            </a:r>
            <a:r>
              <a:rPr sz="3200" b="1" spc="55" dirty="0">
                <a:solidFill>
                  <a:srgbClr val="A69EF1"/>
                </a:solidFill>
                <a:latin typeface="Trebuchet MS"/>
                <a:cs typeface="Trebuchet MS"/>
              </a:rPr>
              <a:t>DATABASE</a:t>
            </a:r>
            <a:r>
              <a:rPr sz="3200" b="1" spc="-110" dirty="0">
                <a:solidFill>
                  <a:srgbClr val="A69EF1"/>
                </a:solidFill>
                <a:latin typeface="Trebuchet MS"/>
                <a:cs typeface="Trebuchet MS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db_name;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7106" y="1895127"/>
            <a:ext cx="3101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2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Trebuchet MS"/>
                <a:cs typeface="Trebuchet MS"/>
              </a:rPr>
              <a:t>first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1059177"/>
            <a:ext cx="5692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6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Creating</a:t>
            </a:r>
            <a:r>
              <a:rPr u="heavy" spc="-22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u="heavy" spc="-12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our</a:t>
            </a:r>
            <a:r>
              <a:rPr u="heavy" spc="-21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u="heavy" spc="-75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First</a:t>
            </a:r>
            <a:r>
              <a:rPr u="heavy" spc="-22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u="heavy" spc="-7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Table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386639" y="2286000"/>
            <a:ext cx="6024880" cy="3086100"/>
            <a:chOff x="10386639" y="2228087"/>
            <a:chExt cx="6024880" cy="3086100"/>
          </a:xfrm>
        </p:grpSpPr>
        <p:sp>
          <p:nvSpPr>
            <p:cNvPr id="4" name="object 4"/>
            <p:cNvSpPr/>
            <p:nvPr/>
          </p:nvSpPr>
          <p:spPr>
            <a:xfrm>
              <a:off x="10386639" y="2228087"/>
              <a:ext cx="6024880" cy="3086100"/>
            </a:xfrm>
            <a:custGeom>
              <a:avLst/>
              <a:gdLst/>
              <a:ahLst/>
              <a:cxnLst/>
              <a:rect l="l" t="t" r="r" b="b"/>
              <a:pathLst>
                <a:path w="6024880" h="3086100">
                  <a:moveTo>
                    <a:pt x="5539039" y="3086100"/>
                  </a:moveTo>
                  <a:lnTo>
                    <a:pt x="485759" y="3086100"/>
                  </a:lnTo>
                  <a:lnTo>
                    <a:pt x="437746" y="3083723"/>
                  </a:lnTo>
                  <a:lnTo>
                    <a:pt x="390548" y="3076680"/>
                  </a:lnTo>
                  <a:lnTo>
                    <a:pt x="344483" y="3065103"/>
                  </a:lnTo>
                  <a:lnTo>
                    <a:pt x="299869" y="3049123"/>
                  </a:lnTo>
                  <a:lnTo>
                    <a:pt x="257024" y="3028874"/>
                  </a:lnTo>
                  <a:lnTo>
                    <a:pt x="216265" y="3004485"/>
                  </a:lnTo>
                  <a:lnTo>
                    <a:pt x="177911" y="2976089"/>
                  </a:lnTo>
                  <a:lnTo>
                    <a:pt x="142280" y="2943819"/>
                  </a:lnTo>
                  <a:lnTo>
                    <a:pt x="110009" y="2908186"/>
                  </a:lnTo>
                  <a:lnTo>
                    <a:pt x="81614" y="2869829"/>
                  </a:lnTo>
                  <a:lnTo>
                    <a:pt x="57225" y="2829067"/>
                  </a:lnTo>
                  <a:lnTo>
                    <a:pt x="36975" y="2786218"/>
                  </a:lnTo>
                  <a:lnTo>
                    <a:pt x="20996" y="2741602"/>
                  </a:lnTo>
                  <a:lnTo>
                    <a:pt x="9419" y="2695538"/>
                  </a:lnTo>
                  <a:lnTo>
                    <a:pt x="2376" y="2648344"/>
                  </a:lnTo>
                  <a:lnTo>
                    <a:pt x="0" y="2600344"/>
                  </a:lnTo>
                  <a:lnTo>
                    <a:pt x="0" y="485770"/>
                  </a:lnTo>
                  <a:lnTo>
                    <a:pt x="2376" y="437762"/>
                  </a:lnTo>
                  <a:lnTo>
                    <a:pt x="9419" y="390563"/>
                  </a:lnTo>
                  <a:lnTo>
                    <a:pt x="20996" y="344496"/>
                  </a:lnTo>
                  <a:lnTo>
                    <a:pt x="36975" y="299878"/>
                  </a:lnTo>
                  <a:lnTo>
                    <a:pt x="57225" y="257029"/>
                  </a:lnTo>
                  <a:lnTo>
                    <a:pt x="81614" y="216267"/>
                  </a:lnTo>
                  <a:lnTo>
                    <a:pt x="110009" y="177912"/>
                  </a:lnTo>
                  <a:lnTo>
                    <a:pt x="142280" y="142280"/>
                  </a:lnTo>
                  <a:lnTo>
                    <a:pt x="177911" y="110011"/>
                  </a:lnTo>
                  <a:lnTo>
                    <a:pt x="216265" y="81617"/>
                  </a:lnTo>
                  <a:lnTo>
                    <a:pt x="257024" y="57228"/>
                  </a:lnTo>
                  <a:lnTo>
                    <a:pt x="299869" y="36978"/>
                  </a:lnTo>
                  <a:lnTo>
                    <a:pt x="344483" y="20998"/>
                  </a:lnTo>
                  <a:lnTo>
                    <a:pt x="390548" y="9420"/>
                  </a:lnTo>
                  <a:lnTo>
                    <a:pt x="437746" y="2377"/>
                  </a:lnTo>
                  <a:lnTo>
                    <a:pt x="485758" y="0"/>
                  </a:lnTo>
                  <a:lnTo>
                    <a:pt x="5539040" y="0"/>
                  </a:lnTo>
                  <a:lnTo>
                    <a:pt x="5587053" y="2377"/>
                  </a:lnTo>
                  <a:lnTo>
                    <a:pt x="5634254" y="9420"/>
                  </a:lnTo>
                  <a:lnTo>
                    <a:pt x="5680324" y="20998"/>
                  </a:lnTo>
                  <a:lnTo>
                    <a:pt x="5724944" y="36978"/>
                  </a:lnTo>
                  <a:lnTo>
                    <a:pt x="5767795" y="57228"/>
                  </a:lnTo>
                  <a:lnTo>
                    <a:pt x="5808558" y="81617"/>
                  </a:lnTo>
                  <a:lnTo>
                    <a:pt x="5846915" y="110011"/>
                  </a:lnTo>
                  <a:lnTo>
                    <a:pt x="5882548" y="142280"/>
                  </a:lnTo>
                  <a:lnTo>
                    <a:pt x="5914819" y="177912"/>
                  </a:lnTo>
                  <a:lnTo>
                    <a:pt x="5943214" y="216267"/>
                  </a:lnTo>
                  <a:lnTo>
                    <a:pt x="5967603" y="257029"/>
                  </a:lnTo>
                  <a:lnTo>
                    <a:pt x="5987853" y="299878"/>
                  </a:lnTo>
                  <a:lnTo>
                    <a:pt x="6003832" y="344496"/>
                  </a:lnTo>
                  <a:lnTo>
                    <a:pt x="6015409" y="390563"/>
                  </a:lnTo>
                  <a:lnTo>
                    <a:pt x="6022452" y="437762"/>
                  </a:lnTo>
                  <a:lnTo>
                    <a:pt x="6024829" y="485770"/>
                  </a:lnTo>
                  <a:lnTo>
                    <a:pt x="6024829" y="2600344"/>
                  </a:lnTo>
                  <a:lnTo>
                    <a:pt x="6022452" y="2648344"/>
                  </a:lnTo>
                  <a:lnTo>
                    <a:pt x="6015409" y="2695538"/>
                  </a:lnTo>
                  <a:lnTo>
                    <a:pt x="6003832" y="2741602"/>
                  </a:lnTo>
                  <a:lnTo>
                    <a:pt x="5987853" y="2786218"/>
                  </a:lnTo>
                  <a:lnTo>
                    <a:pt x="5967603" y="2829067"/>
                  </a:lnTo>
                  <a:lnTo>
                    <a:pt x="5943214" y="2869829"/>
                  </a:lnTo>
                  <a:lnTo>
                    <a:pt x="5914819" y="2908186"/>
                  </a:lnTo>
                  <a:lnTo>
                    <a:pt x="5882548" y="2943819"/>
                  </a:lnTo>
                  <a:lnTo>
                    <a:pt x="5846915" y="2976089"/>
                  </a:lnTo>
                  <a:lnTo>
                    <a:pt x="5808558" y="3004485"/>
                  </a:lnTo>
                  <a:lnTo>
                    <a:pt x="5767795" y="3028874"/>
                  </a:lnTo>
                  <a:lnTo>
                    <a:pt x="5724944" y="3049123"/>
                  </a:lnTo>
                  <a:lnTo>
                    <a:pt x="5680324" y="3065103"/>
                  </a:lnTo>
                  <a:lnTo>
                    <a:pt x="5634254" y="3076680"/>
                  </a:lnTo>
                  <a:lnTo>
                    <a:pt x="5587053" y="3083723"/>
                  </a:lnTo>
                  <a:lnTo>
                    <a:pt x="5539039" y="3086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65876" y="2401061"/>
              <a:ext cx="5210189" cy="27431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16000" y="2168462"/>
            <a:ext cx="6859270" cy="389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z="3200" b="1" spc="65" dirty="0">
                <a:solidFill>
                  <a:srgbClr val="A69EF1"/>
                </a:solidFill>
                <a:latin typeface="Trebuchet MS"/>
                <a:cs typeface="Trebuchet MS"/>
              </a:rPr>
              <a:t>USE</a:t>
            </a:r>
            <a:r>
              <a:rPr sz="3200" b="1" spc="-190" dirty="0">
                <a:solidFill>
                  <a:srgbClr val="A69EF1"/>
                </a:solidFill>
                <a:latin typeface="Trebuchet MS"/>
                <a:cs typeface="Trebuchet MS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db_name;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3200" dirty="0">
              <a:latin typeface="Arial"/>
              <a:cs typeface="Arial"/>
            </a:endParaRPr>
          </a:p>
          <a:p>
            <a:pPr marL="450850" marR="5080" indent="-438784">
              <a:lnSpc>
                <a:spcPct val="115199"/>
              </a:lnSpc>
            </a:pPr>
            <a:r>
              <a:rPr sz="3200" b="1" spc="65" dirty="0">
                <a:solidFill>
                  <a:srgbClr val="A69EF1"/>
                </a:solidFill>
                <a:latin typeface="Trebuchet MS"/>
                <a:cs typeface="Trebuchet MS"/>
              </a:rPr>
              <a:t>CREATE</a:t>
            </a:r>
            <a:r>
              <a:rPr sz="3200" b="1" spc="-140" dirty="0">
                <a:solidFill>
                  <a:srgbClr val="A69EF1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A69EF1"/>
                </a:solidFill>
                <a:latin typeface="Trebuchet MS"/>
                <a:cs typeface="Trebuchet MS"/>
              </a:rPr>
              <a:t>TABLE</a:t>
            </a:r>
            <a:r>
              <a:rPr sz="3200" b="1" spc="-220" dirty="0">
                <a:solidFill>
                  <a:srgbClr val="A69EF1"/>
                </a:solidFill>
                <a:latin typeface="Trebuchet MS"/>
                <a:cs typeface="Trebuchet MS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table_name</a:t>
            </a:r>
            <a:r>
              <a:rPr sz="3200" i="1" spc="-50" dirty="0">
                <a:solidFill>
                  <a:srgbClr val="FFFFFF"/>
                </a:solidFill>
                <a:latin typeface="Arial"/>
                <a:cs typeface="Arial"/>
              </a:rPr>
              <a:t> (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column_name1</a:t>
            </a:r>
            <a:r>
              <a:rPr sz="3200" i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datatype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constraint</a:t>
            </a:r>
            <a:r>
              <a:rPr sz="3200" i="1" spc="-3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column_name2</a:t>
            </a:r>
            <a:r>
              <a:rPr sz="3200" i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datatype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constraint,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column_name2</a:t>
            </a:r>
            <a:r>
              <a:rPr sz="3200" i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datatype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constraint</a:t>
            </a:r>
            <a:endParaRPr sz="3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888</TotalTime>
  <Words>1040</Words>
  <Application>Microsoft Office PowerPoint</Application>
  <PresentationFormat>Custom</PresentationFormat>
  <Paragraphs>167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Trebuchet MS</vt:lpstr>
      <vt:lpstr>Verdana</vt:lpstr>
      <vt:lpstr>Office Theme</vt:lpstr>
      <vt:lpstr>PowerPoint Presentation</vt:lpstr>
      <vt:lpstr>Database</vt:lpstr>
      <vt:lpstr>Types of Databases</vt:lpstr>
      <vt:lpstr>What is SQL? </vt:lpstr>
      <vt:lpstr>Installation of SQL</vt:lpstr>
      <vt:lpstr>Database Structure</vt:lpstr>
      <vt:lpstr>What is a table? </vt:lpstr>
      <vt:lpstr>Creating our First Database</vt:lpstr>
      <vt:lpstr>Creating our First Table</vt:lpstr>
      <vt:lpstr>SQL Datatypes</vt:lpstr>
      <vt:lpstr>SQL Datatypes</vt:lpstr>
      <vt:lpstr>Types of SQL Commands </vt:lpstr>
      <vt:lpstr>Database related Queries</vt:lpstr>
      <vt:lpstr>Table related Queries </vt:lpstr>
      <vt:lpstr>Table related Queries </vt:lpstr>
      <vt:lpstr>Table related Queries </vt:lpstr>
      <vt:lpstr>Keys</vt:lpstr>
      <vt:lpstr>Keys</vt:lpstr>
      <vt:lpstr>Constraints</vt:lpstr>
      <vt:lpstr>Constraints</vt:lpstr>
      <vt:lpstr>Constraints</vt:lpstr>
      <vt:lpstr>Insert this data</vt:lpstr>
      <vt:lpstr>Select in Detail</vt:lpstr>
      <vt:lpstr>Where Clause</vt:lpstr>
      <vt:lpstr>Where Clause</vt:lpstr>
      <vt:lpstr>Operators</vt:lpstr>
      <vt:lpstr>Operators</vt:lpstr>
      <vt:lpstr>Limit Clause </vt:lpstr>
      <vt:lpstr>Order By Clause</vt:lpstr>
      <vt:lpstr>Aggregate Functions </vt:lpstr>
      <vt:lpstr>Group By Clause </vt:lpstr>
      <vt:lpstr>Having Clause </vt:lpstr>
      <vt:lpstr>General Order</vt:lpstr>
      <vt:lpstr>Having Clause </vt:lpstr>
      <vt:lpstr>Table related Queries </vt:lpstr>
      <vt:lpstr>Table related Queries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(notes)</dc:title>
  <dc:creator>Rahul Neha</dc:creator>
  <cp:keywords>DAFrbWAV1Yk,BAEHDsZUYOI</cp:keywords>
  <cp:lastModifiedBy>Ashtankar, Ketki</cp:lastModifiedBy>
  <cp:revision>3</cp:revision>
  <dcterms:created xsi:type="dcterms:W3CDTF">2024-03-02T12:08:51Z</dcterms:created>
  <dcterms:modified xsi:type="dcterms:W3CDTF">2024-03-09T04:10:10Z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2023-08-18T00:00:00Z</vt:filetime>
  </property>
  <property fmtid="{D5CDD505-2E9C-101B-9397-08002B2CF9AE}" pid="3" name="Creator">
    <vt:lpwstr>Canva</vt:lpwstr>
  </property>
  <property fmtid="{D5CDD505-2E9C-101B-9397-08002B2CF9AE}" pid="4" name="LastSaved">
    <vt:filetime>2024-03-02T00:00:00Z</vt:filetime>
  </property>
  <property fmtid="{D5CDD505-2E9C-101B-9397-08002B2CF9AE}" pid="5" name="Producer">
    <vt:lpwstr>3-Heights(TM) PDF Security Shell 4.8.25.2 (http://www.pdf-tools.com)</vt:lpwstr>
  </property>
</Properties>
</file>