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748"/>
  </p:normalViewPr>
  <p:slideViewPr>
    <p:cSldViewPr>
      <p:cViewPr>
        <p:scale>
          <a:sx n="99" d="100"/>
          <a:sy n="99" d="100"/>
        </p:scale>
        <p:origin x="1504" y="4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D9878-F59C-8347-9CC1-628EF19FF7B0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FFC83-64EA-B340-BD6A-E0DABAFC8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8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FFC83-64EA-B340-BD6A-E0DABAFC89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5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FFC83-64EA-B340-BD6A-E0DABAFC89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FEF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615" y="5610977"/>
            <a:ext cx="114775" cy="11316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2225" y="2313810"/>
            <a:ext cx="8112618" cy="1596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F3F3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59399" y="3123607"/>
            <a:ext cx="5597525" cy="191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83894" y="6426744"/>
            <a:ext cx="287020" cy="243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55" dirty="0"/>
              <a:t>‹#›</a:t>
            </a:fld>
            <a:endParaRPr spc="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jpg"/><Relationship Id="rId11" Type="http://schemas.openxmlformats.org/officeDocument/2006/relationships/image" Target="../media/image71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70.jpg"/><Relationship Id="rId4" Type="http://schemas.openxmlformats.org/officeDocument/2006/relationships/image" Target="../media/image67.png"/><Relationship Id="rId9" Type="http://schemas.openxmlformats.org/officeDocument/2006/relationships/hyperlink" Target="https://www.instagram.com/slidesmani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6.xml"/><Relationship Id="rId7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7275" y="5804049"/>
            <a:ext cx="7816850" cy="750570"/>
            <a:chOff x="1457275" y="5804049"/>
            <a:chExt cx="7816850" cy="750570"/>
          </a:xfrm>
        </p:grpSpPr>
        <p:sp>
          <p:nvSpPr>
            <p:cNvPr id="3" name="object 3"/>
            <p:cNvSpPr/>
            <p:nvPr/>
          </p:nvSpPr>
          <p:spPr>
            <a:xfrm>
              <a:off x="1466800" y="5813574"/>
              <a:ext cx="7797800" cy="731520"/>
            </a:xfrm>
            <a:custGeom>
              <a:avLst/>
              <a:gdLst/>
              <a:ahLst/>
              <a:cxnLst/>
              <a:rect l="l" t="t" r="r" b="b"/>
              <a:pathLst>
                <a:path w="7797800" h="731520">
                  <a:moveTo>
                    <a:pt x="7431599" y="731399"/>
                  </a:moveTo>
                  <a:lnTo>
                    <a:pt x="365699" y="731399"/>
                  </a:lnTo>
                  <a:lnTo>
                    <a:pt x="319827" y="728550"/>
                  </a:lnTo>
                  <a:lnTo>
                    <a:pt x="275655" y="720231"/>
                  </a:lnTo>
                  <a:lnTo>
                    <a:pt x="233525" y="706784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4" y="639105"/>
                  </a:lnTo>
                  <a:lnTo>
                    <a:pt x="92294" y="608575"/>
                  </a:lnTo>
                  <a:lnTo>
                    <a:pt x="65521" y="574631"/>
                  </a:lnTo>
                  <a:lnTo>
                    <a:pt x="42847" y="537617"/>
                  </a:lnTo>
                  <a:lnTo>
                    <a:pt x="24615" y="497873"/>
                  </a:lnTo>
                  <a:lnTo>
                    <a:pt x="11168" y="455744"/>
                  </a:lnTo>
                  <a:lnTo>
                    <a:pt x="2849" y="411572"/>
                  </a:lnTo>
                  <a:lnTo>
                    <a:pt x="0" y="365699"/>
                  </a:ln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6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4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5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699" y="0"/>
                  </a:lnTo>
                  <a:lnTo>
                    <a:pt x="7431600" y="0"/>
                  </a:lnTo>
                  <a:lnTo>
                    <a:pt x="7477472" y="2849"/>
                  </a:lnTo>
                  <a:lnTo>
                    <a:pt x="7521645" y="11168"/>
                  </a:lnTo>
                  <a:lnTo>
                    <a:pt x="7563774" y="24615"/>
                  </a:lnTo>
                  <a:lnTo>
                    <a:pt x="7603517" y="42847"/>
                  </a:lnTo>
                  <a:lnTo>
                    <a:pt x="7640532" y="65521"/>
                  </a:lnTo>
                  <a:lnTo>
                    <a:pt x="7674476" y="92294"/>
                  </a:lnTo>
                  <a:lnTo>
                    <a:pt x="7705006" y="122824"/>
                  </a:lnTo>
                  <a:lnTo>
                    <a:pt x="7731779" y="156767"/>
                  </a:lnTo>
                  <a:lnTo>
                    <a:pt x="7754452" y="193782"/>
                  </a:lnTo>
                  <a:lnTo>
                    <a:pt x="7772684" y="233526"/>
                  </a:lnTo>
                  <a:lnTo>
                    <a:pt x="7786131" y="275655"/>
                  </a:lnTo>
                  <a:lnTo>
                    <a:pt x="7794451" y="319827"/>
                  </a:lnTo>
                  <a:lnTo>
                    <a:pt x="7797300" y="365700"/>
                  </a:lnTo>
                  <a:lnTo>
                    <a:pt x="7794450" y="411572"/>
                  </a:lnTo>
                  <a:lnTo>
                    <a:pt x="7786130" y="455744"/>
                  </a:lnTo>
                  <a:lnTo>
                    <a:pt x="7772683" y="497874"/>
                  </a:lnTo>
                  <a:lnTo>
                    <a:pt x="7754452" y="537617"/>
                  </a:lnTo>
                  <a:lnTo>
                    <a:pt x="7731778" y="574632"/>
                  </a:lnTo>
                  <a:lnTo>
                    <a:pt x="7705005" y="608575"/>
                  </a:lnTo>
                  <a:lnTo>
                    <a:pt x="7674475" y="639105"/>
                  </a:lnTo>
                  <a:lnTo>
                    <a:pt x="7640531" y="665878"/>
                  </a:lnTo>
                  <a:lnTo>
                    <a:pt x="7603516" y="688552"/>
                  </a:lnTo>
                  <a:lnTo>
                    <a:pt x="7563773" y="706784"/>
                  </a:lnTo>
                  <a:lnTo>
                    <a:pt x="7521644" y="720231"/>
                  </a:lnTo>
                  <a:lnTo>
                    <a:pt x="7477472" y="728550"/>
                  </a:lnTo>
                  <a:lnTo>
                    <a:pt x="7431599" y="7313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6800" y="5813574"/>
              <a:ext cx="7797800" cy="731520"/>
            </a:xfrm>
            <a:custGeom>
              <a:avLst/>
              <a:gdLst/>
              <a:ahLst/>
              <a:cxnLst/>
              <a:rect l="l" t="t" r="r" b="b"/>
              <a:pathLst>
                <a:path w="7797800" h="731520">
                  <a:moveTo>
                    <a:pt x="0" y="365700"/>
                  </a:moveTo>
                  <a:lnTo>
                    <a:pt x="7429" y="291998"/>
                  </a:lnTo>
                  <a:lnTo>
                    <a:pt x="28738" y="223353"/>
                  </a:lnTo>
                  <a:lnTo>
                    <a:pt x="62455" y="161233"/>
                  </a:lnTo>
                  <a:lnTo>
                    <a:pt x="107111" y="107110"/>
                  </a:lnTo>
                  <a:lnTo>
                    <a:pt x="161233" y="62455"/>
                  </a:lnTo>
                  <a:lnTo>
                    <a:pt x="223353" y="28738"/>
                  </a:lnTo>
                  <a:lnTo>
                    <a:pt x="291998" y="7429"/>
                  </a:lnTo>
                  <a:lnTo>
                    <a:pt x="365699" y="0"/>
                  </a:lnTo>
                  <a:lnTo>
                    <a:pt x="7431600" y="0"/>
                  </a:lnTo>
                  <a:lnTo>
                    <a:pt x="7505301" y="7429"/>
                  </a:lnTo>
                  <a:lnTo>
                    <a:pt x="7573947" y="28738"/>
                  </a:lnTo>
                  <a:lnTo>
                    <a:pt x="7636066" y="62455"/>
                  </a:lnTo>
                  <a:lnTo>
                    <a:pt x="7690189" y="107110"/>
                  </a:lnTo>
                  <a:lnTo>
                    <a:pt x="7734844" y="161233"/>
                  </a:lnTo>
                  <a:lnTo>
                    <a:pt x="7768561" y="223353"/>
                  </a:lnTo>
                  <a:lnTo>
                    <a:pt x="7789870" y="291998"/>
                  </a:lnTo>
                  <a:lnTo>
                    <a:pt x="7797300" y="365700"/>
                  </a:lnTo>
                  <a:lnTo>
                    <a:pt x="7789869" y="439401"/>
                  </a:lnTo>
                  <a:lnTo>
                    <a:pt x="7768561" y="508046"/>
                  </a:lnTo>
                  <a:lnTo>
                    <a:pt x="7734843" y="570166"/>
                  </a:lnTo>
                  <a:lnTo>
                    <a:pt x="7690188" y="624289"/>
                  </a:lnTo>
                  <a:lnTo>
                    <a:pt x="7636066" y="668944"/>
                  </a:lnTo>
                  <a:lnTo>
                    <a:pt x="7573946" y="702661"/>
                  </a:lnTo>
                  <a:lnTo>
                    <a:pt x="7505301" y="723970"/>
                  </a:lnTo>
                  <a:lnTo>
                    <a:pt x="7431599" y="731399"/>
                  </a:lnTo>
                  <a:lnTo>
                    <a:pt x="365699" y="731399"/>
                  </a:lnTo>
                  <a:lnTo>
                    <a:pt x="291998" y="723970"/>
                  </a:lnTo>
                  <a:lnTo>
                    <a:pt x="223353" y="702661"/>
                  </a:lnTo>
                  <a:lnTo>
                    <a:pt x="161233" y="668944"/>
                  </a:lnTo>
                  <a:lnTo>
                    <a:pt x="107111" y="624288"/>
                  </a:lnTo>
                  <a:lnTo>
                    <a:pt x="62455" y="570165"/>
                  </a:lnTo>
                  <a:lnTo>
                    <a:pt x="28738" y="508046"/>
                  </a:lnTo>
                  <a:lnTo>
                    <a:pt x="7429" y="439401"/>
                  </a:lnTo>
                  <a:lnTo>
                    <a:pt x="0" y="365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474824" y="5804049"/>
            <a:ext cx="1840230" cy="750570"/>
            <a:chOff x="9474824" y="5804049"/>
            <a:chExt cx="1840230" cy="750570"/>
          </a:xfrm>
        </p:grpSpPr>
        <p:sp>
          <p:nvSpPr>
            <p:cNvPr id="6" name="object 6"/>
            <p:cNvSpPr/>
            <p:nvPr/>
          </p:nvSpPr>
          <p:spPr>
            <a:xfrm>
              <a:off x="9484349" y="5813574"/>
              <a:ext cx="1821180" cy="731520"/>
            </a:xfrm>
            <a:custGeom>
              <a:avLst/>
              <a:gdLst/>
              <a:ahLst/>
              <a:cxnLst/>
              <a:rect l="l" t="t" r="r" b="b"/>
              <a:pathLst>
                <a:path w="1821179" h="731520">
                  <a:moveTo>
                    <a:pt x="1455000" y="731399"/>
                  </a:moveTo>
                  <a:lnTo>
                    <a:pt x="365700" y="731399"/>
                  </a:lnTo>
                  <a:lnTo>
                    <a:pt x="319827" y="728550"/>
                  </a:lnTo>
                  <a:lnTo>
                    <a:pt x="275655" y="720231"/>
                  </a:lnTo>
                  <a:lnTo>
                    <a:pt x="233526" y="706784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4" y="639105"/>
                  </a:lnTo>
                  <a:lnTo>
                    <a:pt x="92294" y="608575"/>
                  </a:lnTo>
                  <a:lnTo>
                    <a:pt x="65521" y="574631"/>
                  </a:lnTo>
                  <a:lnTo>
                    <a:pt x="42847" y="537617"/>
                  </a:lnTo>
                  <a:lnTo>
                    <a:pt x="24615" y="497873"/>
                  </a:lnTo>
                  <a:lnTo>
                    <a:pt x="11168" y="455744"/>
                  </a:lnTo>
                  <a:lnTo>
                    <a:pt x="2849" y="411572"/>
                  </a:lnTo>
                  <a:lnTo>
                    <a:pt x="0" y="365699"/>
                  </a:ln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6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4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6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700" y="0"/>
                  </a:lnTo>
                  <a:lnTo>
                    <a:pt x="1455000" y="0"/>
                  </a:lnTo>
                  <a:lnTo>
                    <a:pt x="1500872" y="2849"/>
                  </a:lnTo>
                  <a:lnTo>
                    <a:pt x="1545045" y="11168"/>
                  </a:lnTo>
                  <a:lnTo>
                    <a:pt x="1587174" y="24615"/>
                  </a:lnTo>
                  <a:lnTo>
                    <a:pt x="1626917" y="42847"/>
                  </a:lnTo>
                  <a:lnTo>
                    <a:pt x="1663932" y="65521"/>
                  </a:lnTo>
                  <a:lnTo>
                    <a:pt x="1697876" y="92294"/>
                  </a:lnTo>
                  <a:lnTo>
                    <a:pt x="1728406" y="122824"/>
                  </a:lnTo>
                  <a:lnTo>
                    <a:pt x="1755179" y="156767"/>
                  </a:lnTo>
                  <a:lnTo>
                    <a:pt x="1777852" y="193782"/>
                  </a:lnTo>
                  <a:lnTo>
                    <a:pt x="1796084" y="233526"/>
                  </a:lnTo>
                  <a:lnTo>
                    <a:pt x="1809531" y="275655"/>
                  </a:lnTo>
                  <a:lnTo>
                    <a:pt x="1817851" y="319827"/>
                  </a:lnTo>
                  <a:lnTo>
                    <a:pt x="1820700" y="365700"/>
                  </a:lnTo>
                  <a:lnTo>
                    <a:pt x="1817851" y="411572"/>
                  </a:lnTo>
                  <a:lnTo>
                    <a:pt x="1809531" y="455744"/>
                  </a:lnTo>
                  <a:lnTo>
                    <a:pt x="1796084" y="497874"/>
                  </a:lnTo>
                  <a:lnTo>
                    <a:pt x="1777852" y="537617"/>
                  </a:lnTo>
                  <a:lnTo>
                    <a:pt x="1755179" y="574632"/>
                  </a:lnTo>
                  <a:lnTo>
                    <a:pt x="1728406" y="608575"/>
                  </a:lnTo>
                  <a:lnTo>
                    <a:pt x="1697876" y="639105"/>
                  </a:lnTo>
                  <a:lnTo>
                    <a:pt x="1663932" y="665878"/>
                  </a:lnTo>
                  <a:lnTo>
                    <a:pt x="1626917" y="688552"/>
                  </a:lnTo>
                  <a:lnTo>
                    <a:pt x="1587174" y="706784"/>
                  </a:lnTo>
                  <a:lnTo>
                    <a:pt x="1545045" y="720231"/>
                  </a:lnTo>
                  <a:lnTo>
                    <a:pt x="1500872" y="728550"/>
                  </a:lnTo>
                  <a:lnTo>
                    <a:pt x="1455000" y="7313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84349" y="5813574"/>
              <a:ext cx="1821180" cy="731520"/>
            </a:xfrm>
            <a:custGeom>
              <a:avLst/>
              <a:gdLst/>
              <a:ahLst/>
              <a:cxnLst/>
              <a:rect l="l" t="t" r="r" b="b"/>
              <a:pathLst>
                <a:path w="1821179" h="731520">
                  <a:moveTo>
                    <a:pt x="0" y="365700"/>
                  </a:moveTo>
                  <a:lnTo>
                    <a:pt x="7429" y="291998"/>
                  </a:lnTo>
                  <a:lnTo>
                    <a:pt x="28738" y="223353"/>
                  </a:lnTo>
                  <a:lnTo>
                    <a:pt x="62455" y="161233"/>
                  </a:lnTo>
                  <a:lnTo>
                    <a:pt x="107111" y="107110"/>
                  </a:lnTo>
                  <a:lnTo>
                    <a:pt x="161233" y="62455"/>
                  </a:lnTo>
                  <a:lnTo>
                    <a:pt x="223353" y="28738"/>
                  </a:lnTo>
                  <a:lnTo>
                    <a:pt x="291998" y="7429"/>
                  </a:lnTo>
                  <a:lnTo>
                    <a:pt x="365700" y="0"/>
                  </a:lnTo>
                  <a:lnTo>
                    <a:pt x="1455000" y="0"/>
                  </a:lnTo>
                  <a:lnTo>
                    <a:pt x="1528702" y="7429"/>
                  </a:lnTo>
                  <a:lnTo>
                    <a:pt x="1597347" y="28738"/>
                  </a:lnTo>
                  <a:lnTo>
                    <a:pt x="1659466" y="62455"/>
                  </a:lnTo>
                  <a:lnTo>
                    <a:pt x="1713589" y="107110"/>
                  </a:lnTo>
                  <a:lnTo>
                    <a:pt x="1758244" y="161233"/>
                  </a:lnTo>
                  <a:lnTo>
                    <a:pt x="1791961" y="223353"/>
                  </a:lnTo>
                  <a:lnTo>
                    <a:pt x="1813270" y="291998"/>
                  </a:lnTo>
                  <a:lnTo>
                    <a:pt x="1820700" y="365700"/>
                  </a:lnTo>
                  <a:lnTo>
                    <a:pt x="1813270" y="439401"/>
                  </a:lnTo>
                  <a:lnTo>
                    <a:pt x="1791961" y="508046"/>
                  </a:lnTo>
                  <a:lnTo>
                    <a:pt x="1758244" y="570166"/>
                  </a:lnTo>
                  <a:lnTo>
                    <a:pt x="1713589" y="624289"/>
                  </a:lnTo>
                  <a:lnTo>
                    <a:pt x="1659466" y="668944"/>
                  </a:lnTo>
                  <a:lnTo>
                    <a:pt x="1597347" y="702661"/>
                  </a:lnTo>
                  <a:lnTo>
                    <a:pt x="1528702" y="723970"/>
                  </a:lnTo>
                  <a:lnTo>
                    <a:pt x="1455000" y="731399"/>
                  </a:lnTo>
                  <a:lnTo>
                    <a:pt x="365700" y="731399"/>
                  </a:lnTo>
                  <a:lnTo>
                    <a:pt x="291998" y="723970"/>
                  </a:lnTo>
                  <a:lnTo>
                    <a:pt x="223353" y="702661"/>
                  </a:lnTo>
                  <a:lnTo>
                    <a:pt x="161233" y="668944"/>
                  </a:lnTo>
                  <a:lnTo>
                    <a:pt x="107111" y="624288"/>
                  </a:lnTo>
                  <a:lnTo>
                    <a:pt x="62455" y="570165"/>
                  </a:lnTo>
                  <a:lnTo>
                    <a:pt x="28738" y="508046"/>
                  </a:lnTo>
                  <a:lnTo>
                    <a:pt x="7429" y="439401"/>
                  </a:lnTo>
                  <a:lnTo>
                    <a:pt x="0" y="365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474824" y="4740574"/>
            <a:ext cx="1013460" cy="750570"/>
            <a:chOff x="9474824" y="4740574"/>
            <a:chExt cx="1013460" cy="750570"/>
          </a:xfrm>
        </p:grpSpPr>
        <p:sp>
          <p:nvSpPr>
            <p:cNvPr id="9" name="object 9"/>
            <p:cNvSpPr/>
            <p:nvPr/>
          </p:nvSpPr>
          <p:spPr>
            <a:xfrm>
              <a:off x="9484349" y="4750099"/>
              <a:ext cx="994410" cy="731520"/>
            </a:xfrm>
            <a:custGeom>
              <a:avLst/>
              <a:gdLst/>
              <a:ahLst/>
              <a:cxnLst/>
              <a:rect l="l" t="t" r="r" b="b"/>
              <a:pathLst>
                <a:path w="994409" h="731520">
                  <a:moveTo>
                    <a:pt x="628200" y="731399"/>
                  </a:moveTo>
                  <a:lnTo>
                    <a:pt x="365700" y="731399"/>
                  </a:lnTo>
                  <a:lnTo>
                    <a:pt x="319827" y="728550"/>
                  </a:lnTo>
                  <a:lnTo>
                    <a:pt x="275655" y="720230"/>
                  </a:lnTo>
                  <a:lnTo>
                    <a:pt x="233526" y="706783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4" y="639105"/>
                  </a:lnTo>
                  <a:lnTo>
                    <a:pt x="92294" y="608575"/>
                  </a:lnTo>
                  <a:lnTo>
                    <a:pt x="65521" y="574631"/>
                  </a:lnTo>
                  <a:lnTo>
                    <a:pt x="42847" y="537616"/>
                  </a:lnTo>
                  <a:lnTo>
                    <a:pt x="24615" y="497873"/>
                  </a:lnTo>
                  <a:lnTo>
                    <a:pt x="11168" y="455744"/>
                  </a:lnTo>
                  <a:lnTo>
                    <a:pt x="2849" y="411572"/>
                  </a:lnTo>
                  <a:lnTo>
                    <a:pt x="0" y="365699"/>
                  </a:ln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6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4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6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700" y="0"/>
                  </a:lnTo>
                  <a:lnTo>
                    <a:pt x="628200" y="0"/>
                  </a:lnTo>
                  <a:lnTo>
                    <a:pt x="674073" y="2849"/>
                  </a:lnTo>
                  <a:lnTo>
                    <a:pt x="718245" y="11168"/>
                  </a:lnTo>
                  <a:lnTo>
                    <a:pt x="760374" y="24615"/>
                  </a:lnTo>
                  <a:lnTo>
                    <a:pt x="800117" y="42847"/>
                  </a:lnTo>
                  <a:lnTo>
                    <a:pt x="837132" y="65521"/>
                  </a:lnTo>
                  <a:lnTo>
                    <a:pt x="871076" y="92294"/>
                  </a:lnTo>
                  <a:lnTo>
                    <a:pt x="901606" y="122824"/>
                  </a:lnTo>
                  <a:lnTo>
                    <a:pt x="928379" y="156767"/>
                  </a:lnTo>
                  <a:lnTo>
                    <a:pt x="951053" y="193782"/>
                  </a:lnTo>
                  <a:lnTo>
                    <a:pt x="969284" y="233526"/>
                  </a:lnTo>
                  <a:lnTo>
                    <a:pt x="982731" y="275655"/>
                  </a:lnTo>
                  <a:lnTo>
                    <a:pt x="991051" y="319827"/>
                  </a:lnTo>
                  <a:lnTo>
                    <a:pt x="993900" y="365700"/>
                  </a:lnTo>
                  <a:lnTo>
                    <a:pt x="991051" y="411572"/>
                  </a:lnTo>
                  <a:lnTo>
                    <a:pt x="982731" y="455744"/>
                  </a:lnTo>
                  <a:lnTo>
                    <a:pt x="969284" y="497874"/>
                  </a:lnTo>
                  <a:lnTo>
                    <a:pt x="951053" y="537617"/>
                  </a:lnTo>
                  <a:lnTo>
                    <a:pt x="928379" y="574632"/>
                  </a:lnTo>
                  <a:lnTo>
                    <a:pt x="901606" y="608575"/>
                  </a:lnTo>
                  <a:lnTo>
                    <a:pt x="871076" y="639105"/>
                  </a:lnTo>
                  <a:lnTo>
                    <a:pt x="837132" y="665878"/>
                  </a:lnTo>
                  <a:lnTo>
                    <a:pt x="800117" y="688552"/>
                  </a:lnTo>
                  <a:lnTo>
                    <a:pt x="760374" y="706784"/>
                  </a:lnTo>
                  <a:lnTo>
                    <a:pt x="718245" y="720231"/>
                  </a:lnTo>
                  <a:lnTo>
                    <a:pt x="674073" y="728550"/>
                  </a:lnTo>
                  <a:lnTo>
                    <a:pt x="628200" y="7313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84349" y="4750099"/>
              <a:ext cx="994410" cy="731520"/>
            </a:xfrm>
            <a:custGeom>
              <a:avLst/>
              <a:gdLst/>
              <a:ahLst/>
              <a:cxnLst/>
              <a:rect l="l" t="t" r="r" b="b"/>
              <a:pathLst>
                <a:path w="994409" h="731520">
                  <a:moveTo>
                    <a:pt x="0" y="365700"/>
                  </a:moveTo>
                  <a:lnTo>
                    <a:pt x="7429" y="291998"/>
                  </a:lnTo>
                  <a:lnTo>
                    <a:pt x="28738" y="223353"/>
                  </a:lnTo>
                  <a:lnTo>
                    <a:pt x="62455" y="161233"/>
                  </a:lnTo>
                  <a:lnTo>
                    <a:pt x="107111" y="107111"/>
                  </a:lnTo>
                  <a:lnTo>
                    <a:pt x="161233" y="62455"/>
                  </a:lnTo>
                  <a:lnTo>
                    <a:pt x="223353" y="28738"/>
                  </a:lnTo>
                  <a:lnTo>
                    <a:pt x="291998" y="7429"/>
                  </a:lnTo>
                  <a:lnTo>
                    <a:pt x="365700" y="0"/>
                  </a:lnTo>
                  <a:lnTo>
                    <a:pt x="628200" y="0"/>
                  </a:lnTo>
                  <a:lnTo>
                    <a:pt x="701902" y="7429"/>
                  </a:lnTo>
                  <a:lnTo>
                    <a:pt x="770547" y="28738"/>
                  </a:lnTo>
                  <a:lnTo>
                    <a:pt x="832667" y="62455"/>
                  </a:lnTo>
                  <a:lnTo>
                    <a:pt x="886789" y="107111"/>
                  </a:lnTo>
                  <a:lnTo>
                    <a:pt x="931444" y="161233"/>
                  </a:lnTo>
                  <a:lnTo>
                    <a:pt x="965162" y="223353"/>
                  </a:lnTo>
                  <a:lnTo>
                    <a:pt x="986470" y="291998"/>
                  </a:lnTo>
                  <a:lnTo>
                    <a:pt x="993900" y="365700"/>
                  </a:lnTo>
                  <a:lnTo>
                    <a:pt x="986470" y="439401"/>
                  </a:lnTo>
                  <a:lnTo>
                    <a:pt x="965162" y="508046"/>
                  </a:lnTo>
                  <a:lnTo>
                    <a:pt x="931444" y="570166"/>
                  </a:lnTo>
                  <a:lnTo>
                    <a:pt x="886789" y="624289"/>
                  </a:lnTo>
                  <a:lnTo>
                    <a:pt x="832667" y="668944"/>
                  </a:lnTo>
                  <a:lnTo>
                    <a:pt x="770547" y="702661"/>
                  </a:lnTo>
                  <a:lnTo>
                    <a:pt x="701902" y="723970"/>
                  </a:lnTo>
                  <a:lnTo>
                    <a:pt x="628200" y="731399"/>
                  </a:lnTo>
                  <a:lnTo>
                    <a:pt x="365700" y="731399"/>
                  </a:lnTo>
                  <a:lnTo>
                    <a:pt x="291998" y="723969"/>
                  </a:lnTo>
                  <a:lnTo>
                    <a:pt x="223353" y="702660"/>
                  </a:lnTo>
                  <a:lnTo>
                    <a:pt x="161233" y="668943"/>
                  </a:lnTo>
                  <a:lnTo>
                    <a:pt x="107111" y="624288"/>
                  </a:lnTo>
                  <a:lnTo>
                    <a:pt x="62455" y="570165"/>
                  </a:lnTo>
                  <a:lnTo>
                    <a:pt x="28738" y="508046"/>
                  </a:lnTo>
                  <a:lnTo>
                    <a:pt x="7429" y="439401"/>
                  </a:lnTo>
                  <a:lnTo>
                    <a:pt x="0" y="365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41974" y="461250"/>
            <a:ext cx="1013460" cy="750570"/>
            <a:chOff x="141974" y="461250"/>
            <a:chExt cx="1013460" cy="750570"/>
          </a:xfrm>
        </p:grpSpPr>
        <p:sp>
          <p:nvSpPr>
            <p:cNvPr id="12" name="object 12"/>
            <p:cNvSpPr/>
            <p:nvPr/>
          </p:nvSpPr>
          <p:spPr>
            <a:xfrm>
              <a:off x="151499" y="470775"/>
              <a:ext cx="994410" cy="731520"/>
            </a:xfrm>
            <a:custGeom>
              <a:avLst/>
              <a:gdLst/>
              <a:ahLst/>
              <a:cxnLst/>
              <a:rect l="l" t="t" r="r" b="b"/>
              <a:pathLst>
                <a:path w="994410" h="731519">
                  <a:moveTo>
                    <a:pt x="628200" y="731400"/>
                  </a:moveTo>
                  <a:lnTo>
                    <a:pt x="365700" y="731400"/>
                  </a:lnTo>
                  <a:lnTo>
                    <a:pt x="319827" y="728550"/>
                  </a:lnTo>
                  <a:lnTo>
                    <a:pt x="275655" y="720231"/>
                  </a:lnTo>
                  <a:lnTo>
                    <a:pt x="233525" y="706784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4" y="639105"/>
                  </a:lnTo>
                  <a:lnTo>
                    <a:pt x="92294" y="608575"/>
                  </a:lnTo>
                  <a:lnTo>
                    <a:pt x="65521" y="574632"/>
                  </a:lnTo>
                  <a:lnTo>
                    <a:pt x="42847" y="537617"/>
                  </a:lnTo>
                  <a:lnTo>
                    <a:pt x="24615" y="497874"/>
                  </a:lnTo>
                  <a:lnTo>
                    <a:pt x="11168" y="455744"/>
                  </a:lnTo>
                  <a:lnTo>
                    <a:pt x="2849" y="411572"/>
                  </a:lnTo>
                  <a:lnTo>
                    <a:pt x="0" y="365699"/>
                  </a:ln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5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4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5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699" y="0"/>
                  </a:lnTo>
                  <a:lnTo>
                    <a:pt x="628200" y="0"/>
                  </a:lnTo>
                  <a:lnTo>
                    <a:pt x="674072" y="2849"/>
                  </a:lnTo>
                  <a:lnTo>
                    <a:pt x="718244" y="11168"/>
                  </a:lnTo>
                  <a:lnTo>
                    <a:pt x="760374" y="24615"/>
                  </a:lnTo>
                  <a:lnTo>
                    <a:pt x="800117" y="42847"/>
                  </a:lnTo>
                  <a:lnTo>
                    <a:pt x="837132" y="65521"/>
                  </a:lnTo>
                  <a:lnTo>
                    <a:pt x="871075" y="92294"/>
                  </a:lnTo>
                  <a:lnTo>
                    <a:pt x="901605" y="122824"/>
                  </a:lnTo>
                  <a:lnTo>
                    <a:pt x="928378" y="156767"/>
                  </a:lnTo>
                  <a:lnTo>
                    <a:pt x="951052" y="193782"/>
                  </a:lnTo>
                  <a:lnTo>
                    <a:pt x="969284" y="233525"/>
                  </a:lnTo>
                  <a:lnTo>
                    <a:pt x="982731" y="275655"/>
                  </a:lnTo>
                  <a:lnTo>
                    <a:pt x="991050" y="319827"/>
                  </a:lnTo>
                  <a:lnTo>
                    <a:pt x="993900" y="365699"/>
                  </a:lnTo>
                  <a:lnTo>
                    <a:pt x="991050" y="411572"/>
                  </a:lnTo>
                  <a:lnTo>
                    <a:pt x="982731" y="455744"/>
                  </a:lnTo>
                  <a:lnTo>
                    <a:pt x="969284" y="497874"/>
                  </a:lnTo>
                  <a:lnTo>
                    <a:pt x="951052" y="537617"/>
                  </a:lnTo>
                  <a:lnTo>
                    <a:pt x="928378" y="574632"/>
                  </a:lnTo>
                  <a:lnTo>
                    <a:pt x="901605" y="608575"/>
                  </a:lnTo>
                  <a:lnTo>
                    <a:pt x="871075" y="639105"/>
                  </a:lnTo>
                  <a:lnTo>
                    <a:pt x="837132" y="665878"/>
                  </a:lnTo>
                  <a:lnTo>
                    <a:pt x="800117" y="688552"/>
                  </a:lnTo>
                  <a:lnTo>
                    <a:pt x="760374" y="706784"/>
                  </a:lnTo>
                  <a:lnTo>
                    <a:pt x="718244" y="720231"/>
                  </a:lnTo>
                  <a:lnTo>
                    <a:pt x="674072" y="728550"/>
                  </a:lnTo>
                  <a:lnTo>
                    <a:pt x="628200" y="73140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1499" y="470775"/>
              <a:ext cx="994410" cy="731520"/>
            </a:xfrm>
            <a:custGeom>
              <a:avLst/>
              <a:gdLst/>
              <a:ahLst/>
              <a:cxnLst/>
              <a:rect l="l" t="t" r="r" b="b"/>
              <a:pathLst>
                <a:path w="994410" h="731519">
                  <a:moveTo>
                    <a:pt x="0" y="365699"/>
                  </a:moveTo>
                  <a:lnTo>
                    <a:pt x="7429" y="291998"/>
                  </a:lnTo>
                  <a:lnTo>
                    <a:pt x="28738" y="223353"/>
                  </a:lnTo>
                  <a:lnTo>
                    <a:pt x="62455" y="161233"/>
                  </a:lnTo>
                  <a:lnTo>
                    <a:pt x="107111" y="107111"/>
                  </a:lnTo>
                  <a:lnTo>
                    <a:pt x="161233" y="62455"/>
                  </a:lnTo>
                  <a:lnTo>
                    <a:pt x="223353" y="28738"/>
                  </a:lnTo>
                  <a:lnTo>
                    <a:pt x="291998" y="7429"/>
                  </a:lnTo>
                  <a:lnTo>
                    <a:pt x="365699" y="0"/>
                  </a:lnTo>
                  <a:lnTo>
                    <a:pt x="628200" y="0"/>
                  </a:lnTo>
                  <a:lnTo>
                    <a:pt x="701901" y="7429"/>
                  </a:lnTo>
                  <a:lnTo>
                    <a:pt x="770546" y="28738"/>
                  </a:lnTo>
                  <a:lnTo>
                    <a:pt x="832666" y="62455"/>
                  </a:lnTo>
                  <a:lnTo>
                    <a:pt x="886788" y="107111"/>
                  </a:lnTo>
                  <a:lnTo>
                    <a:pt x="931444" y="161233"/>
                  </a:lnTo>
                  <a:lnTo>
                    <a:pt x="965161" y="223353"/>
                  </a:lnTo>
                  <a:lnTo>
                    <a:pt x="986470" y="291998"/>
                  </a:lnTo>
                  <a:lnTo>
                    <a:pt x="993900" y="365699"/>
                  </a:lnTo>
                  <a:lnTo>
                    <a:pt x="986470" y="439401"/>
                  </a:lnTo>
                  <a:lnTo>
                    <a:pt x="965161" y="508046"/>
                  </a:lnTo>
                  <a:lnTo>
                    <a:pt x="931444" y="570166"/>
                  </a:lnTo>
                  <a:lnTo>
                    <a:pt x="886789" y="624288"/>
                  </a:lnTo>
                  <a:lnTo>
                    <a:pt x="832666" y="668944"/>
                  </a:lnTo>
                  <a:lnTo>
                    <a:pt x="770547" y="702661"/>
                  </a:lnTo>
                  <a:lnTo>
                    <a:pt x="701901" y="723970"/>
                  </a:lnTo>
                  <a:lnTo>
                    <a:pt x="628200" y="731400"/>
                  </a:lnTo>
                  <a:lnTo>
                    <a:pt x="365700" y="731400"/>
                  </a:lnTo>
                  <a:lnTo>
                    <a:pt x="291998" y="723970"/>
                  </a:lnTo>
                  <a:lnTo>
                    <a:pt x="223353" y="702661"/>
                  </a:lnTo>
                  <a:lnTo>
                    <a:pt x="161233" y="668944"/>
                  </a:lnTo>
                  <a:lnTo>
                    <a:pt x="107111" y="624289"/>
                  </a:lnTo>
                  <a:lnTo>
                    <a:pt x="62455" y="570166"/>
                  </a:lnTo>
                  <a:lnTo>
                    <a:pt x="28738" y="508046"/>
                  </a:lnTo>
                  <a:lnTo>
                    <a:pt x="7429" y="439401"/>
                  </a:lnTo>
                  <a:lnTo>
                    <a:pt x="0" y="36570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81675" y="455899"/>
            <a:ext cx="1840230" cy="750570"/>
            <a:chOff x="1281675" y="455899"/>
            <a:chExt cx="1840230" cy="750570"/>
          </a:xfrm>
        </p:grpSpPr>
        <p:sp>
          <p:nvSpPr>
            <p:cNvPr id="15" name="object 15"/>
            <p:cNvSpPr/>
            <p:nvPr/>
          </p:nvSpPr>
          <p:spPr>
            <a:xfrm>
              <a:off x="1291200" y="465424"/>
              <a:ext cx="1821180" cy="731520"/>
            </a:xfrm>
            <a:custGeom>
              <a:avLst/>
              <a:gdLst/>
              <a:ahLst/>
              <a:cxnLst/>
              <a:rect l="l" t="t" r="r" b="b"/>
              <a:pathLst>
                <a:path w="1821180" h="731519">
                  <a:moveTo>
                    <a:pt x="1454999" y="731400"/>
                  </a:moveTo>
                  <a:lnTo>
                    <a:pt x="365699" y="731400"/>
                  </a:lnTo>
                  <a:lnTo>
                    <a:pt x="319827" y="728550"/>
                  </a:lnTo>
                  <a:lnTo>
                    <a:pt x="275655" y="720231"/>
                  </a:lnTo>
                  <a:lnTo>
                    <a:pt x="233525" y="706784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4" y="639105"/>
                  </a:lnTo>
                  <a:lnTo>
                    <a:pt x="92294" y="608575"/>
                  </a:lnTo>
                  <a:lnTo>
                    <a:pt x="65521" y="574632"/>
                  </a:lnTo>
                  <a:lnTo>
                    <a:pt x="42847" y="537617"/>
                  </a:lnTo>
                  <a:lnTo>
                    <a:pt x="24615" y="497874"/>
                  </a:lnTo>
                  <a:lnTo>
                    <a:pt x="11168" y="455744"/>
                  </a:lnTo>
                  <a:lnTo>
                    <a:pt x="2849" y="411572"/>
                  </a:lnTo>
                  <a:lnTo>
                    <a:pt x="0" y="365700"/>
                  </a:ln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5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4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5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699" y="0"/>
                  </a:lnTo>
                  <a:lnTo>
                    <a:pt x="1454999" y="0"/>
                  </a:lnTo>
                  <a:lnTo>
                    <a:pt x="1500872" y="2849"/>
                  </a:lnTo>
                  <a:lnTo>
                    <a:pt x="1545044" y="11168"/>
                  </a:lnTo>
                  <a:lnTo>
                    <a:pt x="1587173" y="24615"/>
                  </a:lnTo>
                  <a:lnTo>
                    <a:pt x="1626917" y="42847"/>
                  </a:lnTo>
                  <a:lnTo>
                    <a:pt x="1663932" y="65521"/>
                  </a:lnTo>
                  <a:lnTo>
                    <a:pt x="1697875" y="92294"/>
                  </a:lnTo>
                  <a:lnTo>
                    <a:pt x="1728405" y="122824"/>
                  </a:lnTo>
                  <a:lnTo>
                    <a:pt x="1755178" y="156767"/>
                  </a:lnTo>
                  <a:lnTo>
                    <a:pt x="1777852" y="193782"/>
                  </a:lnTo>
                  <a:lnTo>
                    <a:pt x="1796083" y="233525"/>
                  </a:lnTo>
                  <a:lnTo>
                    <a:pt x="1809530" y="275655"/>
                  </a:lnTo>
                  <a:lnTo>
                    <a:pt x="1817850" y="319827"/>
                  </a:lnTo>
                  <a:lnTo>
                    <a:pt x="1820699" y="365700"/>
                  </a:lnTo>
                  <a:lnTo>
                    <a:pt x="1817850" y="411572"/>
                  </a:lnTo>
                  <a:lnTo>
                    <a:pt x="1809530" y="455744"/>
                  </a:lnTo>
                  <a:lnTo>
                    <a:pt x="1796083" y="497874"/>
                  </a:lnTo>
                  <a:lnTo>
                    <a:pt x="1777852" y="537617"/>
                  </a:lnTo>
                  <a:lnTo>
                    <a:pt x="1755178" y="574632"/>
                  </a:lnTo>
                  <a:lnTo>
                    <a:pt x="1728405" y="608575"/>
                  </a:lnTo>
                  <a:lnTo>
                    <a:pt x="1697875" y="639105"/>
                  </a:lnTo>
                  <a:lnTo>
                    <a:pt x="1663932" y="665878"/>
                  </a:lnTo>
                  <a:lnTo>
                    <a:pt x="1626917" y="688552"/>
                  </a:lnTo>
                  <a:lnTo>
                    <a:pt x="1587173" y="706784"/>
                  </a:lnTo>
                  <a:lnTo>
                    <a:pt x="1545044" y="720231"/>
                  </a:lnTo>
                  <a:lnTo>
                    <a:pt x="1500872" y="728550"/>
                  </a:lnTo>
                  <a:lnTo>
                    <a:pt x="1454999" y="73140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1200" y="465424"/>
              <a:ext cx="1821180" cy="731520"/>
            </a:xfrm>
            <a:custGeom>
              <a:avLst/>
              <a:gdLst/>
              <a:ahLst/>
              <a:cxnLst/>
              <a:rect l="l" t="t" r="r" b="b"/>
              <a:pathLst>
                <a:path w="1821180" h="731519">
                  <a:moveTo>
                    <a:pt x="0" y="365699"/>
                  </a:moveTo>
                  <a:lnTo>
                    <a:pt x="7429" y="291998"/>
                  </a:lnTo>
                  <a:lnTo>
                    <a:pt x="28738" y="223353"/>
                  </a:lnTo>
                  <a:lnTo>
                    <a:pt x="62455" y="161233"/>
                  </a:lnTo>
                  <a:lnTo>
                    <a:pt x="107111" y="107111"/>
                  </a:lnTo>
                  <a:lnTo>
                    <a:pt x="161233" y="62455"/>
                  </a:lnTo>
                  <a:lnTo>
                    <a:pt x="223353" y="28738"/>
                  </a:lnTo>
                  <a:lnTo>
                    <a:pt x="291998" y="7429"/>
                  </a:lnTo>
                  <a:lnTo>
                    <a:pt x="365699" y="0"/>
                  </a:lnTo>
                  <a:lnTo>
                    <a:pt x="1454999" y="0"/>
                  </a:lnTo>
                  <a:lnTo>
                    <a:pt x="1528701" y="7429"/>
                  </a:lnTo>
                  <a:lnTo>
                    <a:pt x="1597346" y="28738"/>
                  </a:lnTo>
                  <a:lnTo>
                    <a:pt x="1659466" y="62455"/>
                  </a:lnTo>
                  <a:lnTo>
                    <a:pt x="1713588" y="107111"/>
                  </a:lnTo>
                  <a:lnTo>
                    <a:pt x="1758243" y="161233"/>
                  </a:lnTo>
                  <a:lnTo>
                    <a:pt x="1791961" y="223353"/>
                  </a:lnTo>
                  <a:lnTo>
                    <a:pt x="1813269" y="291998"/>
                  </a:lnTo>
                  <a:lnTo>
                    <a:pt x="1820699" y="365699"/>
                  </a:lnTo>
                  <a:lnTo>
                    <a:pt x="1813269" y="439401"/>
                  </a:lnTo>
                  <a:lnTo>
                    <a:pt x="1791961" y="508046"/>
                  </a:lnTo>
                  <a:lnTo>
                    <a:pt x="1758243" y="570166"/>
                  </a:lnTo>
                  <a:lnTo>
                    <a:pt x="1713588" y="624288"/>
                  </a:lnTo>
                  <a:lnTo>
                    <a:pt x="1659466" y="668944"/>
                  </a:lnTo>
                  <a:lnTo>
                    <a:pt x="1597346" y="702661"/>
                  </a:lnTo>
                  <a:lnTo>
                    <a:pt x="1528701" y="723970"/>
                  </a:lnTo>
                  <a:lnTo>
                    <a:pt x="1454999" y="731400"/>
                  </a:lnTo>
                  <a:lnTo>
                    <a:pt x="365699" y="731400"/>
                  </a:lnTo>
                  <a:lnTo>
                    <a:pt x="291998" y="723970"/>
                  </a:lnTo>
                  <a:lnTo>
                    <a:pt x="223353" y="702661"/>
                  </a:lnTo>
                  <a:lnTo>
                    <a:pt x="161233" y="668944"/>
                  </a:lnTo>
                  <a:lnTo>
                    <a:pt x="107111" y="624289"/>
                  </a:lnTo>
                  <a:lnTo>
                    <a:pt x="62455" y="570166"/>
                  </a:lnTo>
                  <a:lnTo>
                    <a:pt x="28738" y="508046"/>
                  </a:lnTo>
                  <a:lnTo>
                    <a:pt x="7429" y="439401"/>
                  </a:lnTo>
                  <a:lnTo>
                    <a:pt x="0" y="36570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248174" y="455899"/>
            <a:ext cx="750570" cy="750570"/>
            <a:chOff x="3248174" y="455899"/>
            <a:chExt cx="750570" cy="750570"/>
          </a:xfrm>
        </p:grpSpPr>
        <p:sp>
          <p:nvSpPr>
            <p:cNvPr id="18" name="object 18"/>
            <p:cNvSpPr/>
            <p:nvPr/>
          </p:nvSpPr>
          <p:spPr>
            <a:xfrm>
              <a:off x="3257699" y="465424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19">
                  <a:moveTo>
                    <a:pt x="365699" y="731400"/>
                  </a:moveTo>
                  <a:lnTo>
                    <a:pt x="319827" y="728550"/>
                  </a:lnTo>
                  <a:lnTo>
                    <a:pt x="275654" y="720231"/>
                  </a:lnTo>
                  <a:lnTo>
                    <a:pt x="233525" y="706784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3" y="639105"/>
                  </a:lnTo>
                  <a:lnTo>
                    <a:pt x="92293" y="608575"/>
                  </a:lnTo>
                  <a:lnTo>
                    <a:pt x="65520" y="574632"/>
                  </a:lnTo>
                  <a:lnTo>
                    <a:pt x="42847" y="537617"/>
                  </a:lnTo>
                  <a:lnTo>
                    <a:pt x="24615" y="497874"/>
                  </a:lnTo>
                  <a:lnTo>
                    <a:pt x="11168" y="455744"/>
                  </a:lnTo>
                  <a:lnTo>
                    <a:pt x="2848" y="411572"/>
                  </a:lnTo>
                  <a:lnTo>
                    <a:pt x="0" y="365699"/>
                  </a:ln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5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4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6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700" y="0"/>
                  </a:lnTo>
                  <a:lnTo>
                    <a:pt x="411572" y="2849"/>
                  </a:lnTo>
                  <a:lnTo>
                    <a:pt x="455744" y="11168"/>
                  </a:lnTo>
                  <a:lnTo>
                    <a:pt x="497874" y="24615"/>
                  </a:lnTo>
                  <a:lnTo>
                    <a:pt x="537617" y="42847"/>
                  </a:lnTo>
                  <a:lnTo>
                    <a:pt x="574632" y="65521"/>
                  </a:lnTo>
                  <a:lnTo>
                    <a:pt x="608575" y="92294"/>
                  </a:lnTo>
                  <a:lnTo>
                    <a:pt x="639105" y="122824"/>
                  </a:lnTo>
                  <a:lnTo>
                    <a:pt x="665878" y="156767"/>
                  </a:lnTo>
                  <a:lnTo>
                    <a:pt x="688552" y="193782"/>
                  </a:lnTo>
                  <a:lnTo>
                    <a:pt x="706784" y="233525"/>
                  </a:lnTo>
                  <a:lnTo>
                    <a:pt x="720231" y="275655"/>
                  </a:lnTo>
                  <a:lnTo>
                    <a:pt x="728550" y="319827"/>
                  </a:lnTo>
                  <a:lnTo>
                    <a:pt x="731399" y="365699"/>
                  </a:lnTo>
                  <a:lnTo>
                    <a:pt x="728550" y="411572"/>
                  </a:lnTo>
                  <a:lnTo>
                    <a:pt x="720230" y="455744"/>
                  </a:lnTo>
                  <a:lnTo>
                    <a:pt x="706783" y="497874"/>
                  </a:lnTo>
                  <a:lnTo>
                    <a:pt x="688552" y="537617"/>
                  </a:lnTo>
                  <a:lnTo>
                    <a:pt x="665878" y="574632"/>
                  </a:lnTo>
                  <a:lnTo>
                    <a:pt x="639105" y="608575"/>
                  </a:lnTo>
                  <a:lnTo>
                    <a:pt x="608575" y="639105"/>
                  </a:lnTo>
                  <a:lnTo>
                    <a:pt x="574631" y="665878"/>
                  </a:lnTo>
                  <a:lnTo>
                    <a:pt x="537616" y="688552"/>
                  </a:lnTo>
                  <a:lnTo>
                    <a:pt x="497873" y="706784"/>
                  </a:lnTo>
                  <a:lnTo>
                    <a:pt x="455744" y="720231"/>
                  </a:lnTo>
                  <a:lnTo>
                    <a:pt x="411572" y="728550"/>
                  </a:lnTo>
                  <a:lnTo>
                    <a:pt x="365699" y="73140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57699" y="465424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19">
                  <a:moveTo>
                    <a:pt x="0" y="365699"/>
                  </a:moveTo>
                  <a:lnTo>
                    <a:pt x="7430" y="291998"/>
                  </a:lnTo>
                  <a:lnTo>
                    <a:pt x="28738" y="223353"/>
                  </a:lnTo>
                  <a:lnTo>
                    <a:pt x="62456" y="161233"/>
                  </a:lnTo>
                  <a:lnTo>
                    <a:pt x="107111" y="107111"/>
                  </a:lnTo>
                  <a:lnTo>
                    <a:pt x="161233" y="62455"/>
                  </a:lnTo>
                  <a:lnTo>
                    <a:pt x="223353" y="28738"/>
                  </a:lnTo>
                  <a:lnTo>
                    <a:pt x="291999" y="7429"/>
                  </a:lnTo>
                  <a:lnTo>
                    <a:pt x="365700" y="0"/>
                  </a:lnTo>
                  <a:lnTo>
                    <a:pt x="439401" y="7429"/>
                  </a:lnTo>
                  <a:lnTo>
                    <a:pt x="508047" y="28738"/>
                  </a:lnTo>
                  <a:lnTo>
                    <a:pt x="570166" y="62455"/>
                  </a:lnTo>
                  <a:lnTo>
                    <a:pt x="624289" y="107111"/>
                  </a:lnTo>
                  <a:lnTo>
                    <a:pt x="668944" y="161233"/>
                  </a:lnTo>
                  <a:lnTo>
                    <a:pt x="702661" y="223353"/>
                  </a:lnTo>
                  <a:lnTo>
                    <a:pt x="723970" y="291998"/>
                  </a:lnTo>
                  <a:lnTo>
                    <a:pt x="731400" y="365699"/>
                  </a:lnTo>
                  <a:lnTo>
                    <a:pt x="723970" y="439401"/>
                  </a:lnTo>
                  <a:lnTo>
                    <a:pt x="702661" y="508046"/>
                  </a:lnTo>
                  <a:lnTo>
                    <a:pt x="668944" y="570166"/>
                  </a:lnTo>
                  <a:lnTo>
                    <a:pt x="624289" y="624288"/>
                  </a:lnTo>
                  <a:lnTo>
                    <a:pt x="570166" y="668944"/>
                  </a:lnTo>
                  <a:lnTo>
                    <a:pt x="508046" y="702661"/>
                  </a:lnTo>
                  <a:lnTo>
                    <a:pt x="439401" y="723970"/>
                  </a:lnTo>
                  <a:lnTo>
                    <a:pt x="365700" y="731400"/>
                  </a:lnTo>
                  <a:lnTo>
                    <a:pt x="291998" y="723970"/>
                  </a:lnTo>
                  <a:lnTo>
                    <a:pt x="223353" y="702661"/>
                  </a:lnTo>
                  <a:lnTo>
                    <a:pt x="161233" y="668944"/>
                  </a:lnTo>
                  <a:lnTo>
                    <a:pt x="107111" y="624289"/>
                  </a:lnTo>
                  <a:lnTo>
                    <a:pt x="62455" y="570166"/>
                  </a:lnTo>
                  <a:lnTo>
                    <a:pt x="28738" y="508046"/>
                  </a:lnTo>
                  <a:lnTo>
                    <a:pt x="7429" y="439401"/>
                  </a:lnTo>
                  <a:lnTo>
                    <a:pt x="0" y="36570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0057500" y="1242424"/>
            <a:ext cx="0" cy="3110230"/>
          </a:xfrm>
          <a:custGeom>
            <a:avLst/>
            <a:gdLst/>
            <a:ahLst/>
            <a:cxnLst/>
            <a:rect l="l" t="t" r="r" b="b"/>
            <a:pathLst>
              <a:path h="3110229">
                <a:moveTo>
                  <a:pt x="0" y="3110099"/>
                </a:moveTo>
                <a:lnTo>
                  <a:pt x="0" y="0"/>
                </a:lnTo>
              </a:path>
            </a:pathLst>
          </a:custGeom>
          <a:ln w="19050">
            <a:solidFill>
              <a:srgbClr val="1D22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533475" y="5651649"/>
            <a:ext cx="7816850" cy="750570"/>
            <a:chOff x="1533475" y="5651649"/>
            <a:chExt cx="7816850" cy="750570"/>
          </a:xfrm>
        </p:grpSpPr>
        <p:sp>
          <p:nvSpPr>
            <p:cNvPr id="22" name="object 22"/>
            <p:cNvSpPr/>
            <p:nvPr/>
          </p:nvSpPr>
          <p:spPr>
            <a:xfrm>
              <a:off x="1543000" y="5661174"/>
              <a:ext cx="7797800" cy="731520"/>
            </a:xfrm>
            <a:custGeom>
              <a:avLst/>
              <a:gdLst/>
              <a:ahLst/>
              <a:cxnLst/>
              <a:rect l="l" t="t" r="r" b="b"/>
              <a:pathLst>
                <a:path w="7797800" h="731520">
                  <a:moveTo>
                    <a:pt x="7431599" y="731399"/>
                  </a:moveTo>
                  <a:lnTo>
                    <a:pt x="365699" y="731399"/>
                  </a:lnTo>
                  <a:lnTo>
                    <a:pt x="319827" y="728550"/>
                  </a:lnTo>
                  <a:lnTo>
                    <a:pt x="275655" y="720230"/>
                  </a:lnTo>
                  <a:lnTo>
                    <a:pt x="233525" y="706783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4" y="639105"/>
                  </a:lnTo>
                  <a:lnTo>
                    <a:pt x="92294" y="608575"/>
                  </a:lnTo>
                  <a:lnTo>
                    <a:pt x="65521" y="574631"/>
                  </a:lnTo>
                  <a:lnTo>
                    <a:pt x="42847" y="537616"/>
                  </a:lnTo>
                  <a:lnTo>
                    <a:pt x="24615" y="497873"/>
                  </a:lnTo>
                  <a:lnTo>
                    <a:pt x="11168" y="455744"/>
                  </a:lnTo>
                  <a:lnTo>
                    <a:pt x="2849" y="411572"/>
                  </a:lnTo>
                  <a:lnTo>
                    <a:pt x="0" y="365699"/>
                  </a:ln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6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4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5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699" y="0"/>
                  </a:lnTo>
                  <a:lnTo>
                    <a:pt x="7431600" y="0"/>
                  </a:lnTo>
                  <a:lnTo>
                    <a:pt x="7477472" y="2849"/>
                  </a:lnTo>
                  <a:lnTo>
                    <a:pt x="7521645" y="11168"/>
                  </a:lnTo>
                  <a:lnTo>
                    <a:pt x="7563774" y="24615"/>
                  </a:lnTo>
                  <a:lnTo>
                    <a:pt x="7603517" y="42847"/>
                  </a:lnTo>
                  <a:lnTo>
                    <a:pt x="7640532" y="65521"/>
                  </a:lnTo>
                  <a:lnTo>
                    <a:pt x="7674476" y="92294"/>
                  </a:lnTo>
                  <a:lnTo>
                    <a:pt x="7705006" y="122824"/>
                  </a:lnTo>
                  <a:lnTo>
                    <a:pt x="7731779" y="156767"/>
                  </a:lnTo>
                  <a:lnTo>
                    <a:pt x="7754452" y="193782"/>
                  </a:lnTo>
                  <a:lnTo>
                    <a:pt x="7772684" y="233526"/>
                  </a:lnTo>
                  <a:lnTo>
                    <a:pt x="7786131" y="275655"/>
                  </a:lnTo>
                  <a:lnTo>
                    <a:pt x="7794451" y="319827"/>
                  </a:lnTo>
                  <a:lnTo>
                    <a:pt x="7797300" y="365700"/>
                  </a:lnTo>
                  <a:lnTo>
                    <a:pt x="7794450" y="411572"/>
                  </a:lnTo>
                  <a:lnTo>
                    <a:pt x="7786130" y="455744"/>
                  </a:lnTo>
                  <a:lnTo>
                    <a:pt x="7772683" y="497874"/>
                  </a:lnTo>
                  <a:lnTo>
                    <a:pt x="7754452" y="537617"/>
                  </a:lnTo>
                  <a:lnTo>
                    <a:pt x="7731778" y="574632"/>
                  </a:lnTo>
                  <a:lnTo>
                    <a:pt x="7705005" y="608575"/>
                  </a:lnTo>
                  <a:lnTo>
                    <a:pt x="7674475" y="639105"/>
                  </a:lnTo>
                  <a:lnTo>
                    <a:pt x="7640531" y="665878"/>
                  </a:lnTo>
                  <a:lnTo>
                    <a:pt x="7603516" y="688552"/>
                  </a:lnTo>
                  <a:lnTo>
                    <a:pt x="7563773" y="706784"/>
                  </a:lnTo>
                  <a:lnTo>
                    <a:pt x="7521644" y="720231"/>
                  </a:lnTo>
                  <a:lnTo>
                    <a:pt x="7477472" y="728550"/>
                  </a:lnTo>
                  <a:lnTo>
                    <a:pt x="7431599" y="731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43000" y="5661174"/>
              <a:ext cx="7797800" cy="731520"/>
            </a:xfrm>
            <a:custGeom>
              <a:avLst/>
              <a:gdLst/>
              <a:ahLst/>
              <a:cxnLst/>
              <a:rect l="l" t="t" r="r" b="b"/>
              <a:pathLst>
                <a:path w="7797800" h="731520">
                  <a:moveTo>
                    <a:pt x="0" y="365700"/>
                  </a:moveTo>
                  <a:lnTo>
                    <a:pt x="7429" y="291998"/>
                  </a:lnTo>
                  <a:lnTo>
                    <a:pt x="28738" y="223353"/>
                  </a:lnTo>
                  <a:lnTo>
                    <a:pt x="62455" y="161233"/>
                  </a:lnTo>
                  <a:lnTo>
                    <a:pt x="107111" y="107110"/>
                  </a:lnTo>
                  <a:lnTo>
                    <a:pt x="161233" y="62455"/>
                  </a:lnTo>
                  <a:lnTo>
                    <a:pt x="223353" y="28738"/>
                  </a:lnTo>
                  <a:lnTo>
                    <a:pt x="291998" y="7429"/>
                  </a:lnTo>
                  <a:lnTo>
                    <a:pt x="365699" y="0"/>
                  </a:lnTo>
                  <a:lnTo>
                    <a:pt x="7431600" y="0"/>
                  </a:lnTo>
                  <a:lnTo>
                    <a:pt x="7505301" y="7429"/>
                  </a:lnTo>
                  <a:lnTo>
                    <a:pt x="7573947" y="28738"/>
                  </a:lnTo>
                  <a:lnTo>
                    <a:pt x="7636066" y="62455"/>
                  </a:lnTo>
                  <a:lnTo>
                    <a:pt x="7690189" y="107110"/>
                  </a:lnTo>
                  <a:lnTo>
                    <a:pt x="7734844" y="161233"/>
                  </a:lnTo>
                  <a:lnTo>
                    <a:pt x="7768561" y="223353"/>
                  </a:lnTo>
                  <a:lnTo>
                    <a:pt x="7789870" y="291998"/>
                  </a:lnTo>
                  <a:lnTo>
                    <a:pt x="7797300" y="365700"/>
                  </a:lnTo>
                  <a:lnTo>
                    <a:pt x="7789869" y="439401"/>
                  </a:lnTo>
                  <a:lnTo>
                    <a:pt x="7768561" y="508046"/>
                  </a:lnTo>
                  <a:lnTo>
                    <a:pt x="7734843" y="570166"/>
                  </a:lnTo>
                  <a:lnTo>
                    <a:pt x="7690188" y="624289"/>
                  </a:lnTo>
                  <a:lnTo>
                    <a:pt x="7636066" y="668944"/>
                  </a:lnTo>
                  <a:lnTo>
                    <a:pt x="7573946" y="702661"/>
                  </a:lnTo>
                  <a:lnTo>
                    <a:pt x="7505301" y="723970"/>
                  </a:lnTo>
                  <a:lnTo>
                    <a:pt x="7431599" y="731399"/>
                  </a:lnTo>
                  <a:lnTo>
                    <a:pt x="365699" y="731399"/>
                  </a:lnTo>
                  <a:lnTo>
                    <a:pt x="291998" y="723969"/>
                  </a:lnTo>
                  <a:lnTo>
                    <a:pt x="223353" y="702660"/>
                  </a:lnTo>
                  <a:lnTo>
                    <a:pt x="161233" y="668943"/>
                  </a:lnTo>
                  <a:lnTo>
                    <a:pt x="107111" y="624288"/>
                  </a:lnTo>
                  <a:lnTo>
                    <a:pt x="62455" y="570165"/>
                  </a:lnTo>
                  <a:lnTo>
                    <a:pt x="28738" y="508046"/>
                  </a:lnTo>
                  <a:lnTo>
                    <a:pt x="7429" y="439401"/>
                  </a:lnTo>
                  <a:lnTo>
                    <a:pt x="0" y="365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540387" y="1335775"/>
            <a:ext cx="7809865" cy="4064000"/>
            <a:chOff x="1540387" y="1335775"/>
            <a:chExt cx="7809865" cy="4064000"/>
          </a:xfrm>
        </p:grpSpPr>
        <p:sp>
          <p:nvSpPr>
            <p:cNvPr id="25" name="object 25"/>
            <p:cNvSpPr/>
            <p:nvPr/>
          </p:nvSpPr>
          <p:spPr>
            <a:xfrm>
              <a:off x="1545145" y="1535124"/>
              <a:ext cx="7609840" cy="3860165"/>
            </a:xfrm>
            <a:custGeom>
              <a:avLst/>
              <a:gdLst/>
              <a:ahLst/>
              <a:cxnLst/>
              <a:rect l="l" t="t" r="r" b="b"/>
              <a:pathLst>
                <a:path w="7609840" h="3860165">
                  <a:moveTo>
                    <a:pt x="7609802" y="0"/>
                  </a:moveTo>
                  <a:lnTo>
                    <a:pt x="0" y="0"/>
                  </a:lnTo>
                  <a:lnTo>
                    <a:pt x="0" y="3669982"/>
                  </a:lnTo>
                  <a:lnTo>
                    <a:pt x="0" y="3859796"/>
                  </a:lnTo>
                  <a:lnTo>
                    <a:pt x="7609802" y="3859796"/>
                  </a:lnTo>
                  <a:lnTo>
                    <a:pt x="7609802" y="3669982"/>
                  </a:lnTo>
                  <a:lnTo>
                    <a:pt x="7609802" y="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45149" y="1535115"/>
              <a:ext cx="7609840" cy="3860165"/>
            </a:xfrm>
            <a:custGeom>
              <a:avLst/>
              <a:gdLst/>
              <a:ahLst/>
              <a:cxnLst/>
              <a:rect l="l" t="t" r="r" b="b"/>
              <a:pathLst>
                <a:path w="7609840" h="3860165">
                  <a:moveTo>
                    <a:pt x="0" y="0"/>
                  </a:moveTo>
                  <a:lnTo>
                    <a:pt x="7609799" y="0"/>
                  </a:lnTo>
                  <a:lnTo>
                    <a:pt x="7609799" y="3859800"/>
                  </a:lnTo>
                  <a:lnTo>
                    <a:pt x="0" y="3859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30400" y="1345300"/>
              <a:ext cx="7609840" cy="3860165"/>
            </a:xfrm>
            <a:custGeom>
              <a:avLst/>
              <a:gdLst/>
              <a:ahLst/>
              <a:cxnLst/>
              <a:rect l="l" t="t" r="r" b="b"/>
              <a:pathLst>
                <a:path w="7609840" h="3860165">
                  <a:moveTo>
                    <a:pt x="7609800" y="3859800"/>
                  </a:moveTo>
                  <a:lnTo>
                    <a:pt x="0" y="3859800"/>
                  </a:lnTo>
                  <a:lnTo>
                    <a:pt x="0" y="0"/>
                  </a:lnTo>
                  <a:lnTo>
                    <a:pt x="7609800" y="0"/>
                  </a:lnTo>
                  <a:lnTo>
                    <a:pt x="7609800" y="3859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30400" y="1345300"/>
              <a:ext cx="7609840" cy="3860165"/>
            </a:xfrm>
            <a:custGeom>
              <a:avLst/>
              <a:gdLst/>
              <a:ahLst/>
              <a:cxnLst/>
              <a:rect l="l" t="t" r="r" b="b"/>
              <a:pathLst>
                <a:path w="7609840" h="3860165">
                  <a:moveTo>
                    <a:pt x="0" y="0"/>
                  </a:moveTo>
                  <a:lnTo>
                    <a:pt x="7609800" y="0"/>
                  </a:lnTo>
                  <a:lnTo>
                    <a:pt x="7609800" y="3859800"/>
                  </a:lnTo>
                  <a:lnTo>
                    <a:pt x="0" y="385980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551024" y="5651649"/>
            <a:ext cx="1840230" cy="750570"/>
            <a:chOff x="9551024" y="5651649"/>
            <a:chExt cx="1840230" cy="750570"/>
          </a:xfrm>
        </p:grpSpPr>
        <p:sp>
          <p:nvSpPr>
            <p:cNvPr id="30" name="object 30"/>
            <p:cNvSpPr/>
            <p:nvPr/>
          </p:nvSpPr>
          <p:spPr>
            <a:xfrm>
              <a:off x="9560549" y="5661174"/>
              <a:ext cx="1821180" cy="731520"/>
            </a:xfrm>
            <a:custGeom>
              <a:avLst/>
              <a:gdLst/>
              <a:ahLst/>
              <a:cxnLst/>
              <a:rect l="l" t="t" r="r" b="b"/>
              <a:pathLst>
                <a:path w="1821179" h="731520">
                  <a:moveTo>
                    <a:pt x="1455000" y="731399"/>
                  </a:moveTo>
                  <a:lnTo>
                    <a:pt x="365700" y="731399"/>
                  </a:lnTo>
                  <a:lnTo>
                    <a:pt x="319827" y="728550"/>
                  </a:lnTo>
                  <a:lnTo>
                    <a:pt x="275655" y="720230"/>
                  </a:lnTo>
                  <a:lnTo>
                    <a:pt x="233526" y="706783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4" y="639105"/>
                  </a:lnTo>
                  <a:lnTo>
                    <a:pt x="92294" y="608575"/>
                  </a:lnTo>
                  <a:lnTo>
                    <a:pt x="65521" y="574631"/>
                  </a:lnTo>
                  <a:lnTo>
                    <a:pt x="42847" y="537616"/>
                  </a:lnTo>
                  <a:lnTo>
                    <a:pt x="24615" y="497873"/>
                  </a:lnTo>
                  <a:lnTo>
                    <a:pt x="11168" y="455744"/>
                  </a:lnTo>
                  <a:lnTo>
                    <a:pt x="2849" y="411572"/>
                  </a:lnTo>
                  <a:lnTo>
                    <a:pt x="0" y="365699"/>
                  </a:ln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6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4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6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700" y="0"/>
                  </a:lnTo>
                  <a:lnTo>
                    <a:pt x="1455000" y="0"/>
                  </a:lnTo>
                  <a:lnTo>
                    <a:pt x="1500872" y="2849"/>
                  </a:lnTo>
                  <a:lnTo>
                    <a:pt x="1545045" y="11168"/>
                  </a:lnTo>
                  <a:lnTo>
                    <a:pt x="1587174" y="24615"/>
                  </a:lnTo>
                  <a:lnTo>
                    <a:pt x="1626917" y="42847"/>
                  </a:lnTo>
                  <a:lnTo>
                    <a:pt x="1663932" y="65521"/>
                  </a:lnTo>
                  <a:lnTo>
                    <a:pt x="1697876" y="92294"/>
                  </a:lnTo>
                  <a:lnTo>
                    <a:pt x="1728406" y="122824"/>
                  </a:lnTo>
                  <a:lnTo>
                    <a:pt x="1755179" y="156767"/>
                  </a:lnTo>
                  <a:lnTo>
                    <a:pt x="1777852" y="193782"/>
                  </a:lnTo>
                  <a:lnTo>
                    <a:pt x="1796084" y="233526"/>
                  </a:lnTo>
                  <a:lnTo>
                    <a:pt x="1809531" y="275655"/>
                  </a:lnTo>
                  <a:lnTo>
                    <a:pt x="1817851" y="319827"/>
                  </a:lnTo>
                  <a:lnTo>
                    <a:pt x="1820700" y="365700"/>
                  </a:lnTo>
                  <a:lnTo>
                    <a:pt x="1817851" y="411572"/>
                  </a:lnTo>
                  <a:lnTo>
                    <a:pt x="1809531" y="455744"/>
                  </a:lnTo>
                  <a:lnTo>
                    <a:pt x="1796084" y="497874"/>
                  </a:lnTo>
                  <a:lnTo>
                    <a:pt x="1777852" y="537617"/>
                  </a:lnTo>
                  <a:lnTo>
                    <a:pt x="1755179" y="574632"/>
                  </a:lnTo>
                  <a:lnTo>
                    <a:pt x="1728406" y="608575"/>
                  </a:lnTo>
                  <a:lnTo>
                    <a:pt x="1697876" y="639105"/>
                  </a:lnTo>
                  <a:lnTo>
                    <a:pt x="1663932" y="665878"/>
                  </a:lnTo>
                  <a:lnTo>
                    <a:pt x="1626917" y="688552"/>
                  </a:lnTo>
                  <a:lnTo>
                    <a:pt x="1587174" y="706784"/>
                  </a:lnTo>
                  <a:lnTo>
                    <a:pt x="1545045" y="720231"/>
                  </a:lnTo>
                  <a:lnTo>
                    <a:pt x="1500872" y="728550"/>
                  </a:lnTo>
                  <a:lnTo>
                    <a:pt x="1455000" y="731399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60549" y="5661174"/>
              <a:ext cx="1821180" cy="731520"/>
            </a:xfrm>
            <a:custGeom>
              <a:avLst/>
              <a:gdLst/>
              <a:ahLst/>
              <a:cxnLst/>
              <a:rect l="l" t="t" r="r" b="b"/>
              <a:pathLst>
                <a:path w="1821179" h="731520">
                  <a:moveTo>
                    <a:pt x="0" y="365700"/>
                  </a:moveTo>
                  <a:lnTo>
                    <a:pt x="7429" y="291998"/>
                  </a:lnTo>
                  <a:lnTo>
                    <a:pt x="28738" y="223353"/>
                  </a:lnTo>
                  <a:lnTo>
                    <a:pt x="62455" y="161233"/>
                  </a:lnTo>
                  <a:lnTo>
                    <a:pt x="107111" y="107110"/>
                  </a:lnTo>
                  <a:lnTo>
                    <a:pt x="161233" y="62455"/>
                  </a:lnTo>
                  <a:lnTo>
                    <a:pt x="223353" y="28738"/>
                  </a:lnTo>
                  <a:lnTo>
                    <a:pt x="291998" y="7429"/>
                  </a:lnTo>
                  <a:lnTo>
                    <a:pt x="365700" y="0"/>
                  </a:lnTo>
                  <a:lnTo>
                    <a:pt x="1455000" y="0"/>
                  </a:lnTo>
                  <a:lnTo>
                    <a:pt x="1528702" y="7429"/>
                  </a:lnTo>
                  <a:lnTo>
                    <a:pt x="1597347" y="28738"/>
                  </a:lnTo>
                  <a:lnTo>
                    <a:pt x="1659466" y="62455"/>
                  </a:lnTo>
                  <a:lnTo>
                    <a:pt x="1713589" y="107110"/>
                  </a:lnTo>
                  <a:lnTo>
                    <a:pt x="1758244" y="161233"/>
                  </a:lnTo>
                  <a:lnTo>
                    <a:pt x="1791961" y="223353"/>
                  </a:lnTo>
                  <a:lnTo>
                    <a:pt x="1813270" y="291998"/>
                  </a:lnTo>
                  <a:lnTo>
                    <a:pt x="1820700" y="365700"/>
                  </a:lnTo>
                  <a:lnTo>
                    <a:pt x="1813270" y="439401"/>
                  </a:lnTo>
                  <a:lnTo>
                    <a:pt x="1791961" y="508046"/>
                  </a:lnTo>
                  <a:lnTo>
                    <a:pt x="1758244" y="570166"/>
                  </a:lnTo>
                  <a:lnTo>
                    <a:pt x="1713589" y="624289"/>
                  </a:lnTo>
                  <a:lnTo>
                    <a:pt x="1659466" y="668944"/>
                  </a:lnTo>
                  <a:lnTo>
                    <a:pt x="1597347" y="702661"/>
                  </a:lnTo>
                  <a:lnTo>
                    <a:pt x="1528702" y="723970"/>
                  </a:lnTo>
                  <a:lnTo>
                    <a:pt x="1455000" y="731399"/>
                  </a:lnTo>
                  <a:lnTo>
                    <a:pt x="365700" y="731399"/>
                  </a:lnTo>
                  <a:lnTo>
                    <a:pt x="291998" y="723969"/>
                  </a:lnTo>
                  <a:lnTo>
                    <a:pt x="223353" y="702660"/>
                  </a:lnTo>
                  <a:lnTo>
                    <a:pt x="161233" y="668943"/>
                  </a:lnTo>
                  <a:lnTo>
                    <a:pt x="107111" y="624288"/>
                  </a:lnTo>
                  <a:lnTo>
                    <a:pt x="62455" y="570165"/>
                  </a:lnTo>
                  <a:lnTo>
                    <a:pt x="28738" y="508046"/>
                  </a:lnTo>
                  <a:lnTo>
                    <a:pt x="7429" y="439401"/>
                  </a:lnTo>
                  <a:lnTo>
                    <a:pt x="0" y="365699"/>
                  </a:lnTo>
                  <a:close/>
                </a:path>
              </a:pathLst>
            </a:custGeom>
            <a:ln w="19049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551024" y="4588174"/>
            <a:ext cx="1013460" cy="750570"/>
            <a:chOff x="9551024" y="4588174"/>
            <a:chExt cx="1013460" cy="750570"/>
          </a:xfrm>
        </p:grpSpPr>
        <p:sp>
          <p:nvSpPr>
            <p:cNvPr id="33" name="object 33"/>
            <p:cNvSpPr/>
            <p:nvPr/>
          </p:nvSpPr>
          <p:spPr>
            <a:xfrm>
              <a:off x="9560549" y="4597699"/>
              <a:ext cx="994410" cy="731520"/>
            </a:xfrm>
            <a:custGeom>
              <a:avLst/>
              <a:gdLst/>
              <a:ahLst/>
              <a:cxnLst/>
              <a:rect l="l" t="t" r="r" b="b"/>
              <a:pathLst>
                <a:path w="994409" h="731520">
                  <a:moveTo>
                    <a:pt x="628200" y="731399"/>
                  </a:moveTo>
                  <a:lnTo>
                    <a:pt x="365700" y="731399"/>
                  </a:lnTo>
                  <a:lnTo>
                    <a:pt x="319827" y="728550"/>
                  </a:lnTo>
                  <a:lnTo>
                    <a:pt x="275655" y="720230"/>
                  </a:lnTo>
                  <a:lnTo>
                    <a:pt x="233526" y="706783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4" y="639105"/>
                  </a:lnTo>
                  <a:lnTo>
                    <a:pt x="92294" y="608575"/>
                  </a:lnTo>
                  <a:lnTo>
                    <a:pt x="65521" y="574631"/>
                  </a:lnTo>
                  <a:lnTo>
                    <a:pt x="42847" y="537616"/>
                  </a:lnTo>
                  <a:lnTo>
                    <a:pt x="24615" y="497873"/>
                  </a:lnTo>
                  <a:lnTo>
                    <a:pt x="11168" y="455744"/>
                  </a:lnTo>
                  <a:lnTo>
                    <a:pt x="2849" y="411572"/>
                  </a:lnTo>
                  <a:lnTo>
                    <a:pt x="0" y="365699"/>
                  </a:ln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6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4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6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700" y="0"/>
                  </a:lnTo>
                  <a:lnTo>
                    <a:pt x="628200" y="0"/>
                  </a:lnTo>
                  <a:lnTo>
                    <a:pt x="674073" y="2849"/>
                  </a:lnTo>
                  <a:lnTo>
                    <a:pt x="718245" y="11168"/>
                  </a:lnTo>
                  <a:lnTo>
                    <a:pt x="760374" y="24615"/>
                  </a:lnTo>
                  <a:lnTo>
                    <a:pt x="800117" y="42847"/>
                  </a:lnTo>
                  <a:lnTo>
                    <a:pt x="837132" y="65521"/>
                  </a:lnTo>
                  <a:lnTo>
                    <a:pt x="871076" y="92294"/>
                  </a:lnTo>
                  <a:lnTo>
                    <a:pt x="901606" y="122824"/>
                  </a:lnTo>
                  <a:lnTo>
                    <a:pt x="928379" y="156767"/>
                  </a:lnTo>
                  <a:lnTo>
                    <a:pt x="951053" y="193782"/>
                  </a:lnTo>
                  <a:lnTo>
                    <a:pt x="969284" y="233526"/>
                  </a:lnTo>
                  <a:lnTo>
                    <a:pt x="982731" y="275655"/>
                  </a:lnTo>
                  <a:lnTo>
                    <a:pt x="991051" y="319827"/>
                  </a:lnTo>
                  <a:lnTo>
                    <a:pt x="993900" y="365700"/>
                  </a:lnTo>
                  <a:lnTo>
                    <a:pt x="991051" y="411572"/>
                  </a:lnTo>
                  <a:lnTo>
                    <a:pt x="982731" y="455744"/>
                  </a:lnTo>
                  <a:lnTo>
                    <a:pt x="969284" y="497874"/>
                  </a:lnTo>
                  <a:lnTo>
                    <a:pt x="951053" y="537617"/>
                  </a:lnTo>
                  <a:lnTo>
                    <a:pt x="928379" y="574632"/>
                  </a:lnTo>
                  <a:lnTo>
                    <a:pt x="901606" y="608575"/>
                  </a:lnTo>
                  <a:lnTo>
                    <a:pt x="871076" y="639105"/>
                  </a:lnTo>
                  <a:lnTo>
                    <a:pt x="837132" y="665878"/>
                  </a:lnTo>
                  <a:lnTo>
                    <a:pt x="800117" y="688552"/>
                  </a:lnTo>
                  <a:lnTo>
                    <a:pt x="760374" y="706784"/>
                  </a:lnTo>
                  <a:lnTo>
                    <a:pt x="718245" y="720231"/>
                  </a:lnTo>
                  <a:lnTo>
                    <a:pt x="674073" y="728550"/>
                  </a:lnTo>
                  <a:lnTo>
                    <a:pt x="628200" y="731399"/>
                  </a:lnTo>
                  <a:close/>
                </a:path>
              </a:pathLst>
            </a:custGeom>
            <a:solidFill>
              <a:srgbClr val="8AC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560549" y="4597699"/>
              <a:ext cx="994410" cy="731520"/>
            </a:xfrm>
            <a:custGeom>
              <a:avLst/>
              <a:gdLst/>
              <a:ahLst/>
              <a:cxnLst/>
              <a:rect l="l" t="t" r="r" b="b"/>
              <a:pathLst>
                <a:path w="994409" h="731520">
                  <a:moveTo>
                    <a:pt x="0" y="365700"/>
                  </a:moveTo>
                  <a:lnTo>
                    <a:pt x="7429" y="291998"/>
                  </a:lnTo>
                  <a:lnTo>
                    <a:pt x="28738" y="223353"/>
                  </a:lnTo>
                  <a:lnTo>
                    <a:pt x="62455" y="161233"/>
                  </a:lnTo>
                  <a:lnTo>
                    <a:pt x="107111" y="107111"/>
                  </a:lnTo>
                  <a:lnTo>
                    <a:pt x="161233" y="62455"/>
                  </a:lnTo>
                  <a:lnTo>
                    <a:pt x="223353" y="28738"/>
                  </a:lnTo>
                  <a:lnTo>
                    <a:pt x="291998" y="7429"/>
                  </a:lnTo>
                  <a:lnTo>
                    <a:pt x="365700" y="0"/>
                  </a:lnTo>
                  <a:lnTo>
                    <a:pt x="628200" y="0"/>
                  </a:lnTo>
                  <a:lnTo>
                    <a:pt x="701902" y="7429"/>
                  </a:lnTo>
                  <a:lnTo>
                    <a:pt x="770547" y="28738"/>
                  </a:lnTo>
                  <a:lnTo>
                    <a:pt x="832667" y="62455"/>
                  </a:lnTo>
                  <a:lnTo>
                    <a:pt x="886789" y="107111"/>
                  </a:lnTo>
                  <a:lnTo>
                    <a:pt x="931444" y="161233"/>
                  </a:lnTo>
                  <a:lnTo>
                    <a:pt x="965162" y="223353"/>
                  </a:lnTo>
                  <a:lnTo>
                    <a:pt x="986470" y="291998"/>
                  </a:lnTo>
                  <a:lnTo>
                    <a:pt x="993900" y="365700"/>
                  </a:lnTo>
                  <a:lnTo>
                    <a:pt x="986470" y="439401"/>
                  </a:lnTo>
                  <a:lnTo>
                    <a:pt x="965162" y="508046"/>
                  </a:lnTo>
                  <a:lnTo>
                    <a:pt x="931444" y="570166"/>
                  </a:lnTo>
                  <a:lnTo>
                    <a:pt x="886789" y="624289"/>
                  </a:lnTo>
                  <a:lnTo>
                    <a:pt x="832667" y="668944"/>
                  </a:lnTo>
                  <a:lnTo>
                    <a:pt x="770547" y="702661"/>
                  </a:lnTo>
                  <a:lnTo>
                    <a:pt x="701902" y="723970"/>
                  </a:lnTo>
                  <a:lnTo>
                    <a:pt x="628200" y="731399"/>
                  </a:lnTo>
                  <a:lnTo>
                    <a:pt x="365700" y="731399"/>
                  </a:lnTo>
                  <a:lnTo>
                    <a:pt x="291998" y="723969"/>
                  </a:lnTo>
                  <a:lnTo>
                    <a:pt x="223353" y="702660"/>
                  </a:lnTo>
                  <a:lnTo>
                    <a:pt x="161233" y="668943"/>
                  </a:lnTo>
                  <a:lnTo>
                    <a:pt x="107111" y="624288"/>
                  </a:lnTo>
                  <a:lnTo>
                    <a:pt x="62455" y="570165"/>
                  </a:lnTo>
                  <a:lnTo>
                    <a:pt x="28738" y="508046"/>
                  </a:lnTo>
                  <a:lnTo>
                    <a:pt x="7429" y="439401"/>
                  </a:lnTo>
                  <a:lnTo>
                    <a:pt x="0" y="365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10774799" y="5106199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90">
                <a:moveTo>
                  <a:pt x="0" y="0"/>
                </a:moveTo>
                <a:lnTo>
                  <a:pt x="1341900" y="0"/>
                </a:lnTo>
              </a:path>
            </a:pathLst>
          </a:custGeom>
          <a:ln w="19050">
            <a:solidFill>
              <a:srgbClr val="1D22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300" y="5106199"/>
            <a:ext cx="1342390" cy="0"/>
          </a:xfrm>
          <a:custGeom>
            <a:avLst/>
            <a:gdLst/>
            <a:ahLst/>
            <a:cxnLst/>
            <a:rect l="l" t="t" r="r" b="b"/>
            <a:pathLst>
              <a:path w="1342390">
                <a:moveTo>
                  <a:pt x="0" y="0"/>
                </a:moveTo>
                <a:lnTo>
                  <a:pt x="1341900" y="0"/>
                </a:lnTo>
              </a:path>
            </a:pathLst>
          </a:custGeom>
          <a:ln w="19050">
            <a:solidFill>
              <a:srgbClr val="1D22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392225" y="670024"/>
            <a:ext cx="5168900" cy="0"/>
          </a:xfrm>
          <a:custGeom>
            <a:avLst/>
            <a:gdLst/>
            <a:ahLst/>
            <a:cxnLst/>
            <a:rect l="l" t="t" r="r" b="b"/>
            <a:pathLst>
              <a:path w="5168900">
                <a:moveTo>
                  <a:pt x="0" y="0"/>
                </a:moveTo>
                <a:lnTo>
                  <a:pt x="5168400" y="0"/>
                </a:lnTo>
              </a:path>
            </a:pathLst>
          </a:custGeom>
          <a:ln w="19050">
            <a:solidFill>
              <a:srgbClr val="1D22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218175" y="308850"/>
            <a:ext cx="1013460" cy="750570"/>
            <a:chOff x="218175" y="308850"/>
            <a:chExt cx="1013460" cy="750570"/>
          </a:xfrm>
        </p:grpSpPr>
        <p:sp>
          <p:nvSpPr>
            <p:cNvPr id="39" name="object 39"/>
            <p:cNvSpPr/>
            <p:nvPr/>
          </p:nvSpPr>
          <p:spPr>
            <a:xfrm>
              <a:off x="227700" y="318375"/>
              <a:ext cx="994410" cy="731520"/>
            </a:xfrm>
            <a:custGeom>
              <a:avLst/>
              <a:gdLst/>
              <a:ahLst/>
              <a:cxnLst/>
              <a:rect l="l" t="t" r="r" b="b"/>
              <a:pathLst>
                <a:path w="994410" h="731519">
                  <a:moveTo>
                    <a:pt x="365699" y="731400"/>
                  </a:moveTo>
                  <a:lnTo>
                    <a:pt x="319826" y="728550"/>
                  </a:lnTo>
                  <a:lnTo>
                    <a:pt x="275654" y="720231"/>
                  </a:lnTo>
                  <a:lnTo>
                    <a:pt x="233525" y="706784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3" y="639105"/>
                  </a:lnTo>
                  <a:lnTo>
                    <a:pt x="92294" y="608575"/>
                  </a:lnTo>
                  <a:lnTo>
                    <a:pt x="65521" y="574632"/>
                  </a:lnTo>
                  <a:lnTo>
                    <a:pt x="42847" y="537617"/>
                  </a:lnTo>
                  <a:lnTo>
                    <a:pt x="24615" y="497874"/>
                  </a:lnTo>
                  <a:lnTo>
                    <a:pt x="11168" y="455744"/>
                  </a:lnTo>
                  <a:lnTo>
                    <a:pt x="2849" y="411572"/>
                  </a:lnTo>
                  <a:lnTo>
                    <a:pt x="0" y="365700"/>
                  </a:ln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5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4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5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699" y="0"/>
                  </a:lnTo>
                  <a:lnTo>
                    <a:pt x="628199" y="0"/>
                  </a:lnTo>
                  <a:lnTo>
                    <a:pt x="674072" y="2849"/>
                  </a:lnTo>
                  <a:lnTo>
                    <a:pt x="718244" y="11168"/>
                  </a:lnTo>
                  <a:lnTo>
                    <a:pt x="760374" y="24615"/>
                  </a:lnTo>
                  <a:lnTo>
                    <a:pt x="800117" y="42847"/>
                  </a:lnTo>
                  <a:lnTo>
                    <a:pt x="837132" y="65521"/>
                  </a:lnTo>
                  <a:lnTo>
                    <a:pt x="871075" y="92294"/>
                  </a:lnTo>
                  <a:lnTo>
                    <a:pt x="901605" y="122824"/>
                  </a:lnTo>
                  <a:lnTo>
                    <a:pt x="928378" y="156767"/>
                  </a:lnTo>
                  <a:lnTo>
                    <a:pt x="951052" y="193782"/>
                  </a:lnTo>
                  <a:lnTo>
                    <a:pt x="969284" y="233525"/>
                  </a:lnTo>
                  <a:lnTo>
                    <a:pt x="982731" y="275655"/>
                  </a:lnTo>
                  <a:lnTo>
                    <a:pt x="991050" y="319827"/>
                  </a:lnTo>
                  <a:lnTo>
                    <a:pt x="993900" y="365700"/>
                  </a:lnTo>
                  <a:lnTo>
                    <a:pt x="991050" y="411572"/>
                  </a:lnTo>
                  <a:lnTo>
                    <a:pt x="982731" y="455744"/>
                  </a:lnTo>
                  <a:lnTo>
                    <a:pt x="969284" y="497874"/>
                  </a:lnTo>
                  <a:lnTo>
                    <a:pt x="951052" y="537617"/>
                  </a:lnTo>
                  <a:lnTo>
                    <a:pt x="928378" y="574632"/>
                  </a:lnTo>
                  <a:lnTo>
                    <a:pt x="901605" y="608575"/>
                  </a:lnTo>
                  <a:lnTo>
                    <a:pt x="871075" y="639105"/>
                  </a:lnTo>
                  <a:lnTo>
                    <a:pt x="837132" y="665878"/>
                  </a:lnTo>
                  <a:lnTo>
                    <a:pt x="800117" y="688552"/>
                  </a:lnTo>
                  <a:lnTo>
                    <a:pt x="760373" y="706784"/>
                  </a:lnTo>
                  <a:lnTo>
                    <a:pt x="718244" y="720231"/>
                  </a:lnTo>
                  <a:lnTo>
                    <a:pt x="674071" y="728550"/>
                  </a:lnTo>
                  <a:lnTo>
                    <a:pt x="628200" y="731399"/>
                  </a:lnTo>
                  <a:lnTo>
                    <a:pt x="365699" y="731400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27700" y="318375"/>
              <a:ext cx="994410" cy="731520"/>
            </a:xfrm>
            <a:custGeom>
              <a:avLst/>
              <a:gdLst/>
              <a:ahLst/>
              <a:cxnLst/>
              <a:rect l="l" t="t" r="r" b="b"/>
              <a:pathLst>
                <a:path w="994410" h="731519">
                  <a:moveTo>
                    <a:pt x="0" y="365699"/>
                  </a:moveTo>
                  <a:lnTo>
                    <a:pt x="7429" y="291998"/>
                  </a:lnTo>
                  <a:lnTo>
                    <a:pt x="28738" y="223353"/>
                  </a:lnTo>
                  <a:lnTo>
                    <a:pt x="62455" y="161233"/>
                  </a:lnTo>
                  <a:lnTo>
                    <a:pt x="107111" y="107111"/>
                  </a:lnTo>
                  <a:lnTo>
                    <a:pt x="161233" y="62455"/>
                  </a:lnTo>
                  <a:lnTo>
                    <a:pt x="223353" y="28738"/>
                  </a:lnTo>
                  <a:lnTo>
                    <a:pt x="291998" y="7429"/>
                  </a:lnTo>
                  <a:lnTo>
                    <a:pt x="365699" y="0"/>
                  </a:lnTo>
                  <a:lnTo>
                    <a:pt x="628199" y="0"/>
                  </a:lnTo>
                  <a:lnTo>
                    <a:pt x="701901" y="7429"/>
                  </a:lnTo>
                  <a:lnTo>
                    <a:pt x="770546" y="28738"/>
                  </a:lnTo>
                  <a:lnTo>
                    <a:pt x="832666" y="62455"/>
                  </a:lnTo>
                  <a:lnTo>
                    <a:pt x="886788" y="107111"/>
                  </a:lnTo>
                  <a:lnTo>
                    <a:pt x="931444" y="161233"/>
                  </a:lnTo>
                  <a:lnTo>
                    <a:pt x="965161" y="223353"/>
                  </a:lnTo>
                  <a:lnTo>
                    <a:pt x="986470" y="291998"/>
                  </a:lnTo>
                  <a:lnTo>
                    <a:pt x="993900" y="365699"/>
                  </a:lnTo>
                  <a:lnTo>
                    <a:pt x="986470" y="439401"/>
                  </a:lnTo>
                  <a:lnTo>
                    <a:pt x="965161" y="508046"/>
                  </a:lnTo>
                  <a:lnTo>
                    <a:pt x="931444" y="570166"/>
                  </a:lnTo>
                  <a:lnTo>
                    <a:pt x="886789" y="624288"/>
                  </a:lnTo>
                  <a:lnTo>
                    <a:pt x="832666" y="668944"/>
                  </a:lnTo>
                  <a:lnTo>
                    <a:pt x="770546" y="702661"/>
                  </a:lnTo>
                  <a:lnTo>
                    <a:pt x="701901" y="723970"/>
                  </a:lnTo>
                  <a:lnTo>
                    <a:pt x="628200" y="731399"/>
                  </a:lnTo>
                  <a:lnTo>
                    <a:pt x="365699" y="731400"/>
                  </a:lnTo>
                  <a:lnTo>
                    <a:pt x="291998" y="723970"/>
                  </a:lnTo>
                  <a:lnTo>
                    <a:pt x="223353" y="702661"/>
                  </a:lnTo>
                  <a:lnTo>
                    <a:pt x="161233" y="668944"/>
                  </a:lnTo>
                  <a:lnTo>
                    <a:pt x="107111" y="624289"/>
                  </a:lnTo>
                  <a:lnTo>
                    <a:pt x="62455" y="570166"/>
                  </a:lnTo>
                  <a:lnTo>
                    <a:pt x="28738" y="508047"/>
                  </a:lnTo>
                  <a:lnTo>
                    <a:pt x="7429" y="439401"/>
                  </a:lnTo>
                  <a:lnTo>
                    <a:pt x="0" y="36570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357875" y="303500"/>
            <a:ext cx="1840230" cy="750570"/>
            <a:chOff x="1357875" y="303500"/>
            <a:chExt cx="1840230" cy="750570"/>
          </a:xfrm>
        </p:grpSpPr>
        <p:sp>
          <p:nvSpPr>
            <p:cNvPr id="42" name="object 42"/>
            <p:cNvSpPr/>
            <p:nvPr/>
          </p:nvSpPr>
          <p:spPr>
            <a:xfrm>
              <a:off x="1367400" y="313025"/>
              <a:ext cx="1821180" cy="731520"/>
            </a:xfrm>
            <a:custGeom>
              <a:avLst/>
              <a:gdLst/>
              <a:ahLst/>
              <a:cxnLst/>
              <a:rect l="l" t="t" r="r" b="b"/>
              <a:pathLst>
                <a:path w="1821180" h="731519">
                  <a:moveTo>
                    <a:pt x="1454999" y="731400"/>
                  </a:moveTo>
                  <a:lnTo>
                    <a:pt x="365699" y="731400"/>
                  </a:lnTo>
                  <a:lnTo>
                    <a:pt x="319827" y="728550"/>
                  </a:lnTo>
                  <a:lnTo>
                    <a:pt x="275655" y="720231"/>
                  </a:lnTo>
                  <a:lnTo>
                    <a:pt x="233525" y="706784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4" y="639105"/>
                  </a:lnTo>
                  <a:lnTo>
                    <a:pt x="92294" y="608575"/>
                  </a:lnTo>
                  <a:lnTo>
                    <a:pt x="65521" y="574632"/>
                  </a:lnTo>
                  <a:lnTo>
                    <a:pt x="42847" y="537617"/>
                  </a:lnTo>
                  <a:lnTo>
                    <a:pt x="24615" y="497874"/>
                  </a:lnTo>
                  <a:lnTo>
                    <a:pt x="11168" y="455744"/>
                  </a:lnTo>
                  <a:lnTo>
                    <a:pt x="2849" y="411572"/>
                  </a:lnTo>
                  <a:lnTo>
                    <a:pt x="0" y="365700"/>
                  </a:ln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5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4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5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699" y="0"/>
                  </a:lnTo>
                  <a:lnTo>
                    <a:pt x="1454999" y="0"/>
                  </a:lnTo>
                  <a:lnTo>
                    <a:pt x="1500872" y="2849"/>
                  </a:lnTo>
                  <a:lnTo>
                    <a:pt x="1545044" y="11168"/>
                  </a:lnTo>
                  <a:lnTo>
                    <a:pt x="1587173" y="24615"/>
                  </a:lnTo>
                  <a:lnTo>
                    <a:pt x="1626917" y="42847"/>
                  </a:lnTo>
                  <a:lnTo>
                    <a:pt x="1663932" y="65521"/>
                  </a:lnTo>
                  <a:lnTo>
                    <a:pt x="1697875" y="92294"/>
                  </a:lnTo>
                  <a:lnTo>
                    <a:pt x="1728405" y="122824"/>
                  </a:lnTo>
                  <a:lnTo>
                    <a:pt x="1755178" y="156767"/>
                  </a:lnTo>
                  <a:lnTo>
                    <a:pt x="1777852" y="193782"/>
                  </a:lnTo>
                  <a:lnTo>
                    <a:pt x="1796083" y="233525"/>
                  </a:lnTo>
                  <a:lnTo>
                    <a:pt x="1809530" y="275655"/>
                  </a:lnTo>
                  <a:lnTo>
                    <a:pt x="1817850" y="319827"/>
                  </a:lnTo>
                  <a:lnTo>
                    <a:pt x="1820699" y="365700"/>
                  </a:lnTo>
                  <a:lnTo>
                    <a:pt x="1817850" y="411572"/>
                  </a:lnTo>
                  <a:lnTo>
                    <a:pt x="1809530" y="455744"/>
                  </a:lnTo>
                  <a:lnTo>
                    <a:pt x="1796083" y="497874"/>
                  </a:lnTo>
                  <a:lnTo>
                    <a:pt x="1777852" y="537617"/>
                  </a:lnTo>
                  <a:lnTo>
                    <a:pt x="1755178" y="574632"/>
                  </a:lnTo>
                  <a:lnTo>
                    <a:pt x="1728405" y="608575"/>
                  </a:lnTo>
                  <a:lnTo>
                    <a:pt x="1697875" y="639105"/>
                  </a:lnTo>
                  <a:lnTo>
                    <a:pt x="1663932" y="665878"/>
                  </a:lnTo>
                  <a:lnTo>
                    <a:pt x="1626917" y="688552"/>
                  </a:lnTo>
                  <a:lnTo>
                    <a:pt x="1587173" y="706784"/>
                  </a:lnTo>
                  <a:lnTo>
                    <a:pt x="1545044" y="720231"/>
                  </a:lnTo>
                  <a:lnTo>
                    <a:pt x="1500872" y="728550"/>
                  </a:lnTo>
                  <a:lnTo>
                    <a:pt x="1454999" y="731400"/>
                  </a:lnTo>
                  <a:close/>
                </a:path>
              </a:pathLst>
            </a:custGeom>
            <a:solidFill>
              <a:srgbClr val="8AC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67400" y="313025"/>
              <a:ext cx="1821180" cy="731520"/>
            </a:xfrm>
            <a:custGeom>
              <a:avLst/>
              <a:gdLst/>
              <a:ahLst/>
              <a:cxnLst/>
              <a:rect l="l" t="t" r="r" b="b"/>
              <a:pathLst>
                <a:path w="1821180" h="731519">
                  <a:moveTo>
                    <a:pt x="0" y="365699"/>
                  </a:moveTo>
                  <a:lnTo>
                    <a:pt x="7429" y="291998"/>
                  </a:lnTo>
                  <a:lnTo>
                    <a:pt x="28738" y="223353"/>
                  </a:lnTo>
                  <a:lnTo>
                    <a:pt x="62455" y="161233"/>
                  </a:lnTo>
                  <a:lnTo>
                    <a:pt x="107111" y="107111"/>
                  </a:lnTo>
                  <a:lnTo>
                    <a:pt x="161233" y="62455"/>
                  </a:lnTo>
                  <a:lnTo>
                    <a:pt x="223353" y="28738"/>
                  </a:lnTo>
                  <a:lnTo>
                    <a:pt x="291998" y="7429"/>
                  </a:lnTo>
                  <a:lnTo>
                    <a:pt x="365699" y="0"/>
                  </a:lnTo>
                  <a:lnTo>
                    <a:pt x="1454999" y="0"/>
                  </a:lnTo>
                  <a:lnTo>
                    <a:pt x="1528701" y="7429"/>
                  </a:lnTo>
                  <a:lnTo>
                    <a:pt x="1597346" y="28738"/>
                  </a:lnTo>
                  <a:lnTo>
                    <a:pt x="1659466" y="62455"/>
                  </a:lnTo>
                  <a:lnTo>
                    <a:pt x="1713588" y="107111"/>
                  </a:lnTo>
                  <a:lnTo>
                    <a:pt x="1758243" y="161233"/>
                  </a:lnTo>
                  <a:lnTo>
                    <a:pt x="1791961" y="223353"/>
                  </a:lnTo>
                  <a:lnTo>
                    <a:pt x="1813269" y="291998"/>
                  </a:lnTo>
                  <a:lnTo>
                    <a:pt x="1820699" y="365699"/>
                  </a:lnTo>
                  <a:lnTo>
                    <a:pt x="1813269" y="439401"/>
                  </a:lnTo>
                  <a:lnTo>
                    <a:pt x="1791961" y="508046"/>
                  </a:lnTo>
                  <a:lnTo>
                    <a:pt x="1758243" y="570166"/>
                  </a:lnTo>
                  <a:lnTo>
                    <a:pt x="1713588" y="624289"/>
                  </a:lnTo>
                  <a:lnTo>
                    <a:pt x="1659466" y="668944"/>
                  </a:lnTo>
                  <a:lnTo>
                    <a:pt x="1597346" y="702661"/>
                  </a:lnTo>
                  <a:lnTo>
                    <a:pt x="1528701" y="723970"/>
                  </a:lnTo>
                  <a:lnTo>
                    <a:pt x="1454999" y="731400"/>
                  </a:lnTo>
                  <a:lnTo>
                    <a:pt x="365699" y="731400"/>
                  </a:lnTo>
                  <a:lnTo>
                    <a:pt x="291998" y="723970"/>
                  </a:lnTo>
                  <a:lnTo>
                    <a:pt x="223353" y="702661"/>
                  </a:lnTo>
                  <a:lnTo>
                    <a:pt x="161233" y="668944"/>
                  </a:lnTo>
                  <a:lnTo>
                    <a:pt x="107111" y="624289"/>
                  </a:lnTo>
                  <a:lnTo>
                    <a:pt x="62455" y="570166"/>
                  </a:lnTo>
                  <a:lnTo>
                    <a:pt x="28738" y="508046"/>
                  </a:lnTo>
                  <a:lnTo>
                    <a:pt x="7429" y="439401"/>
                  </a:lnTo>
                  <a:lnTo>
                    <a:pt x="0" y="36570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3324374" y="303500"/>
            <a:ext cx="750570" cy="750570"/>
            <a:chOff x="3324374" y="303500"/>
            <a:chExt cx="750570" cy="750570"/>
          </a:xfrm>
        </p:grpSpPr>
        <p:sp>
          <p:nvSpPr>
            <p:cNvPr id="45" name="object 45"/>
            <p:cNvSpPr/>
            <p:nvPr/>
          </p:nvSpPr>
          <p:spPr>
            <a:xfrm>
              <a:off x="3333899" y="313025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19">
                  <a:moveTo>
                    <a:pt x="365699" y="731400"/>
                  </a:moveTo>
                  <a:lnTo>
                    <a:pt x="319827" y="728550"/>
                  </a:lnTo>
                  <a:lnTo>
                    <a:pt x="275654" y="720231"/>
                  </a:lnTo>
                  <a:lnTo>
                    <a:pt x="233525" y="706784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3" y="639105"/>
                  </a:lnTo>
                  <a:lnTo>
                    <a:pt x="92293" y="608575"/>
                  </a:lnTo>
                  <a:lnTo>
                    <a:pt x="65520" y="574632"/>
                  </a:lnTo>
                  <a:lnTo>
                    <a:pt x="42847" y="537617"/>
                  </a:lnTo>
                  <a:lnTo>
                    <a:pt x="24615" y="497874"/>
                  </a:lnTo>
                  <a:lnTo>
                    <a:pt x="11168" y="455744"/>
                  </a:lnTo>
                  <a:lnTo>
                    <a:pt x="2848" y="411572"/>
                  </a:lnTo>
                  <a:lnTo>
                    <a:pt x="0" y="365699"/>
                  </a:ln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5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4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6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700" y="0"/>
                  </a:lnTo>
                  <a:lnTo>
                    <a:pt x="411572" y="2849"/>
                  </a:lnTo>
                  <a:lnTo>
                    <a:pt x="455744" y="11168"/>
                  </a:lnTo>
                  <a:lnTo>
                    <a:pt x="497874" y="24615"/>
                  </a:lnTo>
                  <a:lnTo>
                    <a:pt x="537617" y="42847"/>
                  </a:lnTo>
                  <a:lnTo>
                    <a:pt x="574632" y="65521"/>
                  </a:lnTo>
                  <a:lnTo>
                    <a:pt x="608575" y="92294"/>
                  </a:lnTo>
                  <a:lnTo>
                    <a:pt x="639105" y="122824"/>
                  </a:lnTo>
                  <a:lnTo>
                    <a:pt x="665878" y="156767"/>
                  </a:lnTo>
                  <a:lnTo>
                    <a:pt x="688552" y="193782"/>
                  </a:lnTo>
                  <a:lnTo>
                    <a:pt x="706784" y="233525"/>
                  </a:lnTo>
                  <a:lnTo>
                    <a:pt x="720231" y="275655"/>
                  </a:lnTo>
                  <a:lnTo>
                    <a:pt x="728550" y="319827"/>
                  </a:lnTo>
                  <a:lnTo>
                    <a:pt x="731399" y="365699"/>
                  </a:lnTo>
                  <a:lnTo>
                    <a:pt x="728550" y="411572"/>
                  </a:lnTo>
                  <a:lnTo>
                    <a:pt x="720230" y="455744"/>
                  </a:lnTo>
                  <a:lnTo>
                    <a:pt x="706783" y="497874"/>
                  </a:lnTo>
                  <a:lnTo>
                    <a:pt x="688552" y="537617"/>
                  </a:lnTo>
                  <a:lnTo>
                    <a:pt x="665878" y="574632"/>
                  </a:lnTo>
                  <a:lnTo>
                    <a:pt x="639105" y="608575"/>
                  </a:lnTo>
                  <a:lnTo>
                    <a:pt x="608575" y="639105"/>
                  </a:lnTo>
                  <a:lnTo>
                    <a:pt x="574631" y="665878"/>
                  </a:lnTo>
                  <a:lnTo>
                    <a:pt x="537616" y="688552"/>
                  </a:lnTo>
                  <a:lnTo>
                    <a:pt x="497873" y="706784"/>
                  </a:lnTo>
                  <a:lnTo>
                    <a:pt x="455744" y="720231"/>
                  </a:lnTo>
                  <a:lnTo>
                    <a:pt x="411572" y="728550"/>
                  </a:lnTo>
                  <a:lnTo>
                    <a:pt x="365699" y="731400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33899" y="313025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19">
                  <a:moveTo>
                    <a:pt x="0" y="365699"/>
                  </a:moveTo>
                  <a:lnTo>
                    <a:pt x="7430" y="291998"/>
                  </a:lnTo>
                  <a:lnTo>
                    <a:pt x="28738" y="223353"/>
                  </a:lnTo>
                  <a:lnTo>
                    <a:pt x="62456" y="161233"/>
                  </a:lnTo>
                  <a:lnTo>
                    <a:pt x="107111" y="107111"/>
                  </a:lnTo>
                  <a:lnTo>
                    <a:pt x="161233" y="62455"/>
                  </a:lnTo>
                  <a:lnTo>
                    <a:pt x="223353" y="28738"/>
                  </a:lnTo>
                  <a:lnTo>
                    <a:pt x="291999" y="7429"/>
                  </a:lnTo>
                  <a:lnTo>
                    <a:pt x="365700" y="0"/>
                  </a:lnTo>
                  <a:lnTo>
                    <a:pt x="439401" y="7429"/>
                  </a:lnTo>
                  <a:lnTo>
                    <a:pt x="508047" y="28738"/>
                  </a:lnTo>
                  <a:lnTo>
                    <a:pt x="570166" y="62455"/>
                  </a:lnTo>
                  <a:lnTo>
                    <a:pt x="624289" y="107111"/>
                  </a:lnTo>
                  <a:lnTo>
                    <a:pt x="668944" y="161233"/>
                  </a:lnTo>
                  <a:lnTo>
                    <a:pt x="702661" y="223353"/>
                  </a:lnTo>
                  <a:lnTo>
                    <a:pt x="723970" y="291998"/>
                  </a:lnTo>
                  <a:lnTo>
                    <a:pt x="731400" y="365699"/>
                  </a:lnTo>
                  <a:lnTo>
                    <a:pt x="723970" y="439401"/>
                  </a:lnTo>
                  <a:lnTo>
                    <a:pt x="702661" y="508046"/>
                  </a:lnTo>
                  <a:lnTo>
                    <a:pt x="668944" y="570166"/>
                  </a:lnTo>
                  <a:lnTo>
                    <a:pt x="624289" y="624289"/>
                  </a:lnTo>
                  <a:lnTo>
                    <a:pt x="570166" y="668944"/>
                  </a:lnTo>
                  <a:lnTo>
                    <a:pt x="508046" y="702661"/>
                  </a:lnTo>
                  <a:lnTo>
                    <a:pt x="439401" y="723970"/>
                  </a:lnTo>
                  <a:lnTo>
                    <a:pt x="365700" y="731400"/>
                  </a:lnTo>
                  <a:lnTo>
                    <a:pt x="291998" y="723970"/>
                  </a:lnTo>
                  <a:lnTo>
                    <a:pt x="223353" y="702661"/>
                  </a:lnTo>
                  <a:lnTo>
                    <a:pt x="161233" y="668944"/>
                  </a:lnTo>
                  <a:lnTo>
                    <a:pt x="107111" y="624289"/>
                  </a:lnTo>
                  <a:lnTo>
                    <a:pt x="62455" y="570166"/>
                  </a:lnTo>
                  <a:lnTo>
                    <a:pt x="28738" y="508046"/>
                  </a:lnTo>
                  <a:lnTo>
                    <a:pt x="7429" y="439401"/>
                  </a:lnTo>
                  <a:lnTo>
                    <a:pt x="0" y="36570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9662375" y="934124"/>
            <a:ext cx="270510" cy="297180"/>
          </a:xfrm>
          <a:custGeom>
            <a:avLst/>
            <a:gdLst/>
            <a:ahLst/>
            <a:cxnLst/>
            <a:rect l="l" t="t" r="r" b="b"/>
            <a:pathLst>
              <a:path w="270509" h="297180">
                <a:moveTo>
                  <a:pt x="269999" y="147291"/>
                </a:moveTo>
                <a:lnTo>
                  <a:pt x="2033" y="147291"/>
                </a:lnTo>
                <a:lnTo>
                  <a:pt x="51534" y="136990"/>
                </a:lnTo>
                <a:lnTo>
                  <a:pt x="92804" y="108713"/>
                </a:lnTo>
                <a:lnTo>
                  <a:pt x="122264" y="66396"/>
                </a:lnTo>
                <a:lnTo>
                  <a:pt x="136336" y="13974"/>
                </a:lnTo>
                <a:lnTo>
                  <a:pt x="136977" y="0"/>
                </a:lnTo>
                <a:lnTo>
                  <a:pt x="138519" y="0"/>
                </a:lnTo>
                <a:lnTo>
                  <a:pt x="151776" y="63172"/>
                </a:lnTo>
                <a:lnTo>
                  <a:pt x="178004" y="103796"/>
                </a:lnTo>
                <a:lnTo>
                  <a:pt x="214935" y="132647"/>
                </a:lnTo>
                <a:lnTo>
                  <a:pt x="259660" y="146524"/>
                </a:lnTo>
                <a:lnTo>
                  <a:pt x="269999" y="147098"/>
                </a:lnTo>
                <a:lnTo>
                  <a:pt x="269999" y="147291"/>
                </a:lnTo>
                <a:close/>
              </a:path>
              <a:path w="270509" h="297180">
                <a:moveTo>
                  <a:pt x="133021" y="296999"/>
                </a:moveTo>
                <a:lnTo>
                  <a:pt x="131480" y="296999"/>
                </a:lnTo>
                <a:lnTo>
                  <a:pt x="130838" y="283025"/>
                </a:lnTo>
                <a:lnTo>
                  <a:pt x="118223" y="233827"/>
                </a:lnTo>
                <a:lnTo>
                  <a:pt x="91994" y="193203"/>
                </a:lnTo>
                <a:lnTo>
                  <a:pt x="55063" y="164352"/>
                </a:lnTo>
                <a:lnTo>
                  <a:pt x="10338" y="150475"/>
                </a:lnTo>
                <a:lnTo>
                  <a:pt x="0" y="149901"/>
                </a:lnTo>
                <a:lnTo>
                  <a:pt x="0" y="147178"/>
                </a:lnTo>
                <a:lnTo>
                  <a:pt x="2033" y="147291"/>
                </a:lnTo>
                <a:lnTo>
                  <a:pt x="269999" y="147291"/>
                </a:lnTo>
                <a:lnTo>
                  <a:pt x="269999" y="149708"/>
                </a:lnTo>
                <a:lnTo>
                  <a:pt x="267965" y="149708"/>
                </a:lnTo>
                <a:lnTo>
                  <a:pt x="218464" y="160009"/>
                </a:lnTo>
                <a:lnTo>
                  <a:pt x="177195" y="188286"/>
                </a:lnTo>
                <a:lnTo>
                  <a:pt x="147735" y="230603"/>
                </a:lnTo>
                <a:lnTo>
                  <a:pt x="133663" y="283025"/>
                </a:lnTo>
                <a:lnTo>
                  <a:pt x="133021" y="296999"/>
                </a:lnTo>
                <a:close/>
              </a:path>
              <a:path w="270509" h="297180">
                <a:moveTo>
                  <a:pt x="269999" y="149821"/>
                </a:moveTo>
                <a:lnTo>
                  <a:pt x="267965" y="149708"/>
                </a:lnTo>
                <a:lnTo>
                  <a:pt x="269999" y="149708"/>
                </a:lnTo>
                <a:close/>
              </a:path>
            </a:pathLst>
          </a:custGeom>
          <a:solidFill>
            <a:srgbClr val="1D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56575" y="343650"/>
            <a:ext cx="270510" cy="297180"/>
          </a:xfrm>
          <a:custGeom>
            <a:avLst/>
            <a:gdLst/>
            <a:ahLst/>
            <a:cxnLst/>
            <a:rect l="l" t="t" r="r" b="b"/>
            <a:pathLst>
              <a:path w="270509" h="297180">
                <a:moveTo>
                  <a:pt x="269999" y="147291"/>
                </a:moveTo>
                <a:lnTo>
                  <a:pt x="2033" y="147291"/>
                </a:lnTo>
                <a:lnTo>
                  <a:pt x="51534" y="136990"/>
                </a:lnTo>
                <a:lnTo>
                  <a:pt x="92804" y="108713"/>
                </a:lnTo>
                <a:lnTo>
                  <a:pt x="122264" y="66396"/>
                </a:lnTo>
                <a:lnTo>
                  <a:pt x="136336" y="13974"/>
                </a:lnTo>
                <a:lnTo>
                  <a:pt x="136977" y="0"/>
                </a:lnTo>
                <a:lnTo>
                  <a:pt x="138519" y="0"/>
                </a:lnTo>
                <a:lnTo>
                  <a:pt x="151776" y="63172"/>
                </a:lnTo>
                <a:lnTo>
                  <a:pt x="178004" y="103796"/>
                </a:lnTo>
                <a:lnTo>
                  <a:pt x="214935" y="132647"/>
                </a:lnTo>
                <a:lnTo>
                  <a:pt x="259660" y="146524"/>
                </a:lnTo>
                <a:lnTo>
                  <a:pt x="269999" y="147099"/>
                </a:lnTo>
                <a:lnTo>
                  <a:pt x="269999" y="147291"/>
                </a:lnTo>
                <a:close/>
              </a:path>
              <a:path w="270509" h="297180">
                <a:moveTo>
                  <a:pt x="133022" y="297000"/>
                </a:moveTo>
                <a:lnTo>
                  <a:pt x="131480" y="297000"/>
                </a:lnTo>
                <a:lnTo>
                  <a:pt x="130838" y="283025"/>
                </a:lnTo>
                <a:lnTo>
                  <a:pt x="118223" y="233827"/>
                </a:lnTo>
                <a:lnTo>
                  <a:pt x="91995" y="193203"/>
                </a:lnTo>
                <a:lnTo>
                  <a:pt x="55064" y="164352"/>
                </a:lnTo>
                <a:lnTo>
                  <a:pt x="10338" y="150475"/>
                </a:lnTo>
                <a:lnTo>
                  <a:pt x="0" y="149901"/>
                </a:lnTo>
                <a:lnTo>
                  <a:pt x="0" y="147178"/>
                </a:lnTo>
                <a:lnTo>
                  <a:pt x="2033" y="147291"/>
                </a:lnTo>
                <a:lnTo>
                  <a:pt x="269999" y="147291"/>
                </a:lnTo>
                <a:lnTo>
                  <a:pt x="269999" y="149708"/>
                </a:lnTo>
                <a:lnTo>
                  <a:pt x="267966" y="149708"/>
                </a:lnTo>
                <a:lnTo>
                  <a:pt x="218465" y="160009"/>
                </a:lnTo>
                <a:lnTo>
                  <a:pt x="177195" y="188286"/>
                </a:lnTo>
                <a:lnTo>
                  <a:pt x="147735" y="230603"/>
                </a:lnTo>
                <a:lnTo>
                  <a:pt x="133663" y="283025"/>
                </a:lnTo>
                <a:lnTo>
                  <a:pt x="133022" y="297000"/>
                </a:lnTo>
                <a:close/>
              </a:path>
              <a:path w="270509" h="297180">
                <a:moveTo>
                  <a:pt x="269999" y="149821"/>
                </a:moveTo>
                <a:lnTo>
                  <a:pt x="267966" y="149708"/>
                </a:lnTo>
                <a:lnTo>
                  <a:pt x="269999" y="149708"/>
                </a:lnTo>
                <a:close/>
              </a:path>
            </a:pathLst>
          </a:custGeom>
          <a:solidFill>
            <a:srgbClr val="1D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130098" y="768525"/>
            <a:ext cx="270510" cy="297180"/>
          </a:xfrm>
          <a:custGeom>
            <a:avLst/>
            <a:gdLst/>
            <a:ahLst/>
            <a:cxnLst/>
            <a:rect l="l" t="t" r="r" b="b"/>
            <a:pathLst>
              <a:path w="270509" h="297180">
                <a:moveTo>
                  <a:pt x="270000" y="147291"/>
                </a:moveTo>
                <a:lnTo>
                  <a:pt x="2033" y="147291"/>
                </a:lnTo>
                <a:lnTo>
                  <a:pt x="51535" y="136990"/>
                </a:lnTo>
                <a:lnTo>
                  <a:pt x="92805" y="108713"/>
                </a:lnTo>
                <a:lnTo>
                  <a:pt x="122265" y="66396"/>
                </a:lnTo>
                <a:lnTo>
                  <a:pt x="136336" y="13974"/>
                </a:lnTo>
                <a:lnTo>
                  <a:pt x="136978" y="0"/>
                </a:lnTo>
                <a:lnTo>
                  <a:pt x="138520" y="0"/>
                </a:lnTo>
                <a:lnTo>
                  <a:pt x="151776" y="63172"/>
                </a:lnTo>
                <a:lnTo>
                  <a:pt x="178004" y="103796"/>
                </a:lnTo>
                <a:lnTo>
                  <a:pt x="214936" y="132647"/>
                </a:lnTo>
                <a:lnTo>
                  <a:pt x="259661" y="146524"/>
                </a:lnTo>
                <a:lnTo>
                  <a:pt x="270000" y="147098"/>
                </a:lnTo>
                <a:lnTo>
                  <a:pt x="270000" y="147291"/>
                </a:lnTo>
                <a:close/>
              </a:path>
              <a:path w="270509" h="297180">
                <a:moveTo>
                  <a:pt x="133022" y="296999"/>
                </a:moveTo>
                <a:lnTo>
                  <a:pt x="131481" y="296999"/>
                </a:lnTo>
                <a:lnTo>
                  <a:pt x="130839" y="283025"/>
                </a:lnTo>
                <a:lnTo>
                  <a:pt x="118223" y="233827"/>
                </a:lnTo>
                <a:lnTo>
                  <a:pt x="91995" y="193203"/>
                </a:lnTo>
                <a:lnTo>
                  <a:pt x="55064" y="164352"/>
                </a:lnTo>
                <a:lnTo>
                  <a:pt x="10338" y="150475"/>
                </a:lnTo>
                <a:lnTo>
                  <a:pt x="0" y="149901"/>
                </a:lnTo>
                <a:lnTo>
                  <a:pt x="0" y="147178"/>
                </a:lnTo>
                <a:lnTo>
                  <a:pt x="2033" y="147291"/>
                </a:lnTo>
                <a:lnTo>
                  <a:pt x="270000" y="147291"/>
                </a:lnTo>
                <a:lnTo>
                  <a:pt x="270000" y="149708"/>
                </a:lnTo>
                <a:lnTo>
                  <a:pt x="267966" y="149708"/>
                </a:lnTo>
                <a:lnTo>
                  <a:pt x="218465" y="160009"/>
                </a:lnTo>
                <a:lnTo>
                  <a:pt x="177196" y="188286"/>
                </a:lnTo>
                <a:lnTo>
                  <a:pt x="147735" y="230603"/>
                </a:lnTo>
                <a:lnTo>
                  <a:pt x="133663" y="283025"/>
                </a:lnTo>
                <a:lnTo>
                  <a:pt x="133022" y="296999"/>
                </a:lnTo>
                <a:close/>
              </a:path>
              <a:path w="270509" h="297180">
                <a:moveTo>
                  <a:pt x="270000" y="149821"/>
                </a:moveTo>
                <a:lnTo>
                  <a:pt x="267966" y="149708"/>
                </a:lnTo>
                <a:lnTo>
                  <a:pt x="270000" y="149708"/>
                </a:lnTo>
                <a:close/>
              </a:path>
            </a:pathLst>
          </a:custGeom>
          <a:solidFill>
            <a:srgbClr val="1D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10737074" y="1430874"/>
            <a:ext cx="883919" cy="2607310"/>
            <a:chOff x="10737074" y="1430874"/>
            <a:chExt cx="883919" cy="2607310"/>
          </a:xfrm>
        </p:grpSpPr>
        <p:sp>
          <p:nvSpPr>
            <p:cNvPr id="51" name="object 51"/>
            <p:cNvSpPr/>
            <p:nvPr/>
          </p:nvSpPr>
          <p:spPr>
            <a:xfrm>
              <a:off x="10746599" y="1516599"/>
              <a:ext cx="731520" cy="2512060"/>
            </a:xfrm>
            <a:custGeom>
              <a:avLst/>
              <a:gdLst/>
              <a:ahLst/>
              <a:cxnLst/>
              <a:rect l="l" t="t" r="r" b="b"/>
              <a:pathLst>
                <a:path w="731520" h="2512060">
                  <a:moveTo>
                    <a:pt x="0" y="2145900"/>
                  </a:moveTo>
                  <a:lnTo>
                    <a:pt x="0" y="365700"/>
                  </a:ln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6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4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5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699" y="0"/>
                  </a:lnTo>
                  <a:lnTo>
                    <a:pt x="411572" y="2849"/>
                  </a:lnTo>
                  <a:lnTo>
                    <a:pt x="455744" y="11168"/>
                  </a:lnTo>
                  <a:lnTo>
                    <a:pt x="497873" y="24615"/>
                  </a:lnTo>
                  <a:lnTo>
                    <a:pt x="537617" y="42847"/>
                  </a:lnTo>
                  <a:lnTo>
                    <a:pt x="574632" y="65521"/>
                  </a:lnTo>
                  <a:lnTo>
                    <a:pt x="608575" y="92294"/>
                  </a:lnTo>
                  <a:lnTo>
                    <a:pt x="639105" y="122824"/>
                  </a:lnTo>
                  <a:lnTo>
                    <a:pt x="665878" y="156767"/>
                  </a:lnTo>
                  <a:lnTo>
                    <a:pt x="688552" y="193782"/>
                  </a:lnTo>
                  <a:lnTo>
                    <a:pt x="706784" y="233526"/>
                  </a:lnTo>
                  <a:lnTo>
                    <a:pt x="720231" y="275655"/>
                  </a:lnTo>
                  <a:lnTo>
                    <a:pt x="728550" y="319827"/>
                  </a:lnTo>
                  <a:lnTo>
                    <a:pt x="731399" y="365700"/>
                  </a:lnTo>
                  <a:lnTo>
                    <a:pt x="731399" y="2145900"/>
                  </a:lnTo>
                  <a:lnTo>
                    <a:pt x="728550" y="2191772"/>
                  </a:lnTo>
                  <a:lnTo>
                    <a:pt x="720231" y="2235944"/>
                  </a:lnTo>
                  <a:lnTo>
                    <a:pt x="706784" y="2278074"/>
                  </a:lnTo>
                  <a:lnTo>
                    <a:pt x="688552" y="2317817"/>
                  </a:lnTo>
                  <a:lnTo>
                    <a:pt x="665878" y="2354832"/>
                  </a:lnTo>
                  <a:lnTo>
                    <a:pt x="639105" y="2388776"/>
                  </a:lnTo>
                  <a:lnTo>
                    <a:pt x="608575" y="2419305"/>
                  </a:lnTo>
                  <a:lnTo>
                    <a:pt x="574632" y="2446078"/>
                  </a:lnTo>
                  <a:lnTo>
                    <a:pt x="537617" y="2468752"/>
                  </a:lnTo>
                  <a:lnTo>
                    <a:pt x="497873" y="2486984"/>
                  </a:lnTo>
                  <a:lnTo>
                    <a:pt x="455744" y="2500431"/>
                  </a:lnTo>
                  <a:lnTo>
                    <a:pt x="411572" y="2508750"/>
                  </a:lnTo>
                  <a:lnTo>
                    <a:pt x="365699" y="2511600"/>
                  </a:lnTo>
                  <a:lnTo>
                    <a:pt x="319827" y="2508750"/>
                  </a:lnTo>
                  <a:lnTo>
                    <a:pt x="275655" y="2500431"/>
                  </a:lnTo>
                  <a:lnTo>
                    <a:pt x="233525" y="2486984"/>
                  </a:lnTo>
                  <a:lnTo>
                    <a:pt x="193782" y="2468752"/>
                  </a:lnTo>
                  <a:lnTo>
                    <a:pt x="156767" y="2446078"/>
                  </a:lnTo>
                  <a:lnTo>
                    <a:pt x="122824" y="2419305"/>
                  </a:lnTo>
                  <a:lnTo>
                    <a:pt x="92294" y="2388776"/>
                  </a:lnTo>
                  <a:lnTo>
                    <a:pt x="65521" y="2354832"/>
                  </a:lnTo>
                  <a:lnTo>
                    <a:pt x="42847" y="2317817"/>
                  </a:lnTo>
                  <a:lnTo>
                    <a:pt x="24615" y="2278074"/>
                  </a:lnTo>
                  <a:lnTo>
                    <a:pt x="11168" y="2235944"/>
                  </a:lnTo>
                  <a:lnTo>
                    <a:pt x="2849" y="2191772"/>
                  </a:lnTo>
                  <a:lnTo>
                    <a:pt x="0" y="214590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746599" y="1516599"/>
              <a:ext cx="731520" cy="2512060"/>
            </a:xfrm>
            <a:custGeom>
              <a:avLst/>
              <a:gdLst/>
              <a:ahLst/>
              <a:cxnLst/>
              <a:rect l="l" t="t" r="r" b="b"/>
              <a:pathLst>
                <a:path w="731520" h="2512060">
                  <a:moveTo>
                    <a:pt x="365699" y="0"/>
                  </a:moveTo>
                  <a:lnTo>
                    <a:pt x="439401" y="7429"/>
                  </a:lnTo>
                  <a:lnTo>
                    <a:pt x="508046" y="28738"/>
                  </a:lnTo>
                  <a:lnTo>
                    <a:pt x="570166" y="62455"/>
                  </a:lnTo>
                  <a:lnTo>
                    <a:pt x="624288" y="107111"/>
                  </a:lnTo>
                  <a:lnTo>
                    <a:pt x="668944" y="161233"/>
                  </a:lnTo>
                  <a:lnTo>
                    <a:pt x="702661" y="223353"/>
                  </a:lnTo>
                  <a:lnTo>
                    <a:pt x="723970" y="291998"/>
                  </a:lnTo>
                  <a:lnTo>
                    <a:pt x="731399" y="365700"/>
                  </a:lnTo>
                  <a:lnTo>
                    <a:pt x="731399" y="2145900"/>
                  </a:lnTo>
                  <a:lnTo>
                    <a:pt x="723970" y="2219601"/>
                  </a:lnTo>
                  <a:lnTo>
                    <a:pt x="702661" y="2288247"/>
                  </a:lnTo>
                  <a:lnTo>
                    <a:pt x="668944" y="2350366"/>
                  </a:lnTo>
                  <a:lnTo>
                    <a:pt x="624288" y="2404488"/>
                  </a:lnTo>
                  <a:lnTo>
                    <a:pt x="570166" y="2449144"/>
                  </a:lnTo>
                  <a:lnTo>
                    <a:pt x="508046" y="2482861"/>
                  </a:lnTo>
                  <a:lnTo>
                    <a:pt x="439401" y="2504170"/>
                  </a:lnTo>
                  <a:lnTo>
                    <a:pt x="365699" y="2511600"/>
                  </a:lnTo>
                  <a:lnTo>
                    <a:pt x="291998" y="2504170"/>
                  </a:lnTo>
                  <a:lnTo>
                    <a:pt x="223353" y="2482861"/>
                  </a:lnTo>
                  <a:lnTo>
                    <a:pt x="161233" y="2449144"/>
                  </a:lnTo>
                  <a:lnTo>
                    <a:pt x="107110" y="2404488"/>
                  </a:lnTo>
                  <a:lnTo>
                    <a:pt x="62455" y="2350366"/>
                  </a:lnTo>
                  <a:lnTo>
                    <a:pt x="28738" y="2288247"/>
                  </a:lnTo>
                  <a:lnTo>
                    <a:pt x="7429" y="2219601"/>
                  </a:lnTo>
                  <a:lnTo>
                    <a:pt x="0" y="2145900"/>
                  </a:lnTo>
                  <a:lnTo>
                    <a:pt x="0" y="365700"/>
                  </a:lnTo>
                  <a:lnTo>
                    <a:pt x="7429" y="291998"/>
                  </a:lnTo>
                  <a:lnTo>
                    <a:pt x="28738" y="223353"/>
                  </a:lnTo>
                  <a:lnTo>
                    <a:pt x="62455" y="161233"/>
                  </a:lnTo>
                  <a:lnTo>
                    <a:pt x="107110" y="107111"/>
                  </a:lnTo>
                  <a:lnTo>
                    <a:pt x="161233" y="62455"/>
                  </a:lnTo>
                  <a:lnTo>
                    <a:pt x="223353" y="28738"/>
                  </a:lnTo>
                  <a:lnTo>
                    <a:pt x="291998" y="7429"/>
                  </a:lnTo>
                  <a:lnTo>
                    <a:pt x="365699" y="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879949" y="1440399"/>
              <a:ext cx="731520" cy="2512060"/>
            </a:xfrm>
            <a:custGeom>
              <a:avLst/>
              <a:gdLst/>
              <a:ahLst/>
              <a:cxnLst/>
              <a:rect l="l" t="t" r="r" b="b"/>
              <a:pathLst>
                <a:path w="731520" h="2512060">
                  <a:moveTo>
                    <a:pt x="0" y="2145900"/>
                  </a:moveTo>
                  <a:lnTo>
                    <a:pt x="0" y="365700"/>
                  </a:ln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6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4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5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699" y="0"/>
                  </a:lnTo>
                  <a:lnTo>
                    <a:pt x="411572" y="2849"/>
                  </a:lnTo>
                  <a:lnTo>
                    <a:pt x="455744" y="11168"/>
                  </a:lnTo>
                  <a:lnTo>
                    <a:pt x="497873" y="24615"/>
                  </a:lnTo>
                  <a:lnTo>
                    <a:pt x="537617" y="42847"/>
                  </a:lnTo>
                  <a:lnTo>
                    <a:pt x="574632" y="65521"/>
                  </a:lnTo>
                  <a:lnTo>
                    <a:pt x="608575" y="92294"/>
                  </a:lnTo>
                  <a:lnTo>
                    <a:pt x="639105" y="122824"/>
                  </a:lnTo>
                  <a:lnTo>
                    <a:pt x="665878" y="156767"/>
                  </a:lnTo>
                  <a:lnTo>
                    <a:pt x="688552" y="193782"/>
                  </a:lnTo>
                  <a:lnTo>
                    <a:pt x="706784" y="233526"/>
                  </a:lnTo>
                  <a:lnTo>
                    <a:pt x="720231" y="275655"/>
                  </a:lnTo>
                  <a:lnTo>
                    <a:pt x="728550" y="319827"/>
                  </a:lnTo>
                  <a:lnTo>
                    <a:pt x="731399" y="365700"/>
                  </a:lnTo>
                  <a:lnTo>
                    <a:pt x="731399" y="2145900"/>
                  </a:lnTo>
                  <a:lnTo>
                    <a:pt x="728550" y="2191772"/>
                  </a:lnTo>
                  <a:lnTo>
                    <a:pt x="720231" y="2235944"/>
                  </a:lnTo>
                  <a:lnTo>
                    <a:pt x="706784" y="2278074"/>
                  </a:lnTo>
                  <a:lnTo>
                    <a:pt x="688552" y="2317817"/>
                  </a:lnTo>
                  <a:lnTo>
                    <a:pt x="665878" y="2354832"/>
                  </a:lnTo>
                  <a:lnTo>
                    <a:pt x="639105" y="2388776"/>
                  </a:lnTo>
                  <a:lnTo>
                    <a:pt x="608575" y="2419305"/>
                  </a:lnTo>
                  <a:lnTo>
                    <a:pt x="574632" y="2446078"/>
                  </a:lnTo>
                  <a:lnTo>
                    <a:pt x="537617" y="2468752"/>
                  </a:lnTo>
                  <a:lnTo>
                    <a:pt x="497873" y="2486984"/>
                  </a:lnTo>
                  <a:lnTo>
                    <a:pt x="455744" y="2500431"/>
                  </a:lnTo>
                  <a:lnTo>
                    <a:pt x="411572" y="2508750"/>
                  </a:lnTo>
                  <a:lnTo>
                    <a:pt x="365699" y="2511600"/>
                  </a:lnTo>
                  <a:lnTo>
                    <a:pt x="319827" y="2508750"/>
                  </a:lnTo>
                  <a:lnTo>
                    <a:pt x="275655" y="2500431"/>
                  </a:lnTo>
                  <a:lnTo>
                    <a:pt x="233525" y="2486984"/>
                  </a:lnTo>
                  <a:lnTo>
                    <a:pt x="193782" y="2468752"/>
                  </a:lnTo>
                  <a:lnTo>
                    <a:pt x="156767" y="2446078"/>
                  </a:lnTo>
                  <a:lnTo>
                    <a:pt x="122824" y="2419305"/>
                  </a:lnTo>
                  <a:lnTo>
                    <a:pt x="92294" y="2388776"/>
                  </a:lnTo>
                  <a:lnTo>
                    <a:pt x="65521" y="2354832"/>
                  </a:lnTo>
                  <a:lnTo>
                    <a:pt x="42847" y="2317817"/>
                  </a:lnTo>
                  <a:lnTo>
                    <a:pt x="24615" y="2278074"/>
                  </a:lnTo>
                  <a:lnTo>
                    <a:pt x="11168" y="2235944"/>
                  </a:lnTo>
                  <a:lnTo>
                    <a:pt x="2849" y="2191772"/>
                  </a:lnTo>
                  <a:lnTo>
                    <a:pt x="0" y="2145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879949" y="1440399"/>
              <a:ext cx="731520" cy="2512060"/>
            </a:xfrm>
            <a:custGeom>
              <a:avLst/>
              <a:gdLst/>
              <a:ahLst/>
              <a:cxnLst/>
              <a:rect l="l" t="t" r="r" b="b"/>
              <a:pathLst>
                <a:path w="731520" h="2512060">
                  <a:moveTo>
                    <a:pt x="365699" y="0"/>
                  </a:moveTo>
                  <a:lnTo>
                    <a:pt x="439401" y="7429"/>
                  </a:lnTo>
                  <a:lnTo>
                    <a:pt x="508046" y="28738"/>
                  </a:lnTo>
                  <a:lnTo>
                    <a:pt x="570166" y="62455"/>
                  </a:lnTo>
                  <a:lnTo>
                    <a:pt x="624288" y="107111"/>
                  </a:lnTo>
                  <a:lnTo>
                    <a:pt x="668944" y="161233"/>
                  </a:lnTo>
                  <a:lnTo>
                    <a:pt x="702661" y="223353"/>
                  </a:lnTo>
                  <a:lnTo>
                    <a:pt x="723970" y="291998"/>
                  </a:lnTo>
                  <a:lnTo>
                    <a:pt x="731399" y="365700"/>
                  </a:lnTo>
                  <a:lnTo>
                    <a:pt x="731399" y="2145900"/>
                  </a:lnTo>
                  <a:lnTo>
                    <a:pt x="723970" y="2219601"/>
                  </a:lnTo>
                  <a:lnTo>
                    <a:pt x="702661" y="2288247"/>
                  </a:lnTo>
                  <a:lnTo>
                    <a:pt x="668944" y="2350366"/>
                  </a:lnTo>
                  <a:lnTo>
                    <a:pt x="624288" y="2404488"/>
                  </a:lnTo>
                  <a:lnTo>
                    <a:pt x="570166" y="2449144"/>
                  </a:lnTo>
                  <a:lnTo>
                    <a:pt x="508046" y="2482861"/>
                  </a:lnTo>
                  <a:lnTo>
                    <a:pt x="439401" y="2504170"/>
                  </a:lnTo>
                  <a:lnTo>
                    <a:pt x="365699" y="2511600"/>
                  </a:lnTo>
                  <a:lnTo>
                    <a:pt x="291998" y="2504170"/>
                  </a:lnTo>
                  <a:lnTo>
                    <a:pt x="223353" y="2482861"/>
                  </a:lnTo>
                  <a:lnTo>
                    <a:pt x="161233" y="2449144"/>
                  </a:lnTo>
                  <a:lnTo>
                    <a:pt x="107110" y="2404488"/>
                  </a:lnTo>
                  <a:lnTo>
                    <a:pt x="62455" y="2350366"/>
                  </a:lnTo>
                  <a:lnTo>
                    <a:pt x="28738" y="2288247"/>
                  </a:lnTo>
                  <a:lnTo>
                    <a:pt x="7429" y="2219601"/>
                  </a:lnTo>
                  <a:lnTo>
                    <a:pt x="0" y="2145900"/>
                  </a:lnTo>
                  <a:lnTo>
                    <a:pt x="0" y="365700"/>
                  </a:lnTo>
                  <a:lnTo>
                    <a:pt x="7429" y="291998"/>
                  </a:lnTo>
                  <a:lnTo>
                    <a:pt x="28738" y="223353"/>
                  </a:lnTo>
                  <a:lnTo>
                    <a:pt x="62455" y="161233"/>
                  </a:lnTo>
                  <a:lnTo>
                    <a:pt x="107110" y="107111"/>
                  </a:lnTo>
                  <a:lnTo>
                    <a:pt x="161233" y="62455"/>
                  </a:lnTo>
                  <a:lnTo>
                    <a:pt x="223353" y="28738"/>
                  </a:lnTo>
                  <a:lnTo>
                    <a:pt x="291998" y="7429"/>
                  </a:lnTo>
                  <a:lnTo>
                    <a:pt x="365699" y="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698625" marR="5080" indent="640080">
              <a:lnSpc>
                <a:spcPts val="5380"/>
              </a:lnSpc>
              <a:spcBef>
                <a:spcPts val="1395"/>
              </a:spcBef>
              <a:tabLst>
                <a:tab pos="4472940" algn="l"/>
                <a:tab pos="4685665" algn="l"/>
              </a:tabLst>
            </a:pPr>
            <a:r>
              <a:rPr sz="5600" spc="360" dirty="0">
                <a:solidFill>
                  <a:srgbClr val="1D2236"/>
                </a:solidFill>
              </a:rPr>
              <a:t>Data</a:t>
            </a:r>
            <a:r>
              <a:rPr sz="5600" dirty="0">
                <a:solidFill>
                  <a:srgbClr val="1D2236"/>
                </a:solidFill>
              </a:rPr>
              <a:t>	</a:t>
            </a:r>
            <a:r>
              <a:rPr sz="5600" spc="495" dirty="0">
                <a:solidFill>
                  <a:srgbClr val="1D2236"/>
                </a:solidFill>
              </a:rPr>
              <a:t>Science </a:t>
            </a:r>
            <a:r>
              <a:rPr sz="5600" spc="700" dirty="0">
                <a:solidFill>
                  <a:srgbClr val="1D2236"/>
                </a:solidFill>
              </a:rPr>
              <a:t>Salary</a:t>
            </a:r>
            <a:r>
              <a:rPr sz="5600" dirty="0">
                <a:solidFill>
                  <a:srgbClr val="1D2236"/>
                </a:solidFill>
              </a:rPr>
              <a:t>		</a:t>
            </a:r>
            <a:r>
              <a:rPr sz="5600" spc="710" dirty="0">
                <a:solidFill>
                  <a:srgbClr val="1D2236"/>
                </a:solidFill>
              </a:rPr>
              <a:t>Analysis</a:t>
            </a:r>
            <a:endParaRPr sz="5600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55" dirty="0"/>
              <a:t>1</a:t>
            </a:fld>
            <a:endParaRPr spc="55" dirty="0"/>
          </a:p>
        </p:txBody>
      </p:sp>
      <p:sp>
        <p:nvSpPr>
          <p:cNvPr id="56" name="object 56"/>
          <p:cNvSpPr txBox="1"/>
          <p:nvPr/>
        </p:nvSpPr>
        <p:spPr>
          <a:xfrm>
            <a:off x="2165725" y="5768004"/>
            <a:ext cx="64262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  <a:tab pos="1840864" algn="l"/>
                <a:tab pos="3669665" algn="l"/>
                <a:tab pos="4812665" algn="l"/>
                <a:tab pos="5955665" algn="l"/>
              </a:tabLst>
            </a:pPr>
            <a:r>
              <a:rPr sz="3000" spc="315" dirty="0">
                <a:solidFill>
                  <a:srgbClr val="434343"/>
                </a:solidFill>
                <a:latin typeface="Arial"/>
                <a:cs typeface="Arial"/>
              </a:rPr>
              <a:t>By: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-25" dirty="0">
                <a:solidFill>
                  <a:srgbClr val="434343"/>
                </a:solidFill>
                <a:latin typeface="Arial"/>
                <a:cs typeface="Arial"/>
              </a:rPr>
              <a:t>Sue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85" dirty="0">
                <a:solidFill>
                  <a:srgbClr val="434343"/>
                </a:solidFill>
                <a:latin typeface="Arial"/>
                <a:cs typeface="Arial"/>
              </a:rPr>
              <a:t>Susman,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-20" dirty="0">
                <a:solidFill>
                  <a:srgbClr val="434343"/>
                </a:solidFill>
                <a:latin typeface="Arial"/>
                <a:cs typeface="Arial"/>
              </a:rPr>
              <a:t>MEd,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-20" dirty="0">
                <a:solidFill>
                  <a:srgbClr val="434343"/>
                </a:solidFill>
                <a:latin typeface="Arial"/>
                <a:cs typeface="Arial"/>
              </a:rPr>
              <a:t>BSN,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-400" dirty="0">
                <a:solidFill>
                  <a:srgbClr val="434343"/>
                </a:solidFill>
                <a:latin typeface="Arial"/>
                <a:cs typeface="Arial"/>
              </a:rPr>
              <a:t>RN</a:t>
            </a:r>
            <a:endParaRPr sz="30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149852" y="1658801"/>
            <a:ext cx="170815" cy="205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900" b="1" spc="-715" dirty="0">
                <a:solidFill>
                  <a:srgbClr val="1D2236"/>
                </a:solidFill>
                <a:latin typeface="Arial"/>
                <a:cs typeface="Arial"/>
              </a:rPr>
              <a:t>W</a:t>
            </a:r>
            <a:r>
              <a:rPr sz="1900" b="1" spc="-170" dirty="0">
                <a:solidFill>
                  <a:srgbClr val="1D2236"/>
                </a:solidFill>
                <a:latin typeface="Arial"/>
                <a:cs typeface="Arial"/>
              </a:rPr>
              <a:t> E </a:t>
            </a:r>
            <a:r>
              <a:rPr sz="1900" b="1" spc="-65" dirty="0">
                <a:solidFill>
                  <a:srgbClr val="1D2236"/>
                </a:solidFill>
                <a:latin typeface="Arial"/>
                <a:cs typeface="Arial"/>
              </a:rPr>
              <a:t>L </a:t>
            </a:r>
            <a:r>
              <a:rPr sz="1900" b="1" spc="-275" dirty="0">
                <a:solidFill>
                  <a:srgbClr val="1D2236"/>
                </a:solidFill>
                <a:latin typeface="Arial"/>
                <a:cs typeface="Arial"/>
              </a:rPr>
              <a:t>C </a:t>
            </a:r>
            <a:r>
              <a:rPr sz="1900" b="1" spc="-390" dirty="0">
                <a:solidFill>
                  <a:srgbClr val="1D2236"/>
                </a:solidFill>
                <a:latin typeface="Arial"/>
                <a:cs typeface="Arial"/>
              </a:rPr>
              <a:t>O</a:t>
            </a:r>
            <a:r>
              <a:rPr sz="1900" b="1" spc="500" dirty="0">
                <a:solidFill>
                  <a:srgbClr val="1D2236"/>
                </a:solidFill>
                <a:latin typeface="Arial"/>
                <a:cs typeface="Arial"/>
              </a:rPr>
              <a:t> </a:t>
            </a:r>
            <a:r>
              <a:rPr sz="1900" b="1" spc="-495" dirty="0">
                <a:solidFill>
                  <a:srgbClr val="1D2236"/>
                </a:solidFill>
                <a:latin typeface="Arial"/>
                <a:cs typeface="Arial"/>
              </a:rPr>
              <a:t>M</a:t>
            </a:r>
            <a:r>
              <a:rPr sz="1900" b="1" spc="-170" dirty="0">
                <a:solidFill>
                  <a:srgbClr val="1D2236"/>
                </a:solidFill>
                <a:latin typeface="Arial"/>
                <a:cs typeface="Arial"/>
              </a:rPr>
              <a:t> E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912" y="382499"/>
            <a:ext cx="11600180" cy="6182360"/>
            <a:chOff x="236912" y="382499"/>
            <a:chExt cx="11600180" cy="6182360"/>
          </a:xfrm>
        </p:grpSpPr>
        <p:sp>
          <p:nvSpPr>
            <p:cNvPr id="3" name="object 3"/>
            <p:cNvSpPr/>
            <p:nvPr/>
          </p:nvSpPr>
          <p:spPr>
            <a:xfrm>
              <a:off x="241668" y="666686"/>
              <a:ext cx="11332845" cy="5893435"/>
            </a:xfrm>
            <a:custGeom>
              <a:avLst/>
              <a:gdLst/>
              <a:ahLst/>
              <a:cxnLst/>
              <a:rect l="l" t="t" r="r" b="b"/>
              <a:pathLst>
                <a:path w="11332845" h="5893434">
                  <a:moveTo>
                    <a:pt x="11332794" y="0"/>
                  </a:moveTo>
                  <a:lnTo>
                    <a:pt x="0" y="0"/>
                  </a:lnTo>
                  <a:lnTo>
                    <a:pt x="0" y="5618543"/>
                  </a:lnTo>
                  <a:lnTo>
                    <a:pt x="0" y="5893193"/>
                  </a:lnTo>
                  <a:lnTo>
                    <a:pt x="11332794" y="5893193"/>
                  </a:lnTo>
                  <a:lnTo>
                    <a:pt x="11332794" y="5618543"/>
                  </a:lnTo>
                  <a:lnTo>
                    <a:pt x="11332794" y="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1675" y="666674"/>
              <a:ext cx="11332845" cy="5893435"/>
            </a:xfrm>
            <a:custGeom>
              <a:avLst/>
              <a:gdLst/>
              <a:ahLst/>
              <a:cxnLst/>
              <a:rect l="l" t="t" r="r" b="b"/>
              <a:pathLst>
                <a:path w="11332845" h="5893434">
                  <a:moveTo>
                    <a:pt x="0" y="0"/>
                  </a:moveTo>
                  <a:lnTo>
                    <a:pt x="11332799" y="0"/>
                  </a:lnTo>
                  <a:lnTo>
                    <a:pt x="11332799" y="5893199"/>
                  </a:lnTo>
                  <a:lnTo>
                    <a:pt x="0" y="58931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4684" y="392024"/>
              <a:ext cx="11332845" cy="5893435"/>
            </a:xfrm>
            <a:custGeom>
              <a:avLst/>
              <a:gdLst/>
              <a:ahLst/>
              <a:cxnLst/>
              <a:rect l="l" t="t" r="r" b="b"/>
              <a:pathLst>
                <a:path w="11332845" h="5893435">
                  <a:moveTo>
                    <a:pt x="11332800" y="5893199"/>
                  </a:moveTo>
                  <a:lnTo>
                    <a:pt x="0" y="5893199"/>
                  </a:lnTo>
                  <a:lnTo>
                    <a:pt x="0" y="0"/>
                  </a:lnTo>
                  <a:lnTo>
                    <a:pt x="11332800" y="0"/>
                  </a:lnTo>
                  <a:lnTo>
                    <a:pt x="11332800" y="5893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4684" y="392024"/>
              <a:ext cx="11332845" cy="5893435"/>
            </a:xfrm>
            <a:custGeom>
              <a:avLst/>
              <a:gdLst/>
              <a:ahLst/>
              <a:cxnLst/>
              <a:rect l="l" t="t" r="r" b="b"/>
              <a:pathLst>
                <a:path w="11332845" h="5893435">
                  <a:moveTo>
                    <a:pt x="0" y="0"/>
                  </a:moveTo>
                  <a:lnTo>
                    <a:pt x="11332800" y="0"/>
                  </a:lnTo>
                  <a:lnTo>
                    <a:pt x="11332800" y="5893199"/>
                  </a:lnTo>
                  <a:lnTo>
                    <a:pt x="0" y="589319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8463" y="5911324"/>
              <a:ext cx="8288020" cy="0"/>
            </a:xfrm>
            <a:custGeom>
              <a:avLst/>
              <a:gdLst/>
              <a:ahLst/>
              <a:cxnLst/>
              <a:rect l="l" t="t" r="r" b="b"/>
              <a:pathLst>
                <a:path w="8288020">
                  <a:moveTo>
                    <a:pt x="828750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4858" y="5698482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5">
                  <a:moveTo>
                    <a:pt x="350399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350399" y="0"/>
                  </a:lnTo>
                  <a:lnTo>
                    <a:pt x="399926" y="5704"/>
                  </a:lnTo>
                  <a:lnTo>
                    <a:pt x="445391" y="21954"/>
                  </a:lnTo>
                  <a:lnTo>
                    <a:pt x="485496" y="47452"/>
                  </a:lnTo>
                  <a:lnTo>
                    <a:pt x="518947" y="80903"/>
                  </a:lnTo>
                  <a:lnTo>
                    <a:pt x="544445" y="121008"/>
                  </a:lnTo>
                  <a:lnTo>
                    <a:pt x="560695" y="166473"/>
                  </a:lnTo>
                  <a:lnTo>
                    <a:pt x="566399" y="215999"/>
                  </a:lnTo>
                  <a:lnTo>
                    <a:pt x="560695" y="265526"/>
                  </a:lnTo>
                  <a:lnTo>
                    <a:pt x="544445" y="310991"/>
                  </a:lnTo>
                  <a:lnTo>
                    <a:pt x="518947" y="351096"/>
                  </a:lnTo>
                  <a:lnTo>
                    <a:pt x="485496" y="384547"/>
                  </a:lnTo>
                  <a:lnTo>
                    <a:pt x="445391" y="410045"/>
                  </a:lnTo>
                  <a:lnTo>
                    <a:pt x="399926" y="426295"/>
                  </a:lnTo>
                  <a:lnTo>
                    <a:pt x="350399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34858" y="5698482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5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4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350399" y="0"/>
                  </a:lnTo>
                  <a:lnTo>
                    <a:pt x="393931" y="4388"/>
                  </a:lnTo>
                  <a:lnTo>
                    <a:pt x="434476" y="16974"/>
                  </a:lnTo>
                  <a:lnTo>
                    <a:pt x="471167" y="36889"/>
                  </a:lnTo>
                  <a:lnTo>
                    <a:pt x="503134" y="63264"/>
                  </a:lnTo>
                  <a:lnTo>
                    <a:pt x="529510" y="95232"/>
                  </a:lnTo>
                  <a:lnTo>
                    <a:pt x="549425" y="131922"/>
                  </a:lnTo>
                  <a:lnTo>
                    <a:pt x="562011" y="172468"/>
                  </a:lnTo>
                  <a:lnTo>
                    <a:pt x="566399" y="215999"/>
                  </a:lnTo>
                  <a:lnTo>
                    <a:pt x="562011" y="259531"/>
                  </a:lnTo>
                  <a:lnTo>
                    <a:pt x="549425" y="300077"/>
                  </a:lnTo>
                  <a:lnTo>
                    <a:pt x="529510" y="336767"/>
                  </a:lnTo>
                  <a:lnTo>
                    <a:pt x="503134" y="368735"/>
                  </a:lnTo>
                  <a:lnTo>
                    <a:pt x="471167" y="395110"/>
                  </a:lnTo>
                  <a:lnTo>
                    <a:pt x="434476" y="415025"/>
                  </a:lnTo>
                  <a:lnTo>
                    <a:pt x="393931" y="427611"/>
                  </a:lnTo>
                  <a:lnTo>
                    <a:pt x="3503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3" y="415025"/>
                  </a:lnTo>
                  <a:lnTo>
                    <a:pt x="95232" y="395110"/>
                  </a:lnTo>
                  <a:lnTo>
                    <a:pt x="63264" y="368735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2621" y="5695329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822899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72426" y="5704"/>
                  </a:lnTo>
                  <a:lnTo>
                    <a:pt x="917891" y="21954"/>
                  </a:lnTo>
                  <a:lnTo>
                    <a:pt x="957996" y="47452"/>
                  </a:lnTo>
                  <a:lnTo>
                    <a:pt x="991447" y="80903"/>
                  </a:lnTo>
                  <a:lnTo>
                    <a:pt x="1016945" y="121008"/>
                  </a:lnTo>
                  <a:lnTo>
                    <a:pt x="1033195" y="166473"/>
                  </a:lnTo>
                  <a:lnTo>
                    <a:pt x="1038899" y="215999"/>
                  </a:lnTo>
                  <a:lnTo>
                    <a:pt x="1033195" y="265526"/>
                  </a:lnTo>
                  <a:lnTo>
                    <a:pt x="1016945" y="310991"/>
                  </a:lnTo>
                  <a:lnTo>
                    <a:pt x="991447" y="351096"/>
                  </a:lnTo>
                  <a:lnTo>
                    <a:pt x="957996" y="384547"/>
                  </a:lnTo>
                  <a:lnTo>
                    <a:pt x="917891" y="410045"/>
                  </a:lnTo>
                  <a:lnTo>
                    <a:pt x="872426" y="426295"/>
                  </a:lnTo>
                  <a:lnTo>
                    <a:pt x="822899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2621" y="5695329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5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66431" y="4388"/>
                  </a:lnTo>
                  <a:lnTo>
                    <a:pt x="906976" y="16974"/>
                  </a:lnTo>
                  <a:lnTo>
                    <a:pt x="943667" y="36889"/>
                  </a:lnTo>
                  <a:lnTo>
                    <a:pt x="975634" y="63265"/>
                  </a:lnTo>
                  <a:lnTo>
                    <a:pt x="1002010" y="95232"/>
                  </a:lnTo>
                  <a:lnTo>
                    <a:pt x="1021925" y="131922"/>
                  </a:lnTo>
                  <a:lnTo>
                    <a:pt x="1034511" y="172468"/>
                  </a:lnTo>
                  <a:lnTo>
                    <a:pt x="1038899" y="215999"/>
                  </a:lnTo>
                  <a:lnTo>
                    <a:pt x="1034511" y="259531"/>
                  </a:lnTo>
                  <a:lnTo>
                    <a:pt x="1021925" y="300077"/>
                  </a:lnTo>
                  <a:lnTo>
                    <a:pt x="1002010" y="336767"/>
                  </a:lnTo>
                  <a:lnTo>
                    <a:pt x="975634" y="368734"/>
                  </a:lnTo>
                  <a:lnTo>
                    <a:pt x="943667" y="395110"/>
                  </a:lnTo>
                  <a:lnTo>
                    <a:pt x="906976" y="415025"/>
                  </a:lnTo>
                  <a:lnTo>
                    <a:pt x="866431" y="427611"/>
                  </a:lnTo>
                  <a:lnTo>
                    <a:pt x="8228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3" y="415025"/>
                  </a:lnTo>
                  <a:lnTo>
                    <a:pt x="95232" y="395110"/>
                  </a:lnTo>
                  <a:lnTo>
                    <a:pt x="63264" y="368734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49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3429" y="5695329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208500" y="431999"/>
                  </a:moveTo>
                  <a:lnTo>
                    <a:pt x="160692" y="426295"/>
                  </a:lnTo>
                  <a:lnTo>
                    <a:pt x="116807" y="410045"/>
                  </a:lnTo>
                  <a:lnTo>
                    <a:pt x="78093" y="384547"/>
                  </a:lnTo>
                  <a:lnTo>
                    <a:pt x="45805" y="351096"/>
                  </a:lnTo>
                  <a:lnTo>
                    <a:pt x="21192" y="310991"/>
                  </a:lnTo>
                  <a:lnTo>
                    <a:pt x="5506" y="265526"/>
                  </a:lnTo>
                  <a:lnTo>
                    <a:pt x="0" y="215999"/>
                  </a:lnTo>
                  <a:lnTo>
                    <a:pt x="5506" y="166473"/>
                  </a:lnTo>
                  <a:lnTo>
                    <a:pt x="21192" y="121008"/>
                  </a:lnTo>
                  <a:lnTo>
                    <a:pt x="45805" y="80903"/>
                  </a:lnTo>
                  <a:lnTo>
                    <a:pt x="78093" y="47452"/>
                  </a:lnTo>
                  <a:lnTo>
                    <a:pt x="116806" y="21954"/>
                  </a:lnTo>
                  <a:lnTo>
                    <a:pt x="160692" y="5704"/>
                  </a:lnTo>
                  <a:lnTo>
                    <a:pt x="208499" y="0"/>
                  </a:lnTo>
                  <a:lnTo>
                    <a:pt x="256307" y="5704"/>
                  </a:lnTo>
                  <a:lnTo>
                    <a:pt x="300193" y="21954"/>
                  </a:lnTo>
                  <a:lnTo>
                    <a:pt x="338906" y="47452"/>
                  </a:lnTo>
                  <a:lnTo>
                    <a:pt x="371194" y="80903"/>
                  </a:lnTo>
                  <a:lnTo>
                    <a:pt x="395807" y="121008"/>
                  </a:lnTo>
                  <a:lnTo>
                    <a:pt x="411493" y="166473"/>
                  </a:lnTo>
                  <a:lnTo>
                    <a:pt x="417000" y="215999"/>
                  </a:lnTo>
                  <a:lnTo>
                    <a:pt x="411493" y="265526"/>
                  </a:lnTo>
                  <a:lnTo>
                    <a:pt x="395807" y="310991"/>
                  </a:lnTo>
                  <a:lnTo>
                    <a:pt x="371194" y="351096"/>
                  </a:lnTo>
                  <a:lnTo>
                    <a:pt x="338906" y="384547"/>
                  </a:lnTo>
                  <a:lnTo>
                    <a:pt x="300193" y="410045"/>
                  </a:lnTo>
                  <a:lnTo>
                    <a:pt x="256307" y="426295"/>
                  </a:lnTo>
                  <a:lnTo>
                    <a:pt x="208500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3429" y="5695329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0" y="215999"/>
                  </a:moveTo>
                  <a:lnTo>
                    <a:pt x="4235" y="172468"/>
                  </a:lnTo>
                  <a:lnTo>
                    <a:pt x="16384" y="131922"/>
                  </a:lnTo>
                  <a:lnTo>
                    <a:pt x="35608" y="95232"/>
                  </a:lnTo>
                  <a:lnTo>
                    <a:pt x="61068" y="63265"/>
                  </a:lnTo>
                  <a:lnTo>
                    <a:pt x="91925" y="36889"/>
                  </a:lnTo>
                  <a:lnTo>
                    <a:pt x="127342" y="16974"/>
                  </a:lnTo>
                  <a:lnTo>
                    <a:pt x="166479" y="4388"/>
                  </a:lnTo>
                  <a:lnTo>
                    <a:pt x="208499" y="0"/>
                  </a:lnTo>
                  <a:lnTo>
                    <a:pt x="250519" y="4388"/>
                  </a:lnTo>
                  <a:lnTo>
                    <a:pt x="289657" y="16974"/>
                  </a:lnTo>
                  <a:lnTo>
                    <a:pt x="325074" y="36889"/>
                  </a:lnTo>
                  <a:lnTo>
                    <a:pt x="355931" y="63265"/>
                  </a:lnTo>
                  <a:lnTo>
                    <a:pt x="381391" y="95232"/>
                  </a:lnTo>
                  <a:lnTo>
                    <a:pt x="400615" y="131922"/>
                  </a:lnTo>
                  <a:lnTo>
                    <a:pt x="412764" y="172468"/>
                  </a:lnTo>
                  <a:lnTo>
                    <a:pt x="417000" y="215999"/>
                  </a:lnTo>
                  <a:lnTo>
                    <a:pt x="412764" y="259531"/>
                  </a:lnTo>
                  <a:lnTo>
                    <a:pt x="400615" y="300077"/>
                  </a:lnTo>
                  <a:lnTo>
                    <a:pt x="381391" y="336767"/>
                  </a:lnTo>
                  <a:lnTo>
                    <a:pt x="355931" y="368734"/>
                  </a:lnTo>
                  <a:lnTo>
                    <a:pt x="325074" y="395110"/>
                  </a:lnTo>
                  <a:lnTo>
                    <a:pt x="289657" y="415025"/>
                  </a:lnTo>
                  <a:lnTo>
                    <a:pt x="250520" y="427611"/>
                  </a:lnTo>
                  <a:lnTo>
                    <a:pt x="208500" y="431999"/>
                  </a:lnTo>
                  <a:lnTo>
                    <a:pt x="166480" y="427611"/>
                  </a:lnTo>
                  <a:lnTo>
                    <a:pt x="127342" y="415025"/>
                  </a:lnTo>
                  <a:lnTo>
                    <a:pt x="91925" y="395110"/>
                  </a:lnTo>
                  <a:lnTo>
                    <a:pt x="61068" y="368734"/>
                  </a:lnTo>
                  <a:lnTo>
                    <a:pt x="35608" y="336767"/>
                  </a:lnTo>
                  <a:lnTo>
                    <a:pt x="16385" y="300077"/>
                  </a:lnTo>
                  <a:lnTo>
                    <a:pt x="4236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78299" y="5608666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5">
                  <a:moveTo>
                    <a:pt x="350399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350399" y="0"/>
                  </a:lnTo>
                  <a:lnTo>
                    <a:pt x="399926" y="5704"/>
                  </a:lnTo>
                  <a:lnTo>
                    <a:pt x="445391" y="21954"/>
                  </a:lnTo>
                  <a:lnTo>
                    <a:pt x="485496" y="47452"/>
                  </a:lnTo>
                  <a:lnTo>
                    <a:pt x="518947" y="80903"/>
                  </a:lnTo>
                  <a:lnTo>
                    <a:pt x="544445" y="121008"/>
                  </a:lnTo>
                  <a:lnTo>
                    <a:pt x="560695" y="166473"/>
                  </a:lnTo>
                  <a:lnTo>
                    <a:pt x="566399" y="215999"/>
                  </a:lnTo>
                  <a:lnTo>
                    <a:pt x="560695" y="265526"/>
                  </a:lnTo>
                  <a:lnTo>
                    <a:pt x="544445" y="310991"/>
                  </a:lnTo>
                  <a:lnTo>
                    <a:pt x="518947" y="351096"/>
                  </a:lnTo>
                  <a:lnTo>
                    <a:pt x="485496" y="384547"/>
                  </a:lnTo>
                  <a:lnTo>
                    <a:pt x="445391" y="410045"/>
                  </a:lnTo>
                  <a:lnTo>
                    <a:pt x="399926" y="426295"/>
                  </a:lnTo>
                  <a:lnTo>
                    <a:pt x="350399" y="431999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78299" y="5608666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5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5"/>
                  </a:lnTo>
                  <a:lnTo>
                    <a:pt x="95232" y="36889"/>
                  </a:lnTo>
                  <a:lnTo>
                    <a:pt x="131922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350399" y="0"/>
                  </a:lnTo>
                  <a:lnTo>
                    <a:pt x="393931" y="4388"/>
                  </a:lnTo>
                  <a:lnTo>
                    <a:pt x="434476" y="16974"/>
                  </a:lnTo>
                  <a:lnTo>
                    <a:pt x="471167" y="36889"/>
                  </a:lnTo>
                  <a:lnTo>
                    <a:pt x="503134" y="63265"/>
                  </a:lnTo>
                  <a:lnTo>
                    <a:pt x="529510" y="95232"/>
                  </a:lnTo>
                  <a:lnTo>
                    <a:pt x="549425" y="131922"/>
                  </a:lnTo>
                  <a:lnTo>
                    <a:pt x="562011" y="172468"/>
                  </a:lnTo>
                  <a:lnTo>
                    <a:pt x="566399" y="215999"/>
                  </a:lnTo>
                  <a:lnTo>
                    <a:pt x="562011" y="259531"/>
                  </a:lnTo>
                  <a:lnTo>
                    <a:pt x="549425" y="300077"/>
                  </a:lnTo>
                  <a:lnTo>
                    <a:pt x="529510" y="336767"/>
                  </a:lnTo>
                  <a:lnTo>
                    <a:pt x="503134" y="368734"/>
                  </a:lnTo>
                  <a:lnTo>
                    <a:pt x="471167" y="395110"/>
                  </a:lnTo>
                  <a:lnTo>
                    <a:pt x="434476" y="415025"/>
                  </a:lnTo>
                  <a:lnTo>
                    <a:pt x="393931" y="427611"/>
                  </a:lnTo>
                  <a:lnTo>
                    <a:pt x="3503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2" y="415025"/>
                  </a:lnTo>
                  <a:lnTo>
                    <a:pt x="95232" y="395110"/>
                  </a:lnTo>
                  <a:lnTo>
                    <a:pt x="63264" y="368734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49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6061" y="5605514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822899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72426" y="5704"/>
                  </a:lnTo>
                  <a:lnTo>
                    <a:pt x="917891" y="21954"/>
                  </a:lnTo>
                  <a:lnTo>
                    <a:pt x="957996" y="47452"/>
                  </a:lnTo>
                  <a:lnTo>
                    <a:pt x="991447" y="80903"/>
                  </a:lnTo>
                  <a:lnTo>
                    <a:pt x="1016945" y="121008"/>
                  </a:lnTo>
                  <a:lnTo>
                    <a:pt x="1033195" y="166473"/>
                  </a:lnTo>
                  <a:lnTo>
                    <a:pt x="1038899" y="215999"/>
                  </a:lnTo>
                  <a:lnTo>
                    <a:pt x="1033195" y="265526"/>
                  </a:lnTo>
                  <a:lnTo>
                    <a:pt x="1016945" y="310991"/>
                  </a:lnTo>
                  <a:lnTo>
                    <a:pt x="991447" y="351096"/>
                  </a:lnTo>
                  <a:lnTo>
                    <a:pt x="957996" y="384547"/>
                  </a:lnTo>
                  <a:lnTo>
                    <a:pt x="917891" y="410045"/>
                  </a:lnTo>
                  <a:lnTo>
                    <a:pt x="872426" y="426295"/>
                  </a:lnTo>
                  <a:lnTo>
                    <a:pt x="822899" y="431999"/>
                  </a:lnTo>
                  <a:close/>
                </a:path>
              </a:pathLst>
            </a:custGeom>
            <a:solidFill>
              <a:srgbClr val="8AC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6061" y="5605514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4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66431" y="4388"/>
                  </a:lnTo>
                  <a:lnTo>
                    <a:pt x="906976" y="16974"/>
                  </a:lnTo>
                  <a:lnTo>
                    <a:pt x="943667" y="36889"/>
                  </a:lnTo>
                  <a:lnTo>
                    <a:pt x="975634" y="63264"/>
                  </a:lnTo>
                  <a:lnTo>
                    <a:pt x="1002010" y="95232"/>
                  </a:lnTo>
                  <a:lnTo>
                    <a:pt x="1021925" y="131922"/>
                  </a:lnTo>
                  <a:lnTo>
                    <a:pt x="1034511" y="172468"/>
                  </a:lnTo>
                  <a:lnTo>
                    <a:pt x="1038899" y="215999"/>
                  </a:lnTo>
                  <a:lnTo>
                    <a:pt x="1034511" y="259531"/>
                  </a:lnTo>
                  <a:lnTo>
                    <a:pt x="1021925" y="300077"/>
                  </a:lnTo>
                  <a:lnTo>
                    <a:pt x="1002010" y="336767"/>
                  </a:lnTo>
                  <a:lnTo>
                    <a:pt x="975634" y="368735"/>
                  </a:lnTo>
                  <a:lnTo>
                    <a:pt x="943667" y="395110"/>
                  </a:lnTo>
                  <a:lnTo>
                    <a:pt x="906976" y="415025"/>
                  </a:lnTo>
                  <a:lnTo>
                    <a:pt x="866431" y="427611"/>
                  </a:lnTo>
                  <a:lnTo>
                    <a:pt x="8228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3" y="415025"/>
                  </a:lnTo>
                  <a:lnTo>
                    <a:pt x="95232" y="395110"/>
                  </a:lnTo>
                  <a:lnTo>
                    <a:pt x="63264" y="368735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6872" y="5605514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208499" y="431999"/>
                  </a:moveTo>
                  <a:lnTo>
                    <a:pt x="160692" y="426295"/>
                  </a:lnTo>
                  <a:lnTo>
                    <a:pt x="116806" y="410045"/>
                  </a:lnTo>
                  <a:lnTo>
                    <a:pt x="78093" y="384547"/>
                  </a:lnTo>
                  <a:lnTo>
                    <a:pt x="45805" y="351096"/>
                  </a:lnTo>
                  <a:lnTo>
                    <a:pt x="21192" y="310991"/>
                  </a:lnTo>
                  <a:lnTo>
                    <a:pt x="5506" y="265526"/>
                  </a:lnTo>
                  <a:lnTo>
                    <a:pt x="0" y="215999"/>
                  </a:lnTo>
                  <a:lnTo>
                    <a:pt x="5506" y="166473"/>
                  </a:lnTo>
                  <a:lnTo>
                    <a:pt x="21192" y="121008"/>
                  </a:lnTo>
                  <a:lnTo>
                    <a:pt x="45805" y="80903"/>
                  </a:lnTo>
                  <a:lnTo>
                    <a:pt x="78093" y="47452"/>
                  </a:lnTo>
                  <a:lnTo>
                    <a:pt x="116806" y="21954"/>
                  </a:lnTo>
                  <a:lnTo>
                    <a:pt x="160692" y="5704"/>
                  </a:lnTo>
                  <a:lnTo>
                    <a:pt x="208499" y="0"/>
                  </a:lnTo>
                  <a:lnTo>
                    <a:pt x="256307" y="5704"/>
                  </a:lnTo>
                  <a:lnTo>
                    <a:pt x="300192" y="21954"/>
                  </a:lnTo>
                  <a:lnTo>
                    <a:pt x="338906" y="47452"/>
                  </a:lnTo>
                  <a:lnTo>
                    <a:pt x="371194" y="80903"/>
                  </a:lnTo>
                  <a:lnTo>
                    <a:pt x="395807" y="121008"/>
                  </a:lnTo>
                  <a:lnTo>
                    <a:pt x="411493" y="166473"/>
                  </a:lnTo>
                  <a:lnTo>
                    <a:pt x="416999" y="215999"/>
                  </a:lnTo>
                  <a:lnTo>
                    <a:pt x="411493" y="265526"/>
                  </a:lnTo>
                  <a:lnTo>
                    <a:pt x="395807" y="310991"/>
                  </a:lnTo>
                  <a:lnTo>
                    <a:pt x="371194" y="351096"/>
                  </a:lnTo>
                  <a:lnTo>
                    <a:pt x="338906" y="384547"/>
                  </a:lnTo>
                  <a:lnTo>
                    <a:pt x="300192" y="410045"/>
                  </a:lnTo>
                  <a:lnTo>
                    <a:pt x="256307" y="426295"/>
                  </a:lnTo>
                  <a:lnTo>
                    <a:pt x="208499" y="431999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6872" y="5605514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0" y="215999"/>
                  </a:moveTo>
                  <a:lnTo>
                    <a:pt x="4235" y="172468"/>
                  </a:lnTo>
                  <a:lnTo>
                    <a:pt x="16384" y="131922"/>
                  </a:lnTo>
                  <a:lnTo>
                    <a:pt x="35608" y="95232"/>
                  </a:lnTo>
                  <a:lnTo>
                    <a:pt x="61068" y="63264"/>
                  </a:lnTo>
                  <a:lnTo>
                    <a:pt x="91925" y="36889"/>
                  </a:lnTo>
                  <a:lnTo>
                    <a:pt x="127342" y="16974"/>
                  </a:lnTo>
                  <a:lnTo>
                    <a:pt x="166479" y="4388"/>
                  </a:lnTo>
                  <a:lnTo>
                    <a:pt x="208499" y="0"/>
                  </a:lnTo>
                  <a:lnTo>
                    <a:pt x="250519" y="4388"/>
                  </a:lnTo>
                  <a:lnTo>
                    <a:pt x="289657" y="16974"/>
                  </a:lnTo>
                  <a:lnTo>
                    <a:pt x="325074" y="36889"/>
                  </a:lnTo>
                  <a:lnTo>
                    <a:pt x="355931" y="63264"/>
                  </a:lnTo>
                  <a:lnTo>
                    <a:pt x="381391" y="95232"/>
                  </a:lnTo>
                  <a:lnTo>
                    <a:pt x="400614" y="131922"/>
                  </a:lnTo>
                  <a:lnTo>
                    <a:pt x="412763" y="172468"/>
                  </a:lnTo>
                  <a:lnTo>
                    <a:pt x="416999" y="215999"/>
                  </a:lnTo>
                  <a:lnTo>
                    <a:pt x="412763" y="259531"/>
                  </a:lnTo>
                  <a:lnTo>
                    <a:pt x="400614" y="300077"/>
                  </a:lnTo>
                  <a:lnTo>
                    <a:pt x="381391" y="336767"/>
                  </a:lnTo>
                  <a:lnTo>
                    <a:pt x="355931" y="368735"/>
                  </a:lnTo>
                  <a:lnTo>
                    <a:pt x="325074" y="395110"/>
                  </a:lnTo>
                  <a:lnTo>
                    <a:pt x="289657" y="415025"/>
                  </a:lnTo>
                  <a:lnTo>
                    <a:pt x="250519" y="427611"/>
                  </a:lnTo>
                  <a:lnTo>
                    <a:pt x="208499" y="431999"/>
                  </a:lnTo>
                  <a:lnTo>
                    <a:pt x="166479" y="427611"/>
                  </a:lnTo>
                  <a:lnTo>
                    <a:pt x="127342" y="415025"/>
                  </a:lnTo>
                  <a:lnTo>
                    <a:pt x="91925" y="395110"/>
                  </a:lnTo>
                  <a:lnTo>
                    <a:pt x="61068" y="368735"/>
                  </a:lnTo>
                  <a:lnTo>
                    <a:pt x="35608" y="336767"/>
                  </a:lnTo>
                  <a:lnTo>
                    <a:pt x="16384" y="300077"/>
                  </a:lnTo>
                  <a:lnTo>
                    <a:pt x="4235" y="259531"/>
                  </a:lnTo>
                  <a:lnTo>
                    <a:pt x="0" y="215999"/>
                  </a:lnTo>
                  <a:close/>
                </a:path>
              </a:pathLst>
            </a:custGeom>
            <a:ln w="19049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39575" y="588025"/>
              <a:ext cx="270510" cy="297180"/>
            </a:xfrm>
            <a:custGeom>
              <a:avLst/>
              <a:gdLst/>
              <a:ahLst/>
              <a:cxnLst/>
              <a:rect l="l" t="t" r="r" b="b"/>
              <a:pathLst>
                <a:path w="270509" h="297180">
                  <a:moveTo>
                    <a:pt x="269999" y="147291"/>
                  </a:moveTo>
                  <a:lnTo>
                    <a:pt x="2033" y="147291"/>
                  </a:lnTo>
                  <a:lnTo>
                    <a:pt x="51534" y="136990"/>
                  </a:lnTo>
                  <a:lnTo>
                    <a:pt x="92804" y="108713"/>
                  </a:lnTo>
                  <a:lnTo>
                    <a:pt x="122264" y="66396"/>
                  </a:lnTo>
                  <a:lnTo>
                    <a:pt x="136335" y="13974"/>
                  </a:lnTo>
                  <a:lnTo>
                    <a:pt x="136977" y="0"/>
                  </a:lnTo>
                  <a:lnTo>
                    <a:pt x="138519" y="0"/>
                  </a:lnTo>
                  <a:lnTo>
                    <a:pt x="151776" y="63172"/>
                  </a:lnTo>
                  <a:lnTo>
                    <a:pt x="178004" y="103796"/>
                  </a:lnTo>
                  <a:lnTo>
                    <a:pt x="214935" y="132647"/>
                  </a:lnTo>
                  <a:lnTo>
                    <a:pt x="259660" y="146524"/>
                  </a:lnTo>
                  <a:lnTo>
                    <a:pt x="269999" y="147099"/>
                  </a:lnTo>
                  <a:lnTo>
                    <a:pt x="269999" y="147291"/>
                  </a:lnTo>
                  <a:close/>
                </a:path>
                <a:path w="270509" h="297180">
                  <a:moveTo>
                    <a:pt x="133021" y="296999"/>
                  </a:moveTo>
                  <a:lnTo>
                    <a:pt x="131480" y="296999"/>
                  </a:lnTo>
                  <a:lnTo>
                    <a:pt x="130838" y="283025"/>
                  </a:lnTo>
                  <a:lnTo>
                    <a:pt x="118223" y="233827"/>
                  </a:lnTo>
                  <a:lnTo>
                    <a:pt x="91994" y="193203"/>
                  </a:lnTo>
                  <a:lnTo>
                    <a:pt x="55063" y="164352"/>
                  </a:lnTo>
                  <a:lnTo>
                    <a:pt x="10338" y="150475"/>
                  </a:lnTo>
                  <a:lnTo>
                    <a:pt x="0" y="149901"/>
                  </a:lnTo>
                  <a:lnTo>
                    <a:pt x="0" y="147178"/>
                  </a:lnTo>
                  <a:lnTo>
                    <a:pt x="2033" y="147291"/>
                  </a:lnTo>
                  <a:lnTo>
                    <a:pt x="269999" y="147291"/>
                  </a:lnTo>
                  <a:lnTo>
                    <a:pt x="269999" y="149708"/>
                  </a:lnTo>
                  <a:lnTo>
                    <a:pt x="267965" y="149708"/>
                  </a:lnTo>
                  <a:lnTo>
                    <a:pt x="218464" y="160009"/>
                  </a:lnTo>
                  <a:lnTo>
                    <a:pt x="177195" y="188286"/>
                  </a:lnTo>
                  <a:lnTo>
                    <a:pt x="147735" y="230603"/>
                  </a:lnTo>
                  <a:lnTo>
                    <a:pt x="133663" y="283025"/>
                  </a:lnTo>
                  <a:lnTo>
                    <a:pt x="133021" y="296999"/>
                  </a:lnTo>
                  <a:close/>
                </a:path>
                <a:path w="270509" h="297180">
                  <a:moveTo>
                    <a:pt x="269999" y="149821"/>
                  </a:moveTo>
                  <a:lnTo>
                    <a:pt x="267965" y="149708"/>
                  </a:lnTo>
                  <a:lnTo>
                    <a:pt x="269999" y="149708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1633775" y="-2449"/>
            <a:ext cx="270510" cy="297180"/>
          </a:xfrm>
          <a:custGeom>
            <a:avLst/>
            <a:gdLst/>
            <a:ahLst/>
            <a:cxnLst/>
            <a:rect l="l" t="t" r="r" b="b"/>
            <a:pathLst>
              <a:path w="270509" h="297180">
                <a:moveTo>
                  <a:pt x="269999" y="147291"/>
                </a:moveTo>
                <a:lnTo>
                  <a:pt x="2033" y="147291"/>
                </a:lnTo>
                <a:lnTo>
                  <a:pt x="51534" y="136990"/>
                </a:lnTo>
                <a:lnTo>
                  <a:pt x="92804" y="108713"/>
                </a:lnTo>
                <a:lnTo>
                  <a:pt x="122264" y="66396"/>
                </a:lnTo>
                <a:lnTo>
                  <a:pt x="136336" y="13974"/>
                </a:lnTo>
                <a:lnTo>
                  <a:pt x="136977" y="0"/>
                </a:lnTo>
                <a:lnTo>
                  <a:pt x="138519" y="0"/>
                </a:lnTo>
                <a:lnTo>
                  <a:pt x="151776" y="63172"/>
                </a:lnTo>
                <a:lnTo>
                  <a:pt x="178004" y="103796"/>
                </a:lnTo>
                <a:lnTo>
                  <a:pt x="214935" y="132647"/>
                </a:lnTo>
                <a:lnTo>
                  <a:pt x="259660" y="146524"/>
                </a:lnTo>
                <a:lnTo>
                  <a:pt x="269999" y="147099"/>
                </a:lnTo>
                <a:lnTo>
                  <a:pt x="269999" y="147291"/>
                </a:lnTo>
                <a:close/>
              </a:path>
              <a:path w="270509" h="297180">
                <a:moveTo>
                  <a:pt x="133022" y="297000"/>
                </a:moveTo>
                <a:lnTo>
                  <a:pt x="131480" y="297000"/>
                </a:lnTo>
                <a:lnTo>
                  <a:pt x="130838" y="283025"/>
                </a:lnTo>
                <a:lnTo>
                  <a:pt x="118223" y="233827"/>
                </a:lnTo>
                <a:lnTo>
                  <a:pt x="91995" y="193203"/>
                </a:lnTo>
                <a:lnTo>
                  <a:pt x="55064" y="164352"/>
                </a:lnTo>
                <a:lnTo>
                  <a:pt x="10338" y="150475"/>
                </a:lnTo>
                <a:lnTo>
                  <a:pt x="0" y="149901"/>
                </a:lnTo>
                <a:lnTo>
                  <a:pt x="0" y="147178"/>
                </a:lnTo>
                <a:lnTo>
                  <a:pt x="2033" y="147291"/>
                </a:lnTo>
                <a:lnTo>
                  <a:pt x="269999" y="147291"/>
                </a:lnTo>
                <a:lnTo>
                  <a:pt x="269999" y="149708"/>
                </a:lnTo>
                <a:lnTo>
                  <a:pt x="267966" y="149708"/>
                </a:lnTo>
                <a:lnTo>
                  <a:pt x="218465" y="160009"/>
                </a:lnTo>
                <a:lnTo>
                  <a:pt x="177195" y="188286"/>
                </a:lnTo>
                <a:lnTo>
                  <a:pt x="147735" y="230603"/>
                </a:lnTo>
                <a:lnTo>
                  <a:pt x="133663" y="283025"/>
                </a:lnTo>
                <a:lnTo>
                  <a:pt x="133022" y="297000"/>
                </a:lnTo>
                <a:close/>
              </a:path>
              <a:path w="270509" h="297180">
                <a:moveTo>
                  <a:pt x="269999" y="149821"/>
                </a:moveTo>
                <a:lnTo>
                  <a:pt x="267966" y="149708"/>
                </a:lnTo>
                <a:lnTo>
                  <a:pt x="269999" y="149708"/>
                </a:lnTo>
                <a:close/>
              </a:path>
            </a:pathLst>
          </a:custGeom>
          <a:solidFill>
            <a:srgbClr val="1D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07300" y="422425"/>
            <a:ext cx="270510" cy="297180"/>
          </a:xfrm>
          <a:custGeom>
            <a:avLst/>
            <a:gdLst/>
            <a:ahLst/>
            <a:cxnLst/>
            <a:rect l="l" t="t" r="r" b="b"/>
            <a:pathLst>
              <a:path w="270509" h="297180">
                <a:moveTo>
                  <a:pt x="269999" y="147291"/>
                </a:moveTo>
                <a:lnTo>
                  <a:pt x="2033" y="147291"/>
                </a:lnTo>
                <a:lnTo>
                  <a:pt x="51534" y="136990"/>
                </a:lnTo>
                <a:lnTo>
                  <a:pt x="92804" y="108713"/>
                </a:lnTo>
                <a:lnTo>
                  <a:pt x="122264" y="66396"/>
                </a:lnTo>
                <a:lnTo>
                  <a:pt x="136336" y="13974"/>
                </a:lnTo>
                <a:lnTo>
                  <a:pt x="136977" y="0"/>
                </a:lnTo>
                <a:lnTo>
                  <a:pt x="138519" y="0"/>
                </a:lnTo>
                <a:lnTo>
                  <a:pt x="151776" y="63172"/>
                </a:lnTo>
                <a:lnTo>
                  <a:pt x="178004" y="103796"/>
                </a:lnTo>
                <a:lnTo>
                  <a:pt x="214935" y="132647"/>
                </a:lnTo>
                <a:lnTo>
                  <a:pt x="259660" y="146524"/>
                </a:lnTo>
                <a:lnTo>
                  <a:pt x="269999" y="147099"/>
                </a:lnTo>
                <a:lnTo>
                  <a:pt x="269999" y="147291"/>
                </a:lnTo>
                <a:close/>
              </a:path>
              <a:path w="270509" h="297180">
                <a:moveTo>
                  <a:pt x="133021" y="297000"/>
                </a:moveTo>
                <a:lnTo>
                  <a:pt x="131480" y="297000"/>
                </a:lnTo>
                <a:lnTo>
                  <a:pt x="130838" y="283025"/>
                </a:lnTo>
                <a:lnTo>
                  <a:pt x="118223" y="233827"/>
                </a:lnTo>
                <a:lnTo>
                  <a:pt x="91994" y="193203"/>
                </a:lnTo>
                <a:lnTo>
                  <a:pt x="55063" y="164352"/>
                </a:lnTo>
                <a:lnTo>
                  <a:pt x="10338" y="150475"/>
                </a:lnTo>
                <a:lnTo>
                  <a:pt x="0" y="149901"/>
                </a:lnTo>
                <a:lnTo>
                  <a:pt x="0" y="147178"/>
                </a:lnTo>
                <a:lnTo>
                  <a:pt x="2033" y="147291"/>
                </a:lnTo>
                <a:lnTo>
                  <a:pt x="269999" y="147291"/>
                </a:lnTo>
                <a:lnTo>
                  <a:pt x="269999" y="149708"/>
                </a:lnTo>
                <a:lnTo>
                  <a:pt x="267965" y="149708"/>
                </a:lnTo>
                <a:lnTo>
                  <a:pt x="218464" y="160009"/>
                </a:lnTo>
                <a:lnTo>
                  <a:pt x="177195" y="188286"/>
                </a:lnTo>
                <a:lnTo>
                  <a:pt x="147735" y="230603"/>
                </a:lnTo>
                <a:lnTo>
                  <a:pt x="133663" y="283025"/>
                </a:lnTo>
                <a:lnTo>
                  <a:pt x="133021" y="297000"/>
                </a:lnTo>
                <a:close/>
              </a:path>
              <a:path w="270509" h="297180">
                <a:moveTo>
                  <a:pt x="269999" y="149821"/>
                </a:moveTo>
                <a:lnTo>
                  <a:pt x="267965" y="149708"/>
                </a:lnTo>
                <a:lnTo>
                  <a:pt x="269999" y="149708"/>
                </a:lnTo>
                <a:close/>
              </a:path>
            </a:pathLst>
          </a:custGeom>
          <a:solidFill>
            <a:srgbClr val="1D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84200" y="1973737"/>
            <a:ext cx="3667760" cy="2966720"/>
            <a:chOff x="584200" y="1973737"/>
            <a:chExt cx="3667760" cy="296672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200" y="1981200"/>
              <a:ext cx="3657599" cy="295664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89353" y="1978500"/>
              <a:ext cx="3657600" cy="2957195"/>
            </a:xfrm>
            <a:custGeom>
              <a:avLst/>
              <a:gdLst/>
              <a:ahLst/>
              <a:cxnLst/>
              <a:rect l="l" t="t" r="r" b="b"/>
              <a:pathLst>
                <a:path w="3657600" h="2957195">
                  <a:moveTo>
                    <a:pt x="0" y="0"/>
                  </a:moveTo>
                  <a:lnTo>
                    <a:pt x="3657599" y="0"/>
                  </a:lnTo>
                  <a:lnTo>
                    <a:pt x="3657599" y="2956648"/>
                  </a:lnTo>
                  <a:lnTo>
                    <a:pt x="0" y="29566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300107" y="1981199"/>
            <a:ext cx="3667125" cy="2967990"/>
            <a:chOff x="4300107" y="1981199"/>
            <a:chExt cx="3667125" cy="296799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5300" y="1981199"/>
              <a:ext cx="3657600" cy="295663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304870" y="1987233"/>
              <a:ext cx="3657600" cy="2957195"/>
            </a:xfrm>
            <a:custGeom>
              <a:avLst/>
              <a:gdLst/>
              <a:ahLst/>
              <a:cxnLst/>
              <a:rect l="l" t="t" r="r" b="b"/>
              <a:pathLst>
                <a:path w="3657600" h="2957195">
                  <a:moveTo>
                    <a:pt x="0" y="0"/>
                  </a:moveTo>
                  <a:lnTo>
                    <a:pt x="3657600" y="0"/>
                  </a:lnTo>
                  <a:lnTo>
                    <a:pt x="3657600" y="2956639"/>
                  </a:lnTo>
                  <a:lnTo>
                    <a:pt x="0" y="295663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031079" y="1981200"/>
            <a:ext cx="3667125" cy="2967990"/>
            <a:chOff x="8031079" y="1981200"/>
            <a:chExt cx="3667125" cy="2967990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39100" y="1981200"/>
              <a:ext cx="3657600" cy="295665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035842" y="1987225"/>
              <a:ext cx="3657600" cy="2957195"/>
            </a:xfrm>
            <a:custGeom>
              <a:avLst/>
              <a:gdLst/>
              <a:ahLst/>
              <a:cxnLst/>
              <a:rect l="l" t="t" r="r" b="b"/>
              <a:pathLst>
                <a:path w="3657600" h="2957195">
                  <a:moveTo>
                    <a:pt x="0" y="0"/>
                  </a:moveTo>
                  <a:lnTo>
                    <a:pt x="3657600" y="0"/>
                  </a:lnTo>
                  <a:lnTo>
                    <a:pt x="3657600" y="2956651"/>
                  </a:lnTo>
                  <a:lnTo>
                    <a:pt x="0" y="295665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54537" y="557647"/>
            <a:ext cx="304800" cy="696595"/>
            <a:chOff x="654537" y="557647"/>
            <a:chExt cx="304800" cy="696595"/>
          </a:xfrm>
        </p:grpSpPr>
        <p:sp>
          <p:nvSpPr>
            <p:cNvPr id="33" name="object 33"/>
            <p:cNvSpPr/>
            <p:nvPr/>
          </p:nvSpPr>
          <p:spPr>
            <a:xfrm>
              <a:off x="659299" y="562410"/>
              <a:ext cx="295275" cy="687070"/>
            </a:xfrm>
            <a:custGeom>
              <a:avLst/>
              <a:gdLst/>
              <a:ahLst/>
              <a:cxnLst/>
              <a:rect l="l" t="t" r="r" b="b"/>
              <a:pathLst>
                <a:path w="295275" h="687069">
                  <a:moveTo>
                    <a:pt x="113531" y="686783"/>
                  </a:moveTo>
                  <a:lnTo>
                    <a:pt x="0" y="686783"/>
                  </a:lnTo>
                  <a:lnTo>
                    <a:pt x="0" y="0"/>
                  </a:lnTo>
                  <a:lnTo>
                    <a:pt x="109466" y="0"/>
                  </a:lnTo>
                  <a:lnTo>
                    <a:pt x="159335" y="10219"/>
                  </a:lnTo>
                  <a:lnTo>
                    <a:pt x="209261" y="43188"/>
                  </a:lnTo>
                  <a:lnTo>
                    <a:pt x="243468" y="87027"/>
                  </a:lnTo>
                  <a:lnTo>
                    <a:pt x="252846" y="107545"/>
                  </a:lnTo>
                  <a:lnTo>
                    <a:pt x="82172" y="107545"/>
                  </a:lnTo>
                  <a:lnTo>
                    <a:pt x="82172" y="580180"/>
                  </a:lnTo>
                  <a:lnTo>
                    <a:pt x="252540" y="580180"/>
                  </a:lnTo>
                  <a:lnTo>
                    <a:pt x="244484" y="598341"/>
                  </a:lnTo>
                  <a:lnTo>
                    <a:pt x="211964" y="642915"/>
                  </a:lnTo>
                  <a:lnTo>
                    <a:pt x="166522" y="675462"/>
                  </a:lnTo>
                  <a:lnTo>
                    <a:pt x="125239" y="684437"/>
                  </a:lnTo>
                  <a:lnTo>
                    <a:pt x="113531" y="686783"/>
                  </a:lnTo>
                  <a:close/>
                </a:path>
                <a:path w="295275" h="687069">
                  <a:moveTo>
                    <a:pt x="252540" y="580180"/>
                  </a:moveTo>
                  <a:lnTo>
                    <a:pt x="113531" y="580180"/>
                  </a:lnTo>
                  <a:lnTo>
                    <a:pt x="141696" y="574048"/>
                  </a:lnTo>
                  <a:lnTo>
                    <a:pt x="165506" y="556124"/>
                  </a:lnTo>
                  <a:lnTo>
                    <a:pt x="185396" y="524757"/>
                  </a:lnTo>
                  <a:lnTo>
                    <a:pt x="200639" y="480182"/>
                  </a:lnTo>
                  <a:lnTo>
                    <a:pt x="208624" y="430890"/>
                  </a:lnTo>
                  <a:lnTo>
                    <a:pt x="211383" y="372164"/>
                  </a:lnTo>
                  <a:lnTo>
                    <a:pt x="211383" y="314618"/>
                  </a:lnTo>
                  <a:lnTo>
                    <a:pt x="208624" y="258251"/>
                  </a:lnTo>
                  <a:lnTo>
                    <a:pt x="200639" y="209431"/>
                  </a:lnTo>
                  <a:lnTo>
                    <a:pt x="183944" y="162262"/>
                  </a:lnTo>
                  <a:lnTo>
                    <a:pt x="159989" y="128300"/>
                  </a:lnTo>
                  <a:lnTo>
                    <a:pt x="109466" y="107545"/>
                  </a:lnTo>
                  <a:lnTo>
                    <a:pt x="252846" y="107545"/>
                  </a:lnTo>
                  <a:lnTo>
                    <a:pt x="283886" y="205158"/>
                  </a:lnTo>
                  <a:lnTo>
                    <a:pt x="293043" y="289131"/>
                  </a:lnTo>
                  <a:lnTo>
                    <a:pt x="294717" y="372164"/>
                  </a:lnTo>
                  <a:lnTo>
                    <a:pt x="289221" y="452275"/>
                  </a:lnTo>
                  <a:lnTo>
                    <a:pt x="288329" y="462257"/>
                  </a:lnTo>
                  <a:lnTo>
                    <a:pt x="270912" y="537706"/>
                  </a:lnTo>
                  <a:lnTo>
                    <a:pt x="270326" y="540087"/>
                  </a:lnTo>
                  <a:lnTo>
                    <a:pt x="252540" y="58018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9299" y="562410"/>
              <a:ext cx="295275" cy="687070"/>
            </a:xfrm>
            <a:custGeom>
              <a:avLst/>
              <a:gdLst/>
              <a:ahLst/>
              <a:cxnLst/>
              <a:rect l="l" t="t" r="r" b="b"/>
              <a:pathLst>
                <a:path w="295275" h="687069">
                  <a:moveTo>
                    <a:pt x="113531" y="686783"/>
                  </a:moveTo>
                  <a:lnTo>
                    <a:pt x="125239" y="684437"/>
                  </a:lnTo>
                  <a:lnTo>
                    <a:pt x="166522" y="675462"/>
                  </a:lnTo>
                  <a:lnTo>
                    <a:pt x="172578" y="671169"/>
                  </a:lnTo>
                  <a:lnTo>
                    <a:pt x="211964" y="642915"/>
                  </a:lnTo>
                  <a:lnTo>
                    <a:pt x="244484" y="598341"/>
                  </a:lnTo>
                  <a:lnTo>
                    <a:pt x="270326" y="540087"/>
                  </a:lnTo>
                  <a:lnTo>
                    <a:pt x="270912" y="537706"/>
                  </a:lnTo>
                  <a:lnTo>
                    <a:pt x="288329" y="462257"/>
                  </a:lnTo>
                  <a:lnTo>
                    <a:pt x="289221" y="452275"/>
                  </a:lnTo>
                  <a:lnTo>
                    <a:pt x="294717" y="372164"/>
                  </a:lnTo>
                  <a:lnTo>
                    <a:pt x="294717" y="315561"/>
                  </a:lnTo>
                  <a:lnTo>
                    <a:pt x="293043" y="289131"/>
                  </a:lnTo>
                  <a:lnTo>
                    <a:pt x="287894" y="222167"/>
                  </a:lnTo>
                  <a:lnTo>
                    <a:pt x="283886" y="205158"/>
                  </a:lnTo>
                  <a:lnTo>
                    <a:pt x="268584" y="141979"/>
                  </a:lnTo>
                  <a:lnTo>
                    <a:pt x="243468" y="87027"/>
                  </a:lnTo>
                  <a:lnTo>
                    <a:pt x="210803" y="44339"/>
                  </a:lnTo>
                  <a:lnTo>
                    <a:pt x="209261" y="43188"/>
                  </a:lnTo>
                  <a:lnTo>
                    <a:pt x="164344" y="11556"/>
                  </a:lnTo>
                  <a:lnTo>
                    <a:pt x="159335" y="10219"/>
                  </a:lnTo>
                  <a:lnTo>
                    <a:pt x="109466" y="0"/>
                  </a:lnTo>
                  <a:lnTo>
                    <a:pt x="0" y="0"/>
                  </a:lnTo>
                  <a:lnTo>
                    <a:pt x="0" y="686783"/>
                  </a:lnTo>
                  <a:lnTo>
                    <a:pt x="113531" y="686783"/>
                  </a:lnTo>
                  <a:close/>
                </a:path>
                <a:path w="295275" h="687069">
                  <a:moveTo>
                    <a:pt x="109466" y="107545"/>
                  </a:moveTo>
                  <a:lnTo>
                    <a:pt x="136905" y="112970"/>
                  </a:lnTo>
                  <a:lnTo>
                    <a:pt x="159989" y="128300"/>
                  </a:lnTo>
                  <a:lnTo>
                    <a:pt x="183944" y="162262"/>
                  </a:lnTo>
                  <a:lnTo>
                    <a:pt x="200639" y="209431"/>
                  </a:lnTo>
                  <a:lnTo>
                    <a:pt x="208624" y="258251"/>
                  </a:lnTo>
                  <a:lnTo>
                    <a:pt x="211383" y="314618"/>
                  </a:lnTo>
                  <a:lnTo>
                    <a:pt x="211383" y="372164"/>
                  </a:lnTo>
                  <a:lnTo>
                    <a:pt x="208624" y="430890"/>
                  </a:lnTo>
                  <a:lnTo>
                    <a:pt x="113531" y="580180"/>
                  </a:lnTo>
                  <a:lnTo>
                    <a:pt x="82172" y="580180"/>
                  </a:lnTo>
                  <a:lnTo>
                    <a:pt x="82172" y="107545"/>
                  </a:lnTo>
                  <a:lnTo>
                    <a:pt x="109466" y="107545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007368" y="724626"/>
            <a:ext cx="295275" cy="539115"/>
            <a:chOff x="1007368" y="724626"/>
            <a:chExt cx="295275" cy="539115"/>
          </a:xfrm>
        </p:grpSpPr>
        <p:sp>
          <p:nvSpPr>
            <p:cNvPr id="36" name="object 36"/>
            <p:cNvSpPr/>
            <p:nvPr/>
          </p:nvSpPr>
          <p:spPr>
            <a:xfrm>
              <a:off x="1012131" y="729389"/>
              <a:ext cx="285750" cy="529590"/>
            </a:xfrm>
            <a:custGeom>
              <a:avLst/>
              <a:gdLst/>
              <a:ahLst/>
              <a:cxnLst/>
              <a:rect l="l" t="t" r="r" b="b"/>
              <a:pathLst>
                <a:path w="285750" h="529590">
                  <a:moveTo>
                    <a:pt x="87689" y="161318"/>
                  </a:moveTo>
                  <a:lnTo>
                    <a:pt x="6968" y="161318"/>
                  </a:lnTo>
                  <a:lnTo>
                    <a:pt x="15824" y="99526"/>
                  </a:lnTo>
                  <a:lnTo>
                    <a:pt x="41811" y="48112"/>
                  </a:lnTo>
                  <a:lnTo>
                    <a:pt x="83189" y="12971"/>
                  </a:lnTo>
                  <a:lnTo>
                    <a:pt x="139374" y="0"/>
                  </a:lnTo>
                  <a:lnTo>
                    <a:pt x="189710" y="10615"/>
                  </a:lnTo>
                  <a:lnTo>
                    <a:pt x="192365" y="11320"/>
                  </a:lnTo>
                  <a:lnTo>
                    <a:pt x="234903" y="44810"/>
                  </a:lnTo>
                  <a:lnTo>
                    <a:pt x="261761" y="98111"/>
                  </a:lnTo>
                  <a:lnTo>
                    <a:pt x="135018" y="98111"/>
                  </a:lnTo>
                  <a:lnTo>
                    <a:pt x="112950" y="103064"/>
                  </a:lnTo>
                  <a:lnTo>
                    <a:pt x="97852" y="116979"/>
                  </a:lnTo>
                  <a:lnTo>
                    <a:pt x="90157" y="136318"/>
                  </a:lnTo>
                  <a:lnTo>
                    <a:pt x="87689" y="161318"/>
                  </a:lnTo>
                  <a:close/>
                </a:path>
                <a:path w="285750" h="529590">
                  <a:moveTo>
                    <a:pt x="109756" y="529238"/>
                  </a:moveTo>
                  <a:lnTo>
                    <a:pt x="65476" y="517917"/>
                  </a:lnTo>
                  <a:lnTo>
                    <a:pt x="30778" y="486314"/>
                  </a:lnTo>
                  <a:lnTo>
                    <a:pt x="8130" y="437965"/>
                  </a:lnTo>
                  <a:lnTo>
                    <a:pt x="0" y="376881"/>
                  </a:lnTo>
                  <a:lnTo>
                    <a:pt x="10162" y="301647"/>
                  </a:lnTo>
                  <a:lnTo>
                    <a:pt x="40650" y="247638"/>
                  </a:lnTo>
                  <a:lnTo>
                    <a:pt x="85802" y="218157"/>
                  </a:lnTo>
                  <a:lnTo>
                    <a:pt x="121572" y="211964"/>
                  </a:lnTo>
                  <a:lnTo>
                    <a:pt x="147504" y="208016"/>
                  </a:lnTo>
                  <a:lnTo>
                    <a:pt x="192510" y="208016"/>
                  </a:lnTo>
                  <a:lnTo>
                    <a:pt x="192510" y="177827"/>
                  </a:lnTo>
                  <a:lnTo>
                    <a:pt x="189025" y="145517"/>
                  </a:lnTo>
                  <a:lnTo>
                    <a:pt x="178572" y="120753"/>
                  </a:lnTo>
                  <a:lnTo>
                    <a:pt x="160424" y="104008"/>
                  </a:lnTo>
                  <a:lnTo>
                    <a:pt x="135018" y="98111"/>
                  </a:lnTo>
                  <a:lnTo>
                    <a:pt x="261761" y="98111"/>
                  </a:lnTo>
                  <a:lnTo>
                    <a:pt x="263068" y="100706"/>
                  </a:lnTo>
                  <a:lnTo>
                    <a:pt x="273107" y="177827"/>
                  </a:lnTo>
                  <a:lnTo>
                    <a:pt x="273230" y="286316"/>
                  </a:lnTo>
                  <a:lnTo>
                    <a:pt x="151278" y="286316"/>
                  </a:lnTo>
                  <a:lnTo>
                    <a:pt x="119048" y="292213"/>
                  </a:lnTo>
                  <a:lnTo>
                    <a:pt x="97271" y="308486"/>
                  </a:lnTo>
                  <a:lnTo>
                    <a:pt x="84786" y="334193"/>
                  </a:lnTo>
                  <a:lnTo>
                    <a:pt x="80720" y="366504"/>
                  </a:lnTo>
                  <a:lnTo>
                    <a:pt x="83769" y="391740"/>
                  </a:lnTo>
                  <a:lnTo>
                    <a:pt x="92625" y="411315"/>
                  </a:lnTo>
                  <a:lnTo>
                    <a:pt x="106998" y="423343"/>
                  </a:lnTo>
                  <a:lnTo>
                    <a:pt x="126888" y="427824"/>
                  </a:lnTo>
                  <a:lnTo>
                    <a:pt x="274650" y="427824"/>
                  </a:lnTo>
                  <a:lnTo>
                    <a:pt x="276424" y="465559"/>
                  </a:lnTo>
                  <a:lnTo>
                    <a:pt x="277752" y="472163"/>
                  </a:lnTo>
                  <a:lnTo>
                    <a:pt x="195413" y="472163"/>
                  </a:lnTo>
                  <a:lnTo>
                    <a:pt x="180024" y="494333"/>
                  </a:lnTo>
                  <a:lnTo>
                    <a:pt x="160860" y="512257"/>
                  </a:lnTo>
                  <a:lnTo>
                    <a:pt x="137341" y="524757"/>
                  </a:lnTo>
                  <a:lnTo>
                    <a:pt x="109756" y="529238"/>
                  </a:lnTo>
                  <a:close/>
                </a:path>
                <a:path w="285750" h="529590">
                  <a:moveTo>
                    <a:pt x="274650" y="427824"/>
                  </a:moveTo>
                  <a:lnTo>
                    <a:pt x="126888" y="427824"/>
                  </a:lnTo>
                  <a:lnTo>
                    <a:pt x="149536" y="423107"/>
                  </a:lnTo>
                  <a:lnTo>
                    <a:pt x="168410" y="410843"/>
                  </a:lnTo>
                  <a:lnTo>
                    <a:pt x="182927" y="393626"/>
                  </a:lnTo>
                  <a:lnTo>
                    <a:pt x="192510" y="374051"/>
                  </a:lnTo>
                  <a:lnTo>
                    <a:pt x="192510" y="286316"/>
                  </a:lnTo>
                  <a:lnTo>
                    <a:pt x="273230" y="286316"/>
                  </a:lnTo>
                  <a:lnTo>
                    <a:pt x="273230" y="397636"/>
                  </a:lnTo>
                  <a:lnTo>
                    <a:pt x="274650" y="427824"/>
                  </a:lnTo>
                  <a:close/>
                </a:path>
                <a:path w="285750" h="529590">
                  <a:moveTo>
                    <a:pt x="285716" y="519804"/>
                  </a:moveTo>
                  <a:lnTo>
                    <a:pt x="203834" y="519804"/>
                  </a:lnTo>
                  <a:lnTo>
                    <a:pt x="198898" y="498106"/>
                  </a:lnTo>
                  <a:lnTo>
                    <a:pt x="195413" y="472163"/>
                  </a:lnTo>
                  <a:lnTo>
                    <a:pt x="277752" y="472163"/>
                  </a:lnTo>
                  <a:lnTo>
                    <a:pt x="285716" y="511785"/>
                  </a:lnTo>
                  <a:lnTo>
                    <a:pt x="285716" y="519804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12131" y="729389"/>
              <a:ext cx="285750" cy="529590"/>
            </a:xfrm>
            <a:custGeom>
              <a:avLst/>
              <a:gdLst/>
              <a:ahLst/>
              <a:cxnLst/>
              <a:rect l="l" t="t" r="r" b="b"/>
              <a:pathLst>
                <a:path w="285750" h="529590">
                  <a:moveTo>
                    <a:pt x="285716" y="519804"/>
                  </a:moveTo>
                  <a:lnTo>
                    <a:pt x="285716" y="511785"/>
                  </a:lnTo>
                  <a:lnTo>
                    <a:pt x="276424" y="465559"/>
                  </a:lnTo>
                  <a:lnTo>
                    <a:pt x="273230" y="397636"/>
                  </a:lnTo>
                  <a:lnTo>
                    <a:pt x="273230" y="178771"/>
                  </a:lnTo>
                  <a:lnTo>
                    <a:pt x="271022" y="161808"/>
                  </a:lnTo>
                  <a:lnTo>
                    <a:pt x="263068" y="100706"/>
                  </a:lnTo>
                  <a:lnTo>
                    <a:pt x="234903" y="44810"/>
                  </a:lnTo>
                  <a:lnTo>
                    <a:pt x="192365" y="11320"/>
                  </a:lnTo>
                  <a:lnTo>
                    <a:pt x="189710" y="10615"/>
                  </a:lnTo>
                  <a:lnTo>
                    <a:pt x="139374" y="0"/>
                  </a:lnTo>
                  <a:lnTo>
                    <a:pt x="119842" y="4439"/>
                  </a:lnTo>
                  <a:lnTo>
                    <a:pt x="83189" y="12971"/>
                  </a:lnTo>
                  <a:lnTo>
                    <a:pt x="75736" y="19301"/>
                  </a:lnTo>
                  <a:lnTo>
                    <a:pt x="41811" y="48112"/>
                  </a:lnTo>
                  <a:lnTo>
                    <a:pt x="15824" y="99526"/>
                  </a:lnTo>
                  <a:lnTo>
                    <a:pt x="6968" y="161318"/>
                  </a:lnTo>
                  <a:lnTo>
                    <a:pt x="87689" y="161318"/>
                  </a:lnTo>
                  <a:lnTo>
                    <a:pt x="90157" y="136318"/>
                  </a:lnTo>
                  <a:lnTo>
                    <a:pt x="97852" y="116979"/>
                  </a:lnTo>
                  <a:lnTo>
                    <a:pt x="112950" y="103064"/>
                  </a:lnTo>
                  <a:lnTo>
                    <a:pt x="135018" y="98111"/>
                  </a:lnTo>
                  <a:lnTo>
                    <a:pt x="135018" y="98111"/>
                  </a:lnTo>
                  <a:lnTo>
                    <a:pt x="160424" y="104008"/>
                  </a:lnTo>
                  <a:lnTo>
                    <a:pt x="178572" y="120753"/>
                  </a:lnTo>
                  <a:lnTo>
                    <a:pt x="189025" y="145517"/>
                  </a:lnTo>
                  <a:lnTo>
                    <a:pt x="192510" y="177827"/>
                  </a:lnTo>
                  <a:lnTo>
                    <a:pt x="192510" y="208016"/>
                  </a:lnTo>
                  <a:lnTo>
                    <a:pt x="147504" y="208016"/>
                  </a:lnTo>
                  <a:lnTo>
                    <a:pt x="121572" y="211964"/>
                  </a:lnTo>
                  <a:lnTo>
                    <a:pt x="85802" y="218157"/>
                  </a:lnTo>
                  <a:lnTo>
                    <a:pt x="74123" y="225783"/>
                  </a:lnTo>
                  <a:lnTo>
                    <a:pt x="40650" y="247638"/>
                  </a:lnTo>
                  <a:lnTo>
                    <a:pt x="38877" y="250779"/>
                  </a:lnTo>
                  <a:lnTo>
                    <a:pt x="10162" y="301647"/>
                  </a:lnTo>
                  <a:lnTo>
                    <a:pt x="0" y="376881"/>
                  </a:lnTo>
                  <a:lnTo>
                    <a:pt x="8130" y="437965"/>
                  </a:lnTo>
                  <a:lnTo>
                    <a:pt x="30778" y="486314"/>
                  </a:lnTo>
                  <a:lnTo>
                    <a:pt x="65476" y="517917"/>
                  </a:lnTo>
                  <a:lnTo>
                    <a:pt x="109756" y="529238"/>
                  </a:lnTo>
                  <a:lnTo>
                    <a:pt x="109756" y="529238"/>
                  </a:lnTo>
                  <a:lnTo>
                    <a:pt x="137341" y="524757"/>
                  </a:lnTo>
                  <a:lnTo>
                    <a:pt x="160860" y="512257"/>
                  </a:lnTo>
                  <a:lnTo>
                    <a:pt x="180024" y="494333"/>
                  </a:lnTo>
                  <a:lnTo>
                    <a:pt x="195413" y="472163"/>
                  </a:lnTo>
                  <a:lnTo>
                    <a:pt x="198898" y="498106"/>
                  </a:lnTo>
                  <a:lnTo>
                    <a:pt x="203834" y="519804"/>
                  </a:lnTo>
                  <a:lnTo>
                    <a:pt x="285716" y="519804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8089" y="1010943"/>
              <a:ext cx="121314" cy="151032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1366297" y="609062"/>
            <a:ext cx="293370" cy="655320"/>
            <a:chOff x="1366297" y="609062"/>
            <a:chExt cx="293370" cy="655320"/>
          </a:xfrm>
        </p:grpSpPr>
        <p:sp>
          <p:nvSpPr>
            <p:cNvPr id="40" name="object 40"/>
            <p:cNvSpPr/>
            <p:nvPr/>
          </p:nvSpPr>
          <p:spPr>
            <a:xfrm>
              <a:off x="1371060" y="613824"/>
              <a:ext cx="283845" cy="645795"/>
            </a:xfrm>
            <a:custGeom>
              <a:avLst/>
              <a:gdLst/>
              <a:ahLst/>
              <a:cxnLst/>
              <a:rect l="l" t="t" r="r" b="b"/>
              <a:pathLst>
                <a:path w="283844" h="645794">
                  <a:moveTo>
                    <a:pt x="152439" y="124998"/>
                  </a:moveTo>
                  <a:lnTo>
                    <a:pt x="71719" y="124998"/>
                  </a:lnTo>
                  <a:lnTo>
                    <a:pt x="71719" y="0"/>
                  </a:lnTo>
                  <a:lnTo>
                    <a:pt x="152439" y="0"/>
                  </a:lnTo>
                  <a:lnTo>
                    <a:pt x="152439" y="124998"/>
                  </a:lnTo>
                  <a:close/>
                </a:path>
                <a:path w="283844" h="645794">
                  <a:moveTo>
                    <a:pt x="269746" y="221695"/>
                  </a:moveTo>
                  <a:lnTo>
                    <a:pt x="0" y="221695"/>
                  </a:lnTo>
                  <a:lnTo>
                    <a:pt x="0" y="124998"/>
                  </a:lnTo>
                  <a:lnTo>
                    <a:pt x="269746" y="124998"/>
                  </a:lnTo>
                  <a:lnTo>
                    <a:pt x="269746" y="221695"/>
                  </a:lnTo>
                  <a:close/>
                </a:path>
                <a:path w="283844" h="645794">
                  <a:moveTo>
                    <a:pt x="185831" y="645274"/>
                  </a:moveTo>
                  <a:lnTo>
                    <a:pt x="138938" y="634189"/>
                  </a:lnTo>
                  <a:lnTo>
                    <a:pt x="103078" y="599520"/>
                  </a:lnTo>
                  <a:lnTo>
                    <a:pt x="79849" y="540322"/>
                  </a:lnTo>
                  <a:lnTo>
                    <a:pt x="71719" y="453767"/>
                  </a:lnTo>
                  <a:lnTo>
                    <a:pt x="71719" y="221695"/>
                  </a:lnTo>
                  <a:lnTo>
                    <a:pt x="152439" y="221695"/>
                  </a:lnTo>
                  <a:lnTo>
                    <a:pt x="152439" y="441031"/>
                  </a:lnTo>
                  <a:lnTo>
                    <a:pt x="156360" y="487493"/>
                  </a:lnTo>
                  <a:lnTo>
                    <a:pt x="167538" y="516974"/>
                  </a:lnTo>
                  <a:lnTo>
                    <a:pt x="185106" y="533011"/>
                  </a:lnTo>
                  <a:lnTo>
                    <a:pt x="208189" y="537728"/>
                  </a:lnTo>
                  <a:lnTo>
                    <a:pt x="276784" y="537728"/>
                  </a:lnTo>
                  <a:lnTo>
                    <a:pt x="283393" y="613670"/>
                  </a:lnTo>
                  <a:lnTo>
                    <a:pt x="263648" y="627586"/>
                  </a:lnTo>
                  <a:lnTo>
                    <a:pt x="239548" y="637255"/>
                  </a:lnTo>
                  <a:lnTo>
                    <a:pt x="212980" y="643151"/>
                  </a:lnTo>
                  <a:lnTo>
                    <a:pt x="185831" y="645274"/>
                  </a:lnTo>
                  <a:close/>
                </a:path>
                <a:path w="283844" h="645794">
                  <a:moveTo>
                    <a:pt x="276784" y="537728"/>
                  </a:moveTo>
                  <a:lnTo>
                    <a:pt x="208189" y="537728"/>
                  </a:lnTo>
                  <a:lnTo>
                    <a:pt x="227208" y="536313"/>
                  </a:lnTo>
                  <a:lnTo>
                    <a:pt x="245936" y="532539"/>
                  </a:lnTo>
                  <a:lnTo>
                    <a:pt x="262341" y="528294"/>
                  </a:lnTo>
                  <a:lnTo>
                    <a:pt x="275553" y="523577"/>
                  </a:lnTo>
                  <a:lnTo>
                    <a:pt x="276784" y="537728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71060" y="613824"/>
              <a:ext cx="283845" cy="645795"/>
            </a:xfrm>
            <a:custGeom>
              <a:avLst/>
              <a:gdLst/>
              <a:ahLst/>
              <a:cxnLst/>
              <a:rect l="l" t="t" r="r" b="b"/>
              <a:pathLst>
                <a:path w="283844" h="645794">
                  <a:moveTo>
                    <a:pt x="71719" y="0"/>
                  </a:moveTo>
                  <a:lnTo>
                    <a:pt x="71719" y="124998"/>
                  </a:lnTo>
                  <a:lnTo>
                    <a:pt x="0" y="124998"/>
                  </a:lnTo>
                  <a:lnTo>
                    <a:pt x="0" y="221695"/>
                  </a:lnTo>
                  <a:lnTo>
                    <a:pt x="71719" y="221695"/>
                  </a:lnTo>
                  <a:lnTo>
                    <a:pt x="71719" y="453767"/>
                  </a:lnTo>
                  <a:lnTo>
                    <a:pt x="74625" y="484706"/>
                  </a:lnTo>
                  <a:lnTo>
                    <a:pt x="79849" y="540322"/>
                  </a:lnTo>
                  <a:lnTo>
                    <a:pt x="81613" y="544818"/>
                  </a:lnTo>
                  <a:lnTo>
                    <a:pt x="103078" y="599520"/>
                  </a:lnTo>
                  <a:lnTo>
                    <a:pt x="138938" y="634189"/>
                  </a:lnTo>
                  <a:lnTo>
                    <a:pt x="185831" y="645274"/>
                  </a:lnTo>
                  <a:lnTo>
                    <a:pt x="185831" y="645274"/>
                  </a:lnTo>
                  <a:lnTo>
                    <a:pt x="212980" y="643151"/>
                  </a:lnTo>
                  <a:lnTo>
                    <a:pt x="239548" y="637255"/>
                  </a:lnTo>
                  <a:lnTo>
                    <a:pt x="263648" y="627586"/>
                  </a:lnTo>
                  <a:lnTo>
                    <a:pt x="283393" y="613670"/>
                  </a:lnTo>
                  <a:lnTo>
                    <a:pt x="275553" y="523577"/>
                  </a:lnTo>
                  <a:lnTo>
                    <a:pt x="262341" y="528294"/>
                  </a:lnTo>
                  <a:lnTo>
                    <a:pt x="208189" y="537728"/>
                  </a:lnTo>
                  <a:lnTo>
                    <a:pt x="208189" y="537728"/>
                  </a:lnTo>
                  <a:lnTo>
                    <a:pt x="152439" y="441031"/>
                  </a:lnTo>
                  <a:lnTo>
                    <a:pt x="152439" y="221695"/>
                  </a:lnTo>
                  <a:lnTo>
                    <a:pt x="269746" y="221695"/>
                  </a:lnTo>
                  <a:lnTo>
                    <a:pt x="269746" y="124998"/>
                  </a:lnTo>
                  <a:lnTo>
                    <a:pt x="152439" y="124998"/>
                  </a:lnTo>
                  <a:lnTo>
                    <a:pt x="152439" y="0"/>
                  </a:lnTo>
                  <a:lnTo>
                    <a:pt x="71719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718838" y="724626"/>
            <a:ext cx="295275" cy="539115"/>
            <a:chOff x="1718838" y="724626"/>
            <a:chExt cx="295275" cy="539115"/>
          </a:xfrm>
        </p:grpSpPr>
        <p:sp>
          <p:nvSpPr>
            <p:cNvPr id="43" name="object 43"/>
            <p:cNvSpPr/>
            <p:nvPr/>
          </p:nvSpPr>
          <p:spPr>
            <a:xfrm>
              <a:off x="1723601" y="729389"/>
              <a:ext cx="285750" cy="529590"/>
            </a:xfrm>
            <a:custGeom>
              <a:avLst/>
              <a:gdLst/>
              <a:ahLst/>
              <a:cxnLst/>
              <a:rect l="l" t="t" r="r" b="b"/>
              <a:pathLst>
                <a:path w="285750" h="529590">
                  <a:moveTo>
                    <a:pt x="87689" y="161318"/>
                  </a:moveTo>
                  <a:lnTo>
                    <a:pt x="6968" y="161318"/>
                  </a:lnTo>
                  <a:lnTo>
                    <a:pt x="15824" y="99526"/>
                  </a:lnTo>
                  <a:lnTo>
                    <a:pt x="41811" y="48112"/>
                  </a:lnTo>
                  <a:lnTo>
                    <a:pt x="83188" y="12971"/>
                  </a:lnTo>
                  <a:lnTo>
                    <a:pt x="139374" y="0"/>
                  </a:lnTo>
                  <a:lnTo>
                    <a:pt x="189664" y="10603"/>
                  </a:lnTo>
                  <a:lnTo>
                    <a:pt x="192365" y="11320"/>
                  </a:lnTo>
                  <a:lnTo>
                    <a:pt x="234903" y="44810"/>
                  </a:lnTo>
                  <a:lnTo>
                    <a:pt x="261761" y="98111"/>
                  </a:lnTo>
                  <a:lnTo>
                    <a:pt x="135018" y="98111"/>
                  </a:lnTo>
                  <a:lnTo>
                    <a:pt x="112950" y="103064"/>
                  </a:lnTo>
                  <a:lnTo>
                    <a:pt x="97852" y="116979"/>
                  </a:lnTo>
                  <a:lnTo>
                    <a:pt x="90157" y="136318"/>
                  </a:lnTo>
                  <a:lnTo>
                    <a:pt x="87689" y="161318"/>
                  </a:lnTo>
                  <a:close/>
                </a:path>
                <a:path w="285750" h="529590">
                  <a:moveTo>
                    <a:pt x="109756" y="529238"/>
                  </a:moveTo>
                  <a:lnTo>
                    <a:pt x="65476" y="517917"/>
                  </a:lnTo>
                  <a:lnTo>
                    <a:pt x="30778" y="486314"/>
                  </a:lnTo>
                  <a:lnTo>
                    <a:pt x="8130" y="437965"/>
                  </a:lnTo>
                  <a:lnTo>
                    <a:pt x="0" y="376881"/>
                  </a:lnTo>
                  <a:lnTo>
                    <a:pt x="10162" y="301647"/>
                  </a:lnTo>
                  <a:lnTo>
                    <a:pt x="40650" y="247638"/>
                  </a:lnTo>
                  <a:lnTo>
                    <a:pt x="85801" y="218157"/>
                  </a:lnTo>
                  <a:lnTo>
                    <a:pt x="121660" y="211950"/>
                  </a:lnTo>
                  <a:lnTo>
                    <a:pt x="147503" y="208016"/>
                  </a:lnTo>
                  <a:lnTo>
                    <a:pt x="192510" y="208016"/>
                  </a:lnTo>
                  <a:lnTo>
                    <a:pt x="192510" y="177827"/>
                  </a:lnTo>
                  <a:lnTo>
                    <a:pt x="189026" y="145517"/>
                  </a:lnTo>
                  <a:lnTo>
                    <a:pt x="178572" y="120753"/>
                  </a:lnTo>
                  <a:lnTo>
                    <a:pt x="160424" y="104008"/>
                  </a:lnTo>
                  <a:lnTo>
                    <a:pt x="135018" y="98111"/>
                  </a:lnTo>
                  <a:lnTo>
                    <a:pt x="261761" y="98111"/>
                  </a:lnTo>
                  <a:lnTo>
                    <a:pt x="263069" y="100706"/>
                  </a:lnTo>
                  <a:lnTo>
                    <a:pt x="273108" y="177827"/>
                  </a:lnTo>
                  <a:lnTo>
                    <a:pt x="273231" y="286316"/>
                  </a:lnTo>
                  <a:lnTo>
                    <a:pt x="151278" y="286316"/>
                  </a:lnTo>
                  <a:lnTo>
                    <a:pt x="119048" y="292213"/>
                  </a:lnTo>
                  <a:lnTo>
                    <a:pt x="97271" y="308486"/>
                  </a:lnTo>
                  <a:lnTo>
                    <a:pt x="84786" y="334193"/>
                  </a:lnTo>
                  <a:lnTo>
                    <a:pt x="80720" y="366504"/>
                  </a:lnTo>
                  <a:lnTo>
                    <a:pt x="83769" y="391740"/>
                  </a:lnTo>
                  <a:lnTo>
                    <a:pt x="92625" y="411315"/>
                  </a:lnTo>
                  <a:lnTo>
                    <a:pt x="106998" y="423343"/>
                  </a:lnTo>
                  <a:lnTo>
                    <a:pt x="126888" y="427824"/>
                  </a:lnTo>
                  <a:lnTo>
                    <a:pt x="274651" y="427824"/>
                  </a:lnTo>
                  <a:lnTo>
                    <a:pt x="276425" y="465559"/>
                  </a:lnTo>
                  <a:lnTo>
                    <a:pt x="277752" y="472163"/>
                  </a:lnTo>
                  <a:lnTo>
                    <a:pt x="195414" y="472163"/>
                  </a:lnTo>
                  <a:lnTo>
                    <a:pt x="180025" y="494333"/>
                  </a:lnTo>
                  <a:lnTo>
                    <a:pt x="160860" y="512257"/>
                  </a:lnTo>
                  <a:lnTo>
                    <a:pt x="137341" y="524757"/>
                  </a:lnTo>
                  <a:lnTo>
                    <a:pt x="109756" y="529238"/>
                  </a:lnTo>
                  <a:close/>
                </a:path>
                <a:path w="285750" h="529590">
                  <a:moveTo>
                    <a:pt x="274651" y="427824"/>
                  </a:moveTo>
                  <a:lnTo>
                    <a:pt x="126888" y="427824"/>
                  </a:lnTo>
                  <a:lnTo>
                    <a:pt x="149536" y="423107"/>
                  </a:lnTo>
                  <a:lnTo>
                    <a:pt x="168409" y="410843"/>
                  </a:lnTo>
                  <a:lnTo>
                    <a:pt x="182928" y="393626"/>
                  </a:lnTo>
                  <a:lnTo>
                    <a:pt x="192510" y="374051"/>
                  </a:lnTo>
                  <a:lnTo>
                    <a:pt x="192510" y="286316"/>
                  </a:lnTo>
                  <a:lnTo>
                    <a:pt x="273231" y="286316"/>
                  </a:lnTo>
                  <a:lnTo>
                    <a:pt x="273231" y="397636"/>
                  </a:lnTo>
                  <a:lnTo>
                    <a:pt x="274651" y="427824"/>
                  </a:lnTo>
                  <a:close/>
                </a:path>
                <a:path w="285750" h="529590">
                  <a:moveTo>
                    <a:pt x="285716" y="519804"/>
                  </a:moveTo>
                  <a:lnTo>
                    <a:pt x="203834" y="519804"/>
                  </a:lnTo>
                  <a:lnTo>
                    <a:pt x="198898" y="498106"/>
                  </a:lnTo>
                  <a:lnTo>
                    <a:pt x="195414" y="472163"/>
                  </a:lnTo>
                  <a:lnTo>
                    <a:pt x="277752" y="472163"/>
                  </a:lnTo>
                  <a:lnTo>
                    <a:pt x="285716" y="511785"/>
                  </a:lnTo>
                  <a:lnTo>
                    <a:pt x="285716" y="519804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23601" y="729389"/>
              <a:ext cx="285750" cy="529590"/>
            </a:xfrm>
            <a:custGeom>
              <a:avLst/>
              <a:gdLst/>
              <a:ahLst/>
              <a:cxnLst/>
              <a:rect l="l" t="t" r="r" b="b"/>
              <a:pathLst>
                <a:path w="285750" h="529590">
                  <a:moveTo>
                    <a:pt x="285716" y="519804"/>
                  </a:moveTo>
                  <a:lnTo>
                    <a:pt x="285716" y="511785"/>
                  </a:lnTo>
                  <a:lnTo>
                    <a:pt x="276425" y="465559"/>
                  </a:lnTo>
                  <a:lnTo>
                    <a:pt x="273231" y="397636"/>
                  </a:lnTo>
                  <a:lnTo>
                    <a:pt x="273231" y="178771"/>
                  </a:lnTo>
                  <a:lnTo>
                    <a:pt x="271054" y="162043"/>
                  </a:lnTo>
                  <a:lnTo>
                    <a:pt x="263069" y="100706"/>
                  </a:lnTo>
                  <a:lnTo>
                    <a:pt x="234903" y="44810"/>
                  </a:lnTo>
                  <a:lnTo>
                    <a:pt x="192365" y="11320"/>
                  </a:lnTo>
                  <a:lnTo>
                    <a:pt x="189664" y="10603"/>
                  </a:lnTo>
                  <a:lnTo>
                    <a:pt x="139374" y="0"/>
                  </a:lnTo>
                  <a:lnTo>
                    <a:pt x="119930" y="4416"/>
                  </a:lnTo>
                  <a:lnTo>
                    <a:pt x="83188" y="12971"/>
                  </a:lnTo>
                  <a:lnTo>
                    <a:pt x="75728" y="19307"/>
                  </a:lnTo>
                  <a:lnTo>
                    <a:pt x="41811" y="48112"/>
                  </a:lnTo>
                  <a:lnTo>
                    <a:pt x="15824" y="99526"/>
                  </a:lnTo>
                  <a:lnTo>
                    <a:pt x="6968" y="161318"/>
                  </a:lnTo>
                  <a:lnTo>
                    <a:pt x="87689" y="161318"/>
                  </a:lnTo>
                  <a:lnTo>
                    <a:pt x="90157" y="136318"/>
                  </a:lnTo>
                  <a:lnTo>
                    <a:pt x="97852" y="116979"/>
                  </a:lnTo>
                  <a:lnTo>
                    <a:pt x="112950" y="103064"/>
                  </a:lnTo>
                  <a:lnTo>
                    <a:pt x="135018" y="98111"/>
                  </a:lnTo>
                  <a:lnTo>
                    <a:pt x="135018" y="98111"/>
                  </a:lnTo>
                  <a:lnTo>
                    <a:pt x="160424" y="104008"/>
                  </a:lnTo>
                  <a:lnTo>
                    <a:pt x="178572" y="120753"/>
                  </a:lnTo>
                  <a:lnTo>
                    <a:pt x="189026" y="145517"/>
                  </a:lnTo>
                  <a:lnTo>
                    <a:pt x="192510" y="177827"/>
                  </a:lnTo>
                  <a:lnTo>
                    <a:pt x="192510" y="208016"/>
                  </a:lnTo>
                  <a:lnTo>
                    <a:pt x="147503" y="208016"/>
                  </a:lnTo>
                  <a:lnTo>
                    <a:pt x="121660" y="211950"/>
                  </a:lnTo>
                  <a:lnTo>
                    <a:pt x="85801" y="218157"/>
                  </a:lnTo>
                  <a:lnTo>
                    <a:pt x="74130" y="225778"/>
                  </a:lnTo>
                  <a:lnTo>
                    <a:pt x="40650" y="247638"/>
                  </a:lnTo>
                  <a:lnTo>
                    <a:pt x="38916" y="250710"/>
                  </a:lnTo>
                  <a:lnTo>
                    <a:pt x="10162" y="301647"/>
                  </a:lnTo>
                  <a:lnTo>
                    <a:pt x="0" y="376881"/>
                  </a:lnTo>
                  <a:lnTo>
                    <a:pt x="8130" y="437965"/>
                  </a:lnTo>
                  <a:lnTo>
                    <a:pt x="30778" y="486314"/>
                  </a:lnTo>
                  <a:lnTo>
                    <a:pt x="65476" y="517917"/>
                  </a:lnTo>
                  <a:lnTo>
                    <a:pt x="109756" y="529238"/>
                  </a:lnTo>
                  <a:lnTo>
                    <a:pt x="109756" y="529238"/>
                  </a:lnTo>
                  <a:lnTo>
                    <a:pt x="137341" y="524757"/>
                  </a:lnTo>
                  <a:lnTo>
                    <a:pt x="160860" y="512257"/>
                  </a:lnTo>
                  <a:lnTo>
                    <a:pt x="180025" y="494333"/>
                  </a:lnTo>
                  <a:lnTo>
                    <a:pt x="195414" y="472163"/>
                  </a:lnTo>
                  <a:lnTo>
                    <a:pt x="198898" y="498106"/>
                  </a:lnTo>
                  <a:lnTo>
                    <a:pt x="203834" y="519804"/>
                  </a:lnTo>
                  <a:lnTo>
                    <a:pt x="285716" y="519804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9559" y="1010943"/>
              <a:ext cx="121315" cy="151032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2405919" y="557647"/>
            <a:ext cx="348615" cy="696595"/>
            <a:chOff x="2405919" y="557647"/>
            <a:chExt cx="348615" cy="696595"/>
          </a:xfrm>
        </p:grpSpPr>
        <p:sp>
          <p:nvSpPr>
            <p:cNvPr id="47" name="object 47"/>
            <p:cNvSpPr/>
            <p:nvPr/>
          </p:nvSpPr>
          <p:spPr>
            <a:xfrm>
              <a:off x="2410682" y="562410"/>
              <a:ext cx="339090" cy="687070"/>
            </a:xfrm>
            <a:custGeom>
              <a:avLst/>
              <a:gdLst/>
              <a:ahLst/>
              <a:cxnLst/>
              <a:rect l="l" t="t" r="r" b="b"/>
              <a:pathLst>
                <a:path w="339089" h="687069">
                  <a:moveTo>
                    <a:pt x="210802" y="686783"/>
                  </a:moveTo>
                  <a:lnTo>
                    <a:pt x="127758" y="686783"/>
                  </a:lnTo>
                  <a:lnTo>
                    <a:pt x="0" y="0"/>
                  </a:lnTo>
                  <a:lnTo>
                    <a:pt x="90012" y="0"/>
                  </a:lnTo>
                  <a:lnTo>
                    <a:pt x="168990" y="494804"/>
                  </a:lnTo>
                  <a:lnTo>
                    <a:pt x="176829" y="448107"/>
                  </a:lnTo>
                  <a:lnTo>
                    <a:pt x="248839" y="0"/>
                  </a:lnTo>
                  <a:lnTo>
                    <a:pt x="338852" y="0"/>
                  </a:lnTo>
                  <a:lnTo>
                    <a:pt x="210802" y="686783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10682" y="562410"/>
              <a:ext cx="339090" cy="687070"/>
            </a:xfrm>
            <a:custGeom>
              <a:avLst/>
              <a:gdLst/>
              <a:ahLst/>
              <a:cxnLst/>
              <a:rect l="l" t="t" r="r" b="b"/>
              <a:pathLst>
                <a:path w="339089" h="687069">
                  <a:moveTo>
                    <a:pt x="210802" y="686783"/>
                  </a:moveTo>
                  <a:lnTo>
                    <a:pt x="338852" y="0"/>
                  </a:lnTo>
                  <a:lnTo>
                    <a:pt x="248839" y="0"/>
                  </a:lnTo>
                  <a:lnTo>
                    <a:pt x="176829" y="448107"/>
                  </a:lnTo>
                  <a:lnTo>
                    <a:pt x="168990" y="494804"/>
                  </a:lnTo>
                  <a:lnTo>
                    <a:pt x="161731" y="448579"/>
                  </a:lnTo>
                  <a:lnTo>
                    <a:pt x="90012" y="0"/>
                  </a:lnTo>
                  <a:lnTo>
                    <a:pt x="0" y="0"/>
                  </a:lnTo>
                  <a:lnTo>
                    <a:pt x="127758" y="686783"/>
                  </a:lnTo>
                  <a:lnTo>
                    <a:pt x="210802" y="68678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815080" y="533591"/>
            <a:ext cx="266065" cy="720725"/>
            <a:chOff x="2815080" y="533591"/>
            <a:chExt cx="266065" cy="720725"/>
          </a:xfrm>
        </p:grpSpPr>
        <p:sp>
          <p:nvSpPr>
            <p:cNvPr id="50" name="object 50"/>
            <p:cNvSpPr/>
            <p:nvPr/>
          </p:nvSpPr>
          <p:spPr>
            <a:xfrm>
              <a:off x="2819843" y="538354"/>
              <a:ext cx="256540" cy="711200"/>
            </a:xfrm>
            <a:custGeom>
              <a:avLst/>
              <a:gdLst/>
              <a:ahLst/>
              <a:cxnLst/>
              <a:rect l="l" t="t" r="r" b="b"/>
              <a:pathLst>
                <a:path w="256539" h="711200">
                  <a:moveTo>
                    <a:pt x="171023" y="604237"/>
                  </a:moveTo>
                  <a:lnTo>
                    <a:pt x="89431" y="604237"/>
                  </a:lnTo>
                  <a:lnTo>
                    <a:pt x="89431" y="307543"/>
                  </a:lnTo>
                  <a:lnTo>
                    <a:pt x="0" y="307543"/>
                  </a:lnTo>
                  <a:lnTo>
                    <a:pt x="0" y="200468"/>
                  </a:lnTo>
                  <a:lnTo>
                    <a:pt x="171023" y="200468"/>
                  </a:lnTo>
                  <a:lnTo>
                    <a:pt x="171023" y="604237"/>
                  </a:lnTo>
                  <a:close/>
                </a:path>
                <a:path w="256539" h="711200">
                  <a:moveTo>
                    <a:pt x="256100" y="710839"/>
                  </a:moveTo>
                  <a:lnTo>
                    <a:pt x="0" y="710839"/>
                  </a:lnTo>
                  <a:lnTo>
                    <a:pt x="0" y="604237"/>
                  </a:lnTo>
                  <a:lnTo>
                    <a:pt x="256100" y="604237"/>
                  </a:lnTo>
                  <a:lnTo>
                    <a:pt x="256100" y="710839"/>
                  </a:lnTo>
                  <a:close/>
                </a:path>
                <a:path w="256539" h="711200">
                  <a:moveTo>
                    <a:pt x="130082" y="139620"/>
                  </a:moveTo>
                  <a:lnTo>
                    <a:pt x="111064" y="134432"/>
                  </a:lnTo>
                  <a:lnTo>
                    <a:pt x="96400" y="119809"/>
                  </a:lnTo>
                  <a:lnTo>
                    <a:pt x="86963" y="97875"/>
                  </a:lnTo>
                  <a:lnTo>
                    <a:pt x="83624" y="69810"/>
                  </a:lnTo>
                  <a:lnTo>
                    <a:pt x="86963" y="41744"/>
                  </a:lnTo>
                  <a:lnTo>
                    <a:pt x="96400" y="19339"/>
                  </a:lnTo>
                  <a:lnTo>
                    <a:pt x="111064" y="5188"/>
                  </a:lnTo>
                  <a:lnTo>
                    <a:pt x="130082" y="0"/>
                  </a:lnTo>
                  <a:lnTo>
                    <a:pt x="164200" y="19575"/>
                  </a:lnTo>
                  <a:lnTo>
                    <a:pt x="176830" y="69810"/>
                  </a:lnTo>
                  <a:lnTo>
                    <a:pt x="164200" y="120045"/>
                  </a:lnTo>
                  <a:lnTo>
                    <a:pt x="130082" y="13962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19843" y="738823"/>
              <a:ext cx="256540" cy="510540"/>
            </a:xfrm>
            <a:custGeom>
              <a:avLst/>
              <a:gdLst/>
              <a:ahLst/>
              <a:cxnLst/>
              <a:rect l="l" t="t" r="r" b="b"/>
              <a:pathLst>
                <a:path w="256539" h="510540">
                  <a:moveTo>
                    <a:pt x="0" y="107074"/>
                  </a:moveTo>
                  <a:lnTo>
                    <a:pt x="89431" y="107074"/>
                  </a:lnTo>
                  <a:lnTo>
                    <a:pt x="89431" y="403768"/>
                  </a:lnTo>
                  <a:lnTo>
                    <a:pt x="0" y="403768"/>
                  </a:lnTo>
                  <a:lnTo>
                    <a:pt x="0" y="510370"/>
                  </a:lnTo>
                  <a:lnTo>
                    <a:pt x="256100" y="510370"/>
                  </a:lnTo>
                  <a:lnTo>
                    <a:pt x="256100" y="403768"/>
                  </a:lnTo>
                  <a:lnTo>
                    <a:pt x="171023" y="403768"/>
                  </a:lnTo>
                  <a:lnTo>
                    <a:pt x="171023" y="0"/>
                  </a:lnTo>
                  <a:lnTo>
                    <a:pt x="0" y="0"/>
                  </a:lnTo>
                  <a:lnTo>
                    <a:pt x="0" y="107074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8705" y="533591"/>
              <a:ext cx="102730" cy="149145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3143812" y="724626"/>
            <a:ext cx="296545" cy="539750"/>
            <a:chOff x="3143812" y="724626"/>
            <a:chExt cx="296545" cy="539750"/>
          </a:xfrm>
        </p:grpSpPr>
        <p:sp>
          <p:nvSpPr>
            <p:cNvPr id="54" name="object 54"/>
            <p:cNvSpPr/>
            <p:nvPr/>
          </p:nvSpPr>
          <p:spPr>
            <a:xfrm>
              <a:off x="3148575" y="729389"/>
              <a:ext cx="287020" cy="530225"/>
            </a:xfrm>
            <a:custGeom>
              <a:avLst/>
              <a:gdLst/>
              <a:ahLst/>
              <a:cxnLst/>
              <a:rect l="l" t="t" r="r" b="b"/>
              <a:pathLst>
                <a:path w="287020" h="530225">
                  <a:moveTo>
                    <a:pt x="276758" y="435371"/>
                  </a:moveTo>
                  <a:lnTo>
                    <a:pt x="146922" y="435371"/>
                  </a:lnTo>
                  <a:lnTo>
                    <a:pt x="174362" y="430890"/>
                  </a:lnTo>
                  <a:lnTo>
                    <a:pt x="193671" y="418862"/>
                  </a:lnTo>
                  <a:lnTo>
                    <a:pt x="204559" y="401409"/>
                  </a:lnTo>
                  <a:lnTo>
                    <a:pt x="208189" y="379712"/>
                  </a:lnTo>
                  <a:lnTo>
                    <a:pt x="204850" y="358957"/>
                  </a:lnTo>
                  <a:lnTo>
                    <a:pt x="193090" y="341976"/>
                  </a:lnTo>
                  <a:lnTo>
                    <a:pt x="170151" y="327825"/>
                  </a:lnTo>
                  <a:lnTo>
                    <a:pt x="134146" y="314618"/>
                  </a:lnTo>
                  <a:lnTo>
                    <a:pt x="83769" y="292213"/>
                  </a:lnTo>
                  <a:lnTo>
                    <a:pt x="44715" y="259430"/>
                  </a:lnTo>
                  <a:lnTo>
                    <a:pt x="19308" y="215563"/>
                  </a:lnTo>
                  <a:lnTo>
                    <a:pt x="10162" y="158016"/>
                  </a:lnTo>
                  <a:lnTo>
                    <a:pt x="19454" y="97640"/>
                  </a:lnTo>
                  <a:lnTo>
                    <a:pt x="46167" y="47169"/>
                  </a:lnTo>
                  <a:lnTo>
                    <a:pt x="88560" y="12735"/>
                  </a:lnTo>
                  <a:lnTo>
                    <a:pt x="126077" y="4084"/>
                  </a:lnTo>
                  <a:lnTo>
                    <a:pt x="144890" y="0"/>
                  </a:lnTo>
                  <a:lnTo>
                    <a:pt x="199194" y="11191"/>
                  </a:lnTo>
                  <a:lnTo>
                    <a:pt x="203833" y="12499"/>
                  </a:lnTo>
                  <a:lnTo>
                    <a:pt x="248259" y="46697"/>
                  </a:lnTo>
                  <a:lnTo>
                    <a:pt x="273607" y="94810"/>
                  </a:lnTo>
                  <a:lnTo>
                    <a:pt x="144890" y="94810"/>
                  </a:lnTo>
                  <a:lnTo>
                    <a:pt x="119048" y="99526"/>
                  </a:lnTo>
                  <a:lnTo>
                    <a:pt x="101045" y="112734"/>
                  </a:lnTo>
                  <a:lnTo>
                    <a:pt x="91318" y="130422"/>
                  </a:lnTo>
                  <a:lnTo>
                    <a:pt x="87979" y="151884"/>
                  </a:lnTo>
                  <a:lnTo>
                    <a:pt x="90883" y="172875"/>
                  </a:lnTo>
                  <a:lnTo>
                    <a:pt x="101335" y="190091"/>
                  </a:lnTo>
                  <a:lnTo>
                    <a:pt x="121371" y="204478"/>
                  </a:lnTo>
                  <a:lnTo>
                    <a:pt x="153891" y="215563"/>
                  </a:lnTo>
                  <a:lnTo>
                    <a:pt x="204146" y="233883"/>
                  </a:lnTo>
                  <a:lnTo>
                    <a:pt x="206737" y="234902"/>
                  </a:lnTo>
                  <a:lnTo>
                    <a:pt x="248839" y="265090"/>
                  </a:lnTo>
                  <a:lnTo>
                    <a:pt x="276569" y="310609"/>
                  </a:lnTo>
                  <a:lnTo>
                    <a:pt x="286587" y="374051"/>
                  </a:lnTo>
                  <a:lnTo>
                    <a:pt x="276758" y="435371"/>
                  </a:lnTo>
                  <a:close/>
                </a:path>
                <a:path w="287020" h="530225">
                  <a:moveTo>
                    <a:pt x="285425" y="164620"/>
                  </a:moveTo>
                  <a:lnTo>
                    <a:pt x="204704" y="164620"/>
                  </a:lnTo>
                  <a:lnTo>
                    <a:pt x="202092" y="140799"/>
                  </a:lnTo>
                  <a:lnTo>
                    <a:pt x="194251" y="120753"/>
                  </a:lnTo>
                  <a:lnTo>
                    <a:pt x="174652" y="101885"/>
                  </a:lnTo>
                  <a:lnTo>
                    <a:pt x="144890" y="94810"/>
                  </a:lnTo>
                  <a:lnTo>
                    <a:pt x="273607" y="94810"/>
                  </a:lnTo>
                  <a:lnTo>
                    <a:pt x="275843" y="99055"/>
                  </a:lnTo>
                  <a:lnTo>
                    <a:pt x="285425" y="164620"/>
                  </a:lnTo>
                  <a:close/>
                </a:path>
                <a:path w="287020" h="530225">
                  <a:moveTo>
                    <a:pt x="145181" y="529709"/>
                  </a:moveTo>
                  <a:lnTo>
                    <a:pt x="89572" y="516912"/>
                  </a:lnTo>
                  <a:lnTo>
                    <a:pt x="37166" y="474993"/>
                  </a:lnTo>
                  <a:lnTo>
                    <a:pt x="9436" y="420041"/>
                  </a:lnTo>
                  <a:lnTo>
                    <a:pt x="0" y="358014"/>
                  </a:lnTo>
                  <a:lnTo>
                    <a:pt x="76945" y="358014"/>
                  </a:lnTo>
                  <a:lnTo>
                    <a:pt x="83914" y="393626"/>
                  </a:lnTo>
                  <a:lnTo>
                    <a:pt x="99594" y="417447"/>
                  </a:lnTo>
                  <a:lnTo>
                    <a:pt x="121515" y="431126"/>
                  </a:lnTo>
                  <a:lnTo>
                    <a:pt x="146922" y="435371"/>
                  </a:lnTo>
                  <a:lnTo>
                    <a:pt x="276758" y="435371"/>
                  </a:lnTo>
                  <a:lnTo>
                    <a:pt x="276569" y="436551"/>
                  </a:lnTo>
                  <a:lnTo>
                    <a:pt x="248259" y="485842"/>
                  </a:lnTo>
                  <a:lnTo>
                    <a:pt x="203543" y="518153"/>
                  </a:lnTo>
                  <a:lnTo>
                    <a:pt x="165556" y="525982"/>
                  </a:lnTo>
                  <a:lnTo>
                    <a:pt x="145181" y="52970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48575" y="729389"/>
              <a:ext cx="287020" cy="530225"/>
            </a:xfrm>
            <a:custGeom>
              <a:avLst/>
              <a:gdLst/>
              <a:ahLst/>
              <a:cxnLst/>
              <a:rect l="l" t="t" r="r" b="b"/>
              <a:pathLst>
                <a:path w="287020" h="530225">
                  <a:moveTo>
                    <a:pt x="208189" y="379712"/>
                  </a:moveTo>
                  <a:lnTo>
                    <a:pt x="208189" y="379712"/>
                  </a:lnTo>
                  <a:lnTo>
                    <a:pt x="146922" y="435371"/>
                  </a:lnTo>
                  <a:lnTo>
                    <a:pt x="146922" y="435371"/>
                  </a:lnTo>
                  <a:lnTo>
                    <a:pt x="76945" y="358014"/>
                  </a:lnTo>
                  <a:lnTo>
                    <a:pt x="0" y="358014"/>
                  </a:lnTo>
                  <a:lnTo>
                    <a:pt x="9436" y="420041"/>
                  </a:lnTo>
                  <a:lnTo>
                    <a:pt x="37166" y="474993"/>
                  </a:lnTo>
                  <a:lnTo>
                    <a:pt x="82607" y="514615"/>
                  </a:lnTo>
                  <a:lnTo>
                    <a:pt x="89572" y="516912"/>
                  </a:lnTo>
                  <a:lnTo>
                    <a:pt x="145181" y="529709"/>
                  </a:lnTo>
                  <a:lnTo>
                    <a:pt x="165556" y="525982"/>
                  </a:lnTo>
                  <a:lnTo>
                    <a:pt x="203543" y="518153"/>
                  </a:lnTo>
                  <a:lnTo>
                    <a:pt x="213593" y="510891"/>
                  </a:lnTo>
                  <a:lnTo>
                    <a:pt x="248259" y="485842"/>
                  </a:lnTo>
                  <a:lnTo>
                    <a:pt x="248410" y="485580"/>
                  </a:lnTo>
                  <a:lnTo>
                    <a:pt x="276569" y="436551"/>
                  </a:lnTo>
                  <a:lnTo>
                    <a:pt x="286587" y="374051"/>
                  </a:lnTo>
                  <a:lnTo>
                    <a:pt x="286175" y="371445"/>
                  </a:lnTo>
                  <a:lnTo>
                    <a:pt x="276569" y="310609"/>
                  </a:lnTo>
                  <a:lnTo>
                    <a:pt x="248839" y="265090"/>
                  </a:lnTo>
                  <a:lnTo>
                    <a:pt x="206737" y="234902"/>
                  </a:lnTo>
                  <a:lnTo>
                    <a:pt x="204146" y="233883"/>
                  </a:lnTo>
                  <a:lnTo>
                    <a:pt x="153891" y="215563"/>
                  </a:lnTo>
                  <a:lnTo>
                    <a:pt x="151147" y="214628"/>
                  </a:lnTo>
                  <a:lnTo>
                    <a:pt x="121371" y="204478"/>
                  </a:lnTo>
                  <a:lnTo>
                    <a:pt x="101335" y="190091"/>
                  </a:lnTo>
                  <a:lnTo>
                    <a:pt x="90883" y="172875"/>
                  </a:lnTo>
                  <a:lnTo>
                    <a:pt x="87979" y="151884"/>
                  </a:lnTo>
                  <a:lnTo>
                    <a:pt x="87979" y="151884"/>
                  </a:lnTo>
                  <a:lnTo>
                    <a:pt x="91318" y="130422"/>
                  </a:lnTo>
                  <a:lnTo>
                    <a:pt x="101045" y="112734"/>
                  </a:lnTo>
                  <a:lnTo>
                    <a:pt x="119048" y="99526"/>
                  </a:lnTo>
                  <a:lnTo>
                    <a:pt x="144890" y="94810"/>
                  </a:lnTo>
                  <a:lnTo>
                    <a:pt x="144890" y="94810"/>
                  </a:lnTo>
                  <a:lnTo>
                    <a:pt x="174652" y="101885"/>
                  </a:lnTo>
                  <a:lnTo>
                    <a:pt x="194251" y="120753"/>
                  </a:lnTo>
                  <a:lnTo>
                    <a:pt x="202092" y="140799"/>
                  </a:lnTo>
                  <a:lnTo>
                    <a:pt x="204704" y="164620"/>
                  </a:lnTo>
                  <a:lnTo>
                    <a:pt x="285425" y="164620"/>
                  </a:lnTo>
                  <a:lnTo>
                    <a:pt x="275843" y="99055"/>
                  </a:lnTo>
                  <a:lnTo>
                    <a:pt x="199194" y="11191"/>
                  </a:lnTo>
                  <a:lnTo>
                    <a:pt x="144890" y="0"/>
                  </a:lnTo>
                  <a:lnTo>
                    <a:pt x="126077" y="4084"/>
                  </a:lnTo>
                  <a:lnTo>
                    <a:pt x="88560" y="12735"/>
                  </a:lnTo>
                  <a:lnTo>
                    <a:pt x="80275" y="19464"/>
                  </a:lnTo>
                  <a:lnTo>
                    <a:pt x="46167" y="47169"/>
                  </a:lnTo>
                  <a:lnTo>
                    <a:pt x="19454" y="97640"/>
                  </a:lnTo>
                  <a:lnTo>
                    <a:pt x="10162" y="158016"/>
                  </a:lnTo>
                  <a:lnTo>
                    <a:pt x="10162" y="158016"/>
                  </a:lnTo>
                  <a:lnTo>
                    <a:pt x="19308" y="215563"/>
                  </a:lnTo>
                  <a:lnTo>
                    <a:pt x="44715" y="259430"/>
                  </a:lnTo>
                  <a:lnTo>
                    <a:pt x="83769" y="292213"/>
                  </a:lnTo>
                  <a:lnTo>
                    <a:pt x="134146" y="314618"/>
                  </a:lnTo>
                  <a:lnTo>
                    <a:pt x="140570" y="316974"/>
                  </a:lnTo>
                  <a:lnTo>
                    <a:pt x="170151" y="327825"/>
                  </a:lnTo>
                  <a:lnTo>
                    <a:pt x="193090" y="341976"/>
                  </a:lnTo>
                  <a:lnTo>
                    <a:pt x="204850" y="358957"/>
                  </a:lnTo>
                  <a:lnTo>
                    <a:pt x="208189" y="379712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3507677" y="734060"/>
            <a:ext cx="285115" cy="530225"/>
            <a:chOff x="3507677" y="734060"/>
            <a:chExt cx="285115" cy="530225"/>
          </a:xfrm>
        </p:grpSpPr>
        <p:sp>
          <p:nvSpPr>
            <p:cNvPr id="57" name="object 57"/>
            <p:cNvSpPr/>
            <p:nvPr/>
          </p:nvSpPr>
          <p:spPr>
            <a:xfrm>
              <a:off x="3512440" y="738823"/>
              <a:ext cx="275590" cy="520700"/>
            </a:xfrm>
            <a:custGeom>
              <a:avLst/>
              <a:gdLst/>
              <a:ahLst/>
              <a:cxnLst/>
              <a:rect l="l" t="t" r="r" b="b"/>
              <a:pathLst>
                <a:path w="275589" h="520700">
                  <a:moveTo>
                    <a:pt x="110047" y="520275"/>
                  </a:moveTo>
                  <a:lnTo>
                    <a:pt x="65331" y="508012"/>
                  </a:lnTo>
                  <a:lnTo>
                    <a:pt x="30488" y="468861"/>
                  </a:lnTo>
                  <a:lnTo>
                    <a:pt x="7985" y="401173"/>
                  </a:lnTo>
                  <a:lnTo>
                    <a:pt x="3560" y="346589"/>
                  </a:lnTo>
                  <a:lnTo>
                    <a:pt x="75" y="302826"/>
                  </a:lnTo>
                  <a:lnTo>
                    <a:pt x="0" y="0"/>
                  </a:lnTo>
                  <a:lnTo>
                    <a:pt x="80720" y="0"/>
                  </a:lnTo>
                  <a:lnTo>
                    <a:pt x="80720" y="302826"/>
                  </a:lnTo>
                  <a:lnTo>
                    <a:pt x="83479" y="355184"/>
                  </a:lnTo>
                  <a:lnTo>
                    <a:pt x="92335" y="389145"/>
                  </a:lnTo>
                  <a:lnTo>
                    <a:pt x="108305" y="408013"/>
                  </a:lnTo>
                  <a:lnTo>
                    <a:pt x="132405" y="413673"/>
                  </a:lnTo>
                  <a:lnTo>
                    <a:pt x="275553" y="413673"/>
                  </a:lnTo>
                  <a:lnTo>
                    <a:pt x="275553" y="438673"/>
                  </a:lnTo>
                  <a:lnTo>
                    <a:pt x="197736" y="438673"/>
                  </a:lnTo>
                  <a:lnTo>
                    <a:pt x="162214" y="494373"/>
                  </a:lnTo>
                  <a:lnTo>
                    <a:pt x="159263" y="498578"/>
                  </a:lnTo>
                  <a:lnTo>
                    <a:pt x="116308" y="517740"/>
                  </a:lnTo>
                  <a:lnTo>
                    <a:pt x="110047" y="520275"/>
                  </a:lnTo>
                  <a:close/>
                </a:path>
                <a:path w="275589" h="520700">
                  <a:moveTo>
                    <a:pt x="275553" y="413673"/>
                  </a:moveTo>
                  <a:lnTo>
                    <a:pt x="132405" y="413673"/>
                  </a:lnTo>
                  <a:lnTo>
                    <a:pt x="155488" y="409428"/>
                  </a:lnTo>
                  <a:lnTo>
                    <a:pt x="173636" y="397164"/>
                  </a:lnTo>
                  <a:lnTo>
                    <a:pt x="185541" y="380183"/>
                  </a:lnTo>
                  <a:lnTo>
                    <a:pt x="194542" y="358014"/>
                  </a:lnTo>
                  <a:lnTo>
                    <a:pt x="194542" y="0"/>
                  </a:lnTo>
                  <a:lnTo>
                    <a:pt x="275553" y="0"/>
                  </a:lnTo>
                  <a:lnTo>
                    <a:pt x="275553" y="413673"/>
                  </a:lnTo>
                  <a:close/>
                </a:path>
                <a:path w="275589" h="520700">
                  <a:moveTo>
                    <a:pt x="275553" y="510370"/>
                  </a:moveTo>
                  <a:lnTo>
                    <a:pt x="202382" y="510370"/>
                  </a:lnTo>
                  <a:lnTo>
                    <a:pt x="197736" y="438673"/>
                  </a:lnTo>
                  <a:lnTo>
                    <a:pt x="275553" y="438673"/>
                  </a:lnTo>
                  <a:lnTo>
                    <a:pt x="275553" y="51037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12440" y="738823"/>
              <a:ext cx="275590" cy="520700"/>
            </a:xfrm>
            <a:custGeom>
              <a:avLst/>
              <a:gdLst/>
              <a:ahLst/>
              <a:cxnLst/>
              <a:rect l="l" t="t" r="r" b="b"/>
              <a:pathLst>
                <a:path w="275589" h="520700">
                  <a:moveTo>
                    <a:pt x="275553" y="510370"/>
                  </a:moveTo>
                  <a:lnTo>
                    <a:pt x="275553" y="0"/>
                  </a:lnTo>
                  <a:lnTo>
                    <a:pt x="194542" y="0"/>
                  </a:lnTo>
                  <a:lnTo>
                    <a:pt x="194542" y="358014"/>
                  </a:lnTo>
                  <a:lnTo>
                    <a:pt x="194542" y="358014"/>
                  </a:lnTo>
                  <a:lnTo>
                    <a:pt x="132405" y="413673"/>
                  </a:lnTo>
                  <a:lnTo>
                    <a:pt x="132405" y="413673"/>
                  </a:lnTo>
                  <a:lnTo>
                    <a:pt x="80720" y="302826"/>
                  </a:lnTo>
                  <a:lnTo>
                    <a:pt x="80720" y="0"/>
                  </a:lnTo>
                  <a:lnTo>
                    <a:pt x="0" y="0"/>
                  </a:lnTo>
                  <a:lnTo>
                    <a:pt x="0" y="301882"/>
                  </a:lnTo>
                  <a:lnTo>
                    <a:pt x="3560" y="346589"/>
                  </a:lnTo>
                  <a:lnTo>
                    <a:pt x="7985" y="401173"/>
                  </a:lnTo>
                  <a:lnTo>
                    <a:pt x="12765" y="415553"/>
                  </a:lnTo>
                  <a:lnTo>
                    <a:pt x="30488" y="468861"/>
                  </a:lnTo>
                  <a:lnTo>
                    <a:pt x="65331" y="508012"/>
                  </a:lnTo>
                  <a:lnTo>
                    <a:pt x="110047" y="520275"/>
                  </a:lnTo>
                  <a:lnTo>
                    <a:pt x="116308" y="517740"/>
                  </a:lnTo>
                  <a:lnTo>
                    <a:pt x="159263" y="498578"/>
                  </a:lnTo>
                  <a:lnTo>
                    <a:pt x="162214" y="494373"/>
                  </a:lnTo>
                  <a:lnTo>
                    <a:pt x="197736" y="438673"/>
                  </a:lnTo>
                  <a:lnTo>
                    <a:pt x="202382" y="510370"/>
                  </a:lnTo>
                  <a:lnTo>
                    <a:pt x="275553" y="510370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3853250" y="724626"/>
            <a:ext cx="295275" cy="539115"/>
            <a:chOff x="3853250" y="724626"/>
            <a:chExt cx="295275" cy="539115"/>
          </a:xfrm>
        </p:grpSpPr>
        <p:sp>
          <p:nvSpPr>
            <p:cNvPr id="60" name="object 60"/>
            <p:cNvSpPr/>
            <p:nvPr/>
          </p:nvSpPr>
          <p:spPr>
            <a:xfrm>
              <a:off x="3858012" y="729389"/>
              <a:ext cx="285750" cy="529590"/>
            </a:xfrm>
            <a:custGeom>
              <a:avLst/>
              <a:gdLst/>
              <a:ahLst/>
              <a:cxnLst/>
              <a:rect l="l" t="t" r="r" b="b"/>
              <a:pathLst>
                <a:path w="285750" h="529590">
                  <a:moveTo>
                    <a:pt x="87689" y="161318"/>
                  </a:moveTo>
                  <a:lnTo>
                    <a:pt x="6968" y="161318"/>
                  </a:lnTo>
                  <a:lnTo>
                    <a:pt x="15824" y="99526"/>
                  </a:lnTo>
                  <a:lnTo>
                    <a:pt x="41811" y="48112"/>
                  </a:lnTo>
                  <a:lnTo>
                    <a:pt x="83187" y="12971"/>
                  </a:lnTo>
                  <a:lnTo>
                    <a:pt x="139373" y="0"/>
                  </a:lnTo>
                  <a:lnTo>
                    <a:pt x="189663" y="10604"/>
                  </a:lnTo>
                  <a:lnTo>
                    <a:pt x="192364" y="11320"/>
                  </a:lnTo>
                  <a:lnTo>
                    <a:pt x="234903" y="44810"/>
                  </a:lnTo>
                  <a:lnTo>
                    <a:pt x="261761" y="98111"/>
                  </a:lnTo>
                  <a:lnTo>
                    <a:pt x="135017" y="98111"/>
                  </a:lnTo>
                  <a:lnTo>
                    <a:pt x="112950" y="103064"/>
                  </a:lnTo>
                  <a:lnTo>
                    <a:pt x="97851" y="116979"/>
                  </a:lnTo>
                  <a:lnTo>
                    <a:pt x="90157" y="136318"/>
                  </a:lnTo>
                  <a:lnTo>
                    <a:pt x="87689" y="161318"/>
                  </a:lnTo>
                  <a:close/>
                </a:path>
                <a:path w="285750" h="529590">
                  <a:moveTo>
                    <a:pt x="109756" y="529238"/>
                  </a:moveTo>
                  <a:lnTo>
                    <a:pt x="65476" y="517917"/>
                  </a:lnTo>
                  <a:lnTo>
                    <a:pt x="30777" y="486314"/>
                  </a:lnTo>
                  <a:lnTo>
                    <a:pt x="8129" y="437965"/>
                  </a:lnTo>
                  <a:lnTo>
                    <a:pt x="0" y="376881"/>
                  </a:lnTo>
                  <a:lnTo>
                    <a:pt x="10162" y="301647"/>
                  </a:lnTo>
                  <a:lnTo>
                    <a:pt x="40650" y="247638"/>
                  </a:lnTo>
                  <a:lnTo>
                    <a:pt x="85801" y="218157"/>
                  </a:lnTo>
                  <a:lnTo>
                    <a:pt x="121606" y="211963"/>
                  </a:lnTo>
                  <a:lnTo>
                    <a:pt x="147503" y="208016"/>
                  </a:lnTo>
                  <a:lnTo>
                    <a:pt x="192509" y="208016"/>
                  </a:lnTo>
                  <a:lnTo>
                    <a:pt x="192509" y="177827"/>
                  </a:lnTo>
                  <a:lnTo>
                    <a:pt x="189025" y="145517"/>
                  </a:lnTo>
                  <a:lnTo>
                    <a:pt x="178572" y="120753"/>
                  </a:lnTo>
                  <a:lnTo>
                    <a:pt x="160424" y="104008"/>
                  </a:lnTo>
                  <a:lnTo>
                    <a:pt x="135017" y="98111"/>
                  </a:lnTo>
                  <a:lnTo>
                    <a:pt x="261761" y="98111"/>
                  </a:lnTo>
                  <a:lnTo>
                    <a:pt x="263065" y="100700"/>
                  </a:lnTo>
                  <a:lnTo>
                    <a:pt x="273107" y="177827"/>
                  </a:lnTo>
                  <a:lnTo>
                    <a:pt x="273230" y="286316"/>
                  </a:lnTo>
                  <a:lnTo>
                    <a:pt x="151278" y="286316"/>
                  </a:lnTo>
                  <a:lnTo>
                    <a:pt x="119048" y="292213"/>
                  </a:lnTo>
                  <a:lnTo>
                    <a:pt x="97271" y="308486"/>
                  </a:lnTo>
                  <a:lnTo>
                    <a:pt x="84785" y="334193"/>
                  </a:lnTo>
                  <a:lnTo>
                    <a:pt x="80720" y="366504"/>
                  </a:lnTo>
                  <a:lnTo>
                    <a:pt x="83769" y="391740"/>
                  </a:lnTo>
                  <a:lnTo>
                    <a:pt x="92625" y="411315"/>
                  </a:lnTo>
                  <a:lnTo>
                    <a:pt x="106998" y="423343"/>
                  </a:lnTo>
                  <a:lnTo>
                    <a:pt x="126887" y="427824"/>
                  </a:lnTo>
                  <a:lnTo>
                    <a:pt x="274650" y="427824"/>
                  </a:lnTo>
                  <a:lnTo>
                    <a:pt x="276424" y="465559"/>
                  </a:lnTo>
                  <a:lnTo>
                    <a:pt x="277751" y="472163"/>
                  </a:lnTo>
                  <a:lnTo>
                    <a:pt x="195413" y="472163"/>
                  </a:lnTo>
                  <a:lnTo>
                    <a:pt x="180024" y="494333"/>
                  </a:lnTo>
                  <a:lnTo>
                    <a:pt x="160860" y="512257"/>
                  </a:lnTo>
                  <a:lnTo>
                    <a:pt x="137340" y="524757"/>
                  </a:lnTo>
                  <a:lnTo>
                    <a:pt x="109756" y="529238"/>
                  </a:lnTo>
                  <a:close/>
                </a:path>
                <a:path w="285750" h="529590">
                  <a:moveTo>
                    <a:pt x="274650" y="427824"/>
                  </a:moveTo>
                  <a:lnTo>
                    <a:pt x="126887" y="427824"/>
                  </a:lnTo>
                  <a:lnTo>
                    <a:pt x="149536" y="423107"/>
                  </a:lnTo>
                  <a:lnTo>
                    <a:pt x="168409" y="410843"/>
                  </a:lnTo>
                  <a:lnTo>
                    <a:pt x="182927" y="393626"/>
                  </a:lnTo>
                  <a:lnTo>
                    <a:pt x="192509" y="374051"/>
                  </a:lnTo>
                  <a:lnTo>
                    <a:pt x="192509" y="286316"/>
                  </a:lnTo>
                  <a:lnTo>
                    <a:pt x="273230" y="286316"/>
                  </a:lnTo>
                  <a:lnTo>
                    <a:pt x="273230" y="397636"/>
                  </a:lnTo>
                  <a:lnTo>
                    <a:pt x="274650" y="427824"/>
                  </a:lnTo>
                  <a:close/>
                </a:path>
                <a:path w="285750" h="529590">
                  <a:moveTo>
                    <a:pt x="285715" y="519804"/>
                  </a:moveTo>
                  <a:lnTo>
                    <a:pt x="203833" y="519804"/>
                  </a:lnTo>
                  <a:lnTo>
                    <a:pt x="198897" y="498106"/>
                  </a:lnTo>
                  <a:lnTo>
                    <a:pt x="195413" y="472163"/>
                  </a:lnTo>
                  <a:lnTo>
                    <a:pt x="277751" y="472163"/>
                  </a:lnTo>
                  <a:lnTo>
                    <a:pt x="285715" y="511785"/>
                  </a:lnTo>
                  <a:lnTo>
                    <a:pt x="285715" y="519804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58012" y="729389"/>
              <a:ext cx="285750" cy="529590"/>
            </a:xfrm>
            <a:custGeom>
              <a:avLst/>
              <a:gdLst/>
              <a:ahLst/>
              <a:cxnLst/>
              <a:rect l="l" t="t" r="r" b="b"/>
              <a:pathLst>
                <a:path w="285750" h="529590">
                  <a:moveTo>
                    <a:pt x="285715" y="519804"/>
                  </a:moveTo>
                  <a:lnTo>
                    <a:pt x="285715" y="511785"/>
                  </a:lnTo>
                  <a:lnTo>
                    <a:pt x="276424" y="465559"/>
                  </a:lnTo>
                  <a:lnTo>
                    <a:pt x="273230" y="397636"/>
                  </a:lnTo>
                  <a:lnTo>
                    <a:pt x="273230" y="178771"/>
                  </a:lnTo>
                  <a:lnTo>
                    <a:pt x="271045" y="161981"/>
                  </a:lnTo>
                  <a:lnTo>
                    <a:pt x="263068" y="100706"/>
                  </a:lnTo>
                  <a:lnTo>
                    <a:pt x="234903" y="44810"/>
                  </a:lnTo>
                  <a:lnTo>
                    <a:pt x="192364" y="11320"/>
                  </a:lnTo>
                  <a:lnTo>
                    <a:pt x="189663" y="10604"/>
                  </a:lnTo>
                  <a:lnTo>
                    <a:pt x="139373" y="0"/>
                  </a:lnTo>
                  <a:lnTo>
                    <a:pt x="119910" y="4420"/>
                  </a:lnTo>
                  <a:lnTo>
                    <a:pt x="83187" y="12971"/>
                  </a:lnTo>
                  <a:lnTo>
                    <a:pt x="75706" y="19325"/>
                  </a:lnTo>
                  <a:lnTo>
                    <a:pt x="41811" y="48112"/>
                  </a:lnTo>
                  <a:lnTo>
                    <a:pt x="15824" y="99526"/>
                  </a:lnTo>
                  <a:lnTo>
                    <a:pt x="6968" y="161318"/>
                  </a:lnTo>
                  <a:lnTo>
                    <a:pt x="87689" y="161318"/>
                  </a:lnTo>
                  <a:lnTo>
                    <a:pt x="90157" y="136318"/>
                  </a:lnTo>
                  <a:lnTo>
                    <a:pt x="97851" y="116979"/>
                  </a:lnTo>
                  <a:lnTo>
                    <a:pt x="112950" y="103064"/>
                  </a:lnTo>
                  <a:lnTo>
                    <a:pt x="135017" y="98111"/>
                  </a:lnTo>
                  <a:lnTo>
                    <a:pt x="135017" y="98111"/>
                  </a:lnTo>
                  <a:lnTo>
                    <a:pt x="160424" y="104008"/>
                  </a:lnTo>
                  <a:lnTo>
                    <a:pt x="178572" y="120753"/>
                  </a:lnTo>
                  <a:lnTo>
                    <a:pt x="189025" y="145517"/>
                  </a:lnTo>
                  <a:lnTo>
                    <a:pt x="192509" y="177827"/>
                  </a:lnTo>
                  <a:lnTo>
                    <a:pt x="192509" y="208016"/>
                  </a:lnTo>
                  <a:lnTo>
                    <a:pt x="147503" y="208016"/>
                  </a:lnTo>
                  <a:lnTo>
                    <a:pt x="121606" y="211963"/>
                  </a:lnTo>
                  <a:lnTo>
                    <a:pt x="85801" y="218157"/>
                  </a:lnTo>
                  <a:lnTo>
                    <a:pt x="74004" y="225860"/>
                  </a:lnTo>
                  <a:lnTo>
                    <a:pt x="40650" y="247638"/>
                  </a:lnTo>
                  <a:lnTo>
                    <a:pt x="38939" y="250668"/>
                  </a:lnTo>
                  <a:lnTo>
                    <a:pt x="10162" y="301647"/>
                  </a:lnTo>
                  <a:lnTo>
                    <a:pt x="0" y="376881"/>
                  </a:lnTo>
                  <a:lnTo>
                    <a:pt x="8129" y="437965"/>
                  </a:lnTo>
                  <a:lnTo>
                    <a:pt x="30777" y="486314"/>
                  </a:lnTo>
                  <a:lnTo>
                    <a:pt x="65476" y="517917"/>
                  </a:lnTo>
                  <a:lnTo>
                    <a:pt x="109756" y="529238"/>
                  </a:lnTo>
                  <a:lnTo>
                    <a:pt x="109756" y="529238"/>
                  </a:lnTo>
                  <a:lnTo>
                    <a:pt x="137340" y="524757"/>
                  </a:lnTo>
                  <a:lnTo>
                    <a:pt x="160860" y="512257"/>
                  </a:lnTo>
                  <a:lnTo>
                    <a:pt x="180024" y="494333"/>
                  </a:lnTo>
                  <a:lnTo>
                    <a:pt x="195413" y="472163"/>
                  </a:lnTo>
                  <a:lnTo>
                    <a:pt x="198897" y="498106"/>
                  </a:lnTo>
                  <a:lnTo>
                    <a:pt x="203833" y="519804"/>
                  </a:lnTo>
                  <a:lnTo>
                    <a:pt x="285715" y="519804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33971" y="1010943"/>
              <a:ext cx="121314" cy="151032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4233375" y="519912"/>
            <a:ext cx="275590" cy="734060"/>
            <a:chOff x="4233375" y="519912"/>
            <a:chExt cx="275590" cy="734060"/>
          </a:xfrm>
        </p:grpSpPr>
        <p:sp>
          <p:nvSpPr>
            <p:cNvPr id="64" name="object 64"/>
            <p:cNvSpPr/>
            <p:nvPr/>
          </p:nvSpPr>
          <p:spPr>
            <a:xfrm>
              <a:off x="4238129" y="524509"/>
              <a:ext cx="266065" cy="725170"/>
            </a:xfrm>
            <a:custGeom>
              <a:avLst/>
              <a:gdLst/>
              <a:ahLst/>
              <a:cxnLst/>
              <a:rect l="l" t="t" r="r" b="b"/>
              <a:pathLst>
                <a:path w="266064" h="725169">
                  <a:moveTo>
                    <a:pt x="265684" y="618490"/>
                  </a:moveTo>
                  <a:lnTo>
                    <a:pt x="175666" y="618490"/>
                  </a:lnTo>
                  <a:lnTo>
                    <a:pt x="175666" y="106680"/>
                  </a:lnTo>
                  <a:lnTo>
                    <a:pt x="175666" y="0"/>
                  </a:lnTo>
                  <a:lnTo>
                    <a:pt x="0" y="0"/>
                  </a:lnTo>
                  <a:lnTo>
                    <a:pt x="0" y="106680"/>
                  </a:lnTo>
                  <a:lnTo>
                    <a:pt x="94081" y="106680"/>
                  </a:lnTo>
                  <a:lnTo>
                    <a:pt x="94081" y="618490"/>
                  </a:lnTo>
                  <a:lnTo>
                    <a:pt x="0" y="618490"/>
                  </a:lnTo>
                  <a:lnTo>
                    <a:pt x="0" y="725170"/>
                  </a:lnTo>
                  <a:lnTo>
                    <a:pt x="265684" y="725170"/>
                  </a:lnTo>
                  <a:lnTo>
                    <a:pt x="265684" y="61849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38138" y="524675"/>
              <a:ext cx="266065" cy="724535"/>
            </a:xfrm>
            <a:custGeom>
              <a:avLst/>
              <a:gdLst/>
              <a:ahLst/>
              <a:cxnLst/>
              <a:rect l="l" t="t" r="r" b="b"/>
              <a:pathLst>
                <a:path w="266064" h="724535">
                  <a:moveTo>
                    <a:pt x="0" y="107073"/>
                  </a:moveTo>
                  <a:lnTo>
                    <a:pt x="94077" y="107073"/>
                  </a:lnTo>
                  <a:lnTo>
                    <a:pt x="94077" y="617916"/>
                  </a:lnTo>
                  <a:lnTo>
                    <a:pt x="0" y="617916"/>
                  </a:lnTo>
                  <a:lnTo>
                    <a:pt x="0" y="724518"/>
                  </a:lnTo>
                  <a:lnTo>
                    <a:pt x="265680" y="724518"/>
                  </a:lnTo>
                  <a:lnTo>
                    <a:pt x="265680" y="617916"/>
                  </a:lnTo>
                  <a:lnTo>
                    <a:pt x="175669" y="617916"/>
                  </a:lnTo>
                  <a:lnTo>
                    <a:pt x="175669" y="0"/>
                  </a:lnTo>
                  <a:lnTo>
                    <a:pt x="0" y="0"/>
                  </a:lnTo>
                  <a:lnTo>
                    <a:pt x="0" y="10707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4593755" y="533591"/>
            <a:ext cx="266065" cy="720725"/>
            <a:chOff x="4593755" y="533591"/>
            <a:chExt cx="266065" cy="720725"/>
          </a:xfrm>
        </p:grpSpPr>
        <p:sp>
          <p:nvSpPr>
            <p:cNvPr id="67" name="object 67"/>
            <p:cNvSpPr/>
            <p:nvPr/>
          </p:nvSpPr>
          <p:spPr>
            <a:xfrm>
              <a:off x="4598517" y="538354"/>
              <a:ext cx="256540" cy="711200"/>
            </a:xfrm>
            <a:custGeom>
              <a:avLst/>
              <a:gdLst/>
              <a:ahLst/>
              <a:cxnLst/>
              <a:rect l="l" t="t" r="r" b="b"/>
              <a:pathLst>
                <a:path w="256539" h="711200">
                  <a:moveTo>
                    <a:pt x="171023" y="604237"/>
                  </a:moveTo>
                  <a:lnTo>
                    <a:pt x="89431" y="604237"/>
                  </a:lnTo>
                  <a:lnTo>
                    <a:pt x="89431" y="307543"/>
                  </a:lnTo>
                  <a:lnTo>
                    <a:pt x="0" y="307543"/>
                  </a:lnTo>
                  <a:lnTo>
                    <a:pt x="0" y="200468"/>
                  </a:lnTo>
                  <a:lnTo>
                    <a:pt x="171023" y="200468"/>
                  </a:lnTo>
                  <a:lnTo>
                    <a:pt x="171023" y="604237"/>
                  </a:lnTo>
                  <a:close/>
                </a:path>
                <a:path w="256539" h="711200">
                  <a:moveTo>
                    <a:pt x="256099" y="710839"/>
                  </a:moveTo>
                  <a:lnTo>
                    <a:pt x="0" y="710839"/>
                  </a:lnTo>
                  <a:lnTo>
                    <a:pt x="0" y="604237"/>
                  </a:lnTo>
                  <a:lnTo>
                    <a:pt x="256099" y="604237"/>
                  </a:lnTo>
                  <a:lnTo>
                    <a:pt x="256099" y="710839"/>
                  </a:lnTo>
                  <a:close/>
                </a:path>
                <a:path w="256539" h="711200">
                  <a:moveTo>
                    <a:pt x="130082" y="139620"/>
                  </a:moveTo>
                  <a:lnTo>
                    <a:pt x="111063" y="134432"/>
                  </a:lnTo>
                  <a:lnTo>
                    <a:pt x="96400" y="119809"/>
                  </a:lnTo>
                  <a:lnTo>
                    <a:pt x="86963" y="97875"/>
                  </a:lnTo>
                  <a:lnTo>
                    <a:pt x="83623" y="69810"/>
                  </a:lnTo>
                  <a:lnTo>
                    <a:pt x="86963" y="41744"/>
                  </a:lnTo>
                  <a:lnTo>
                    <a:pt x="96400" y="19339"/>
                  </a:lnTo>
                  <a:lnTo>
                    <a:pt x="111063" y="5188"/>
                  </a:lnTo>
                  <a:lnTo>
                    <a:pt x="130082" y="0"/>
                  </a:lnTo>
                  <a:lnTo>
                    <a:pt x="164200" y="19575"/>
                  </a:lnTo>
                  <a:lnTo>
                    <a:pt x="176831" y="69810"/>
                  </a:lnTo>
                  <a:lnTo>
                    <a:pt x="164200" y="120045"/>
                  </a:lnTo>
                  <a:lnTo>
                    <a:pt x="130082" y="13962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98517" y="738823"/>
              <a:ext cx="256540" cy="510540"/>
            </a:xfrm>
            <a:custGeom>
              <a:avLst/>
              <a:gdLst/>
              <a:ahLst/>
              <a:cxnLst/>
              <a:rect l="l" t="t" r="r" b="b"/>
              <a:pathLst>
                <a:path w="256539" h="510540">
                  <a:moveTo>
                    <a:pt x="0" y="107074"/>
                  </a:moveTo>
                  <a:lnTo>
                    <a:pt x="89431" y="107074"/>
                  </a:lnTo>
                  <a:lnTo>
                    <a:pt x="89431" y="403768"/>
                  </a:lnTo>
                  <a:lnTo>
                    <a:pt x="0" y="403768"/>
                  </a:lnTo>
                  <a:lnTo>
                    <a:pt x="0" y="510370"/>
                  </a:lnTo>
                  <a:lnTo>
                    <a:pt x="256099" y="510370"/>
                  </a:lnTo>
                  <a:lnTo>
                    <a:pt x="256099" y="403768"/>
                  </a:lnTo>
                  <a:lnTo>
                    <a:pt x="171023" y="403768"/>
                  </a:lnTo>
                  <a:lnTo>
                    <a:pt x="171023" y="0"/>
                  </a:lnTo>
                  <a:lnTo>
                    <a:pt x="0" y="0"/>
                  </a:lnTo>
                  <a:lnTo>
                    <a:pt x="0" y="107074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7379" y="533591"/>
              <a:ext cx="102732" cy="149145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4921325" y="734060"/>
            <a:ext cx="305435" cy="520065"/>
            <a:chOff x="4921325" y="734060"/>
            <a:chExt cx="305435" cy="520065"/>
          </a:xfrm>
        </p:grpSpPr>
        <p:sp>
          <p:nvSpPr>
            <p:cNvPr id="71" name="object 71"/>
            <p:cNvSpPr/>
            <p:nvPr/>
          </p:nvSpPr>
          <p:spPr>
            <a:xfrm>
              <a:off x="4926087" y="738823"/>
              <a:ext cx="295910" cy="510540"/>
            </a:xfrm>
            <a:custGeom>
              <a:avLst/>
              <a:gdLst/>
              <a:ahLst/>
              <a:cxnLst/>
              <a:rect l="l" t="t" r="r" b="b"/>
              <a:pathLst>
                <a:path w="295910" h="510540">
                  <a:moveTo>
                    <a:pt x="295298" y="510370"/>
                  </a:moveTo>
                  <a:lnTo>
                    <a:pt x="0" y="510370"/>
                  </a:lnTo>
                  <a:lnTo>
                    <a:pt x="0" y="429239"/>
                  </a:lnTo>
                  <a:lnTo>
                    <a:pt x="175959" y="106602"/>
                  </a:lnTo>
                  <a:lnTo>
                    <a:pt x="4065" y="106602"/>
                  </a:lnTo>
                  <a:lnTo>
                    <a:pt x="4065" y="0"/>
                  </a:lnTo>
                  <a:lnTo>
                    <a:pt x="288039" y="0"/>
                  </a:lnTo>
                  <a:lnTo>
                    <a:pt x="288039" y="78772"/>
                  </a:lnTo>
                  <a:lnTo>
                    <a:pt x="110337" y="405183"/>
                  </a:lnTo>
                  <a:lnTo>
                    <a:pt x="295298" y="405183"/>
                  </a:lnTo>
                  <a:lnTo>
                    <a:pt x="295298" y="51037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926087" y="738823"/>
              <a:ext cx="295910" cy="510540"/>
            </a:xfrm>
            <a:custGeom>
              <a:avLst/>
              <a:gdLst/>
              <a:ahLst/>
              <a:cxnLst/>
              <a:rect l="l" t="t" r="r" b="b"/>
              <a:pathLst>
                <a:path w="295910" h="510540">
                  <a:moveTo>
                    <a:pt x="288039" y="78772"/>
                  </a:moveTo>
                  <a:lnTo>
                    <a:pt x="288039" y="0"/>
                  </a:lnTo>
                  <a:lnTo>
                    <a:pt x="4065" y="0"/>
                  </a:lnTo>
                  <a:lnTo>
                    <a:pt x="4065" y="106602"/>
                  </a:lnTo>
                  <a:lnTo>
                    <a:pt x="175959" y="106602"/>
                  </a:lnTo>
                  <a:lnTo>
                    <a:pt x="0" y="429239"/>
                  </a:lnTo>
                  <a:lnTo>
                    <a:pt x="0" y="510370"/>
                  </a:lnTo>
                  <a:lnTo>
                    <a:pt x="295298" y="510370"/>
                  </a:lnTo>
                  <a:lnTo>
                    <a:pt x="295298" y="405183"/>
                  </a:lnTo>
                  <a:lnTo>
                    <a:pt x="110337" y="405183"/>
                  </a:lnTo>
                  <a:lnTo>
                    <a:pt x="288039" y="78772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5276189" y="724626"/>
            <a:ext cx="295275" cy="539115"/>
            <a:chOff x="5276189" y="724626"/>
            <a:chExt cx="295275" cy="539115"/>
          </a:xfrm>
        </p:grpSpPr>
        <p:sp>
          <p:nvSpPr>
            <p:cNvPr id="74" name="object 74"/>
            <p:cNvSpPr/>
            <p:nvPr/>
          </p:nvSpPr>
          <p:spPr>
            <a:xfrm>
              <a:off x="5280952" y="729389"/>
              <a:ext cx="285750" cy="529590"/>
            </a:xfrm>
            <a:custGeom>
              <a:avLst/>
              <a:gdLst/>
              <a:ahLst/>
              <a:cxnLst/>
              <a:rect l="l" t="t" r="r" b="b"/>
              <a:pathLst>
                <a:path w="285750" h="529590">
                  <a:moveTo>
                    <a:pt x="87689" y="161318"/>
                  </a:moveTo>
                  <a:lnTo>
                    <a:pt x="6968" y="161318"/>
                  </a:lnTo>
                  <a:lnTo>
                    <a:pt x="15824" y="99526"/>
                  </a:lnTo>
                  <a:lnTo>
                    <a:pt x="41811" y="48112"/>
                  </a:lnTo>
                  <a:lnTo>
                    <a:pt x="83187" y="12971"/>
                  </a:lnTo>
                  <a:lnTo>
                    <a:pt x="139372" y="0"/>
                  </a:lnTo>
                  <a:lnTo>
                    <a:pt x="189659" y="10601"/>
                  </a:lnTo>
                  <a:lnTo>
                    <a:pt x="192363" y="11320"/>
                  </a:lnTo>
                  <a:lnTo>
                    <a:pt x="234903" y="44810"/>
                  </a:lnTo>
                  <a:lnTo>
                    <a:pt x="261759" y="98111"/>
                  </a:lnTo>
                  <a:lnTo>
                    <a:pt x="135018" y="98111"/>
                  </a:lnTo>
                  <a:lnTo>
                    <a:pt x="112950" y="103064"/>
                  </a:lnTo>
                  <a:lnTo>
                    <a:pt x="97851" y="116979"/>
                  </a:lnTo>
                  <a:lnTo>
                    <a:pt x="90157" y="136318"/>
                  </a:lnTo>
                  <a:lnTo>
                    <a:pt x="87689" y="161318"/>
                  </a:lnTo>
                  <a:close/>
                </a:path>
                <a:path w="285750" h="529590">
                  <a:moveTo>
                    <a:pt x="109756" y="529238"/>
                  </a:moveTo>
                  <a:lnTo>
                    <a:pt x="65476" y="517917"/>
                  </a:lnTo>
                  <a:lnTo>
                    <a:pt x="30778" y="486314"/>
                  </a:lnTo>
                  <a:lnTo>
                    <a:pt x="8128" y="437965"/>
                  </a:lnTo>
                  <a:lnTo>
                    <a:pt x="0" y="376881"/>
                  </a:lnTo>
                  <a:lnTo>
                    <a:pt x="10162" y="301647"/>
                  </a:lnTo>
                  <a:lnTo>
                    <a:pt x="40649" y="247638"/>
                  </a:lnTo>
                  <a:lnTo>
                    <a:pt x="85800" y="218157"/>
                  </a:lnTo>
                  <a:lnTo>
                    <a:pt x="121604" y="211960"/>
                  </a:lnTo>
                  <a:lnTo>
                    <a:pt x="147503" y="208016"/>
                  </a:lnTo>
                  <a:lnTo>
                    <a:pt x="192509" y="208016"/>
                  </a:lnTo>
                  <a:lnTo>
                    <a:pt x="192509" y="177827"/>
                  </a:lnTo>
                  <a:lnTo>
                    <a:pt x="189025" y="145517"/>
                  </a:lnTo>
                  <a:lnTo>
                    <a:pt x="178572" y="120753"/>
                  </a:lnTo>
                  <a:lnTo>
                    <a:pt x="160424" y="104008"/>
                  </a:lnTo>
                  <a:lnTo>
                    <a:pt x="135018" y="98111"/>
                  </a:lnTo>
                  <a:lnTo>
                    <a:pt x="261759" y="98111"/>
                  </a:lnTo>
                  <a:lnTo>
                    <a:pt x="263069" y="100717"/>
                  </a:lnTo>
                  <a:lnTo>
                    <a:pt x="273107" y="177827"/>
                  </a:lnTo>
                  <a:lnTo>
                    <a:pt x="273229" y="286316"/>
                  </a:lnTo>
                  <a:lnTo>
                    <a:pt x="151277" y="286316"/>
                  </a:lnTo>
                  <a:lnTo>
                    <a:pt x="119047" y="292213"/>
                  </a:lnTo>
                  <a:lnTo>
                    <a:pt x="97271" y="308486"/>
                  </a:lnTo>
                  <a:lnTo>
                    <a:pt x="84784" y="334193"/>
                  </a:lnTo>
                  <a:lnTo>
                    <a:pt x="80720" y="366504"/>
                  </a:lnTo>
                  <a:lnTo>
                    <a:pt x="83769" y="391740"/>
                  </a:lnTo>
                  <a:lnTo>
                    <a:pt x="92625" y="411315"/>
                  </a:lnTo>
                  <a:lnTo>
                    <a:pt x="106997" y="423343"/>
                  </a:lnTo>
                  <a:lnTo>
                    <a:pt x="126887" y="427824"/>
                  </a:lnTo>
                  <a:lnTo>
                    <a:pt x="274649" y="427824"/>
                  </a:lnTo>
                  <a:lnTo>
                    <a:pt x="276423" y="465559"/>
                  </a:lnTo>
                  <a:lnTo>
                    <a:pt x="277751" y="472163"/>
                  </a:lnTo>
                  <a:lnTo>
                    <a:pt x="195414" y="472163"/>
                  </a:lnTo>
                  <a:lnTo>
                    <a:pt x="180023" y="494333"/>
                  </a:lnTo>
                  <a:lnTo>
                    <a:pt x="160859" y="512257"/>
                  </a:lnTo>
                  <a:lnTo>
                    <a:pt x="137340" y="524757"/>
                  </a:lnTo>
                  <a:lnTo>
                    <a:pt x="109756" y="529238"/>
                  </a:lnTo>
                  <a:close/>
                </a:path>
                <a:path w="285750" h="529590">
                  <a:moveTo>
                    <a:pt x="274649" y="427824"/>
                  </a:moveTo>
                  <a:lnTo>
                    <a:pt x="126887" y="427824"/>
                  </a:lnTo>
                  <a:lnTo>
                    <a:pt x="149536" y="423107"/>
                  </a:lnTo>
                  <a:lnTo>
                    <a:pt x="168409" y="410843"/>
                  </a:lnTo>
                  <a:lnTo>
                    <a:pt x="182926" y="393626"/>
                  </a:lnTo>
                  <a:lnTo>
                    <a:pt x="192509" y="374051"/>
                  </a:lnTo>
                  <a:lnTo>
                    <a:pt x="192509" y="286316"/>
                  </a:lnTo>
                  <a:lnTo>
                    <a:pt x="273229" y="286316"/>
                  </a:lnTo>
                  <a:lnTo>
                    <a:pt x="273229" y="397636"/>
                  </a:lnTo>
                  <a:lnTo>
                    <a:pt x="274649" y="427824"/>
                  </a:lnTo>
                  <a:close/>
                </a:path>
                <a:path w="285750" h="529590">
                  <a:moveTo>
                    <a:pt x="285715" y="519804"/>
                  </a:moveTo>
                  <a:lnTo>
                    <a:pt x="203833" y="519804"/>
                  </a:lnTo>
                  <a:lnTo>
                    <a:pt x="198897" y="498106"/>
                  </a:lnTo>
                  <a:lnTo>
                    <a:pt x="195414" y="472163"/>
                  </a:lnTo>
                  <a:lnTo>
                    <a:pt x="277751" y="472163"/>
                  </a:lnTo>
                  <a:lnTo>
                    <a:pt x="285715" y="511785"/>
                  </a:lnTo>
                  <a:lnTo>
                    <a:pt x="285715" y="519804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280952" y="729389"/>
              <a:ext cx="285750" cy="529590"/>
            </a:xfrm>
            <a:custGeom>
              <a:avLst/>
              <a:gdLst/>
              <a:ahLst/>
              <a:cxnLst/>
              <a:rect l="l" t="t" r="r" b="b"/>
              <a:pathLst>
                <a:path w="285750" h="529590">
                  <a:moveTo>
                    <a:pt x="285715" y="519804"/>
                  </a:moveTo>
                  <a:lnTo>
                    <a:pt x="285715" y="511785"/>
                  </a:lnTo>
                  <a:lnTo>
                    <a:pt x="276423" y="465559"/>
                  </a:lnTo>
                  <a:lnTo>
                    <a:pt x="273229" y="397636"/>
                  </a:lnTo>
                  <a:lnTo>
                    <a:pt x="273229" y="178771"/>
                  </a:lnTo>
                  <a:lnTo>
                    <a:pt x="271034" y="161908"/>
                  </a:lnTo>
                  <a:lnTo>
                    <a:pt x="263067" y="100706"/>
                  </a:lnTo>
                  <a:lnTo>
                    <a:pt x="234903" y="44810"/>
                  </a:lnTo>
                  <a:lnTo>
                    <a:pt x="192363" y="11320"/>
                  </a:lnTo>
                  <a:lnTo>
                    <a:pt x="189659" y="10601"/>
                  </a:lnTo>
                  <a:lnTo>
                    <a:pt x="139372" y="0"/>
                  </a:lnTo>
                  <a:lnTo>
                    <a:pt x="120044" y="4389"/>
                  </a:lnTo>
                  <a:lnTo>
                    <a:pt x="83187" y="12971"/>
                  </a:lnTo>
                  <a:lnTo>
                    <a:pt x="75548" y="19460"/>
                  </a:lnTo>
                  <a:lnTo>
                    <a:pt x="41811" y="48112"/>
                  </a:lnTo>
                  <a:lnTo>
                    <a:pt x="15824" y="99526"/>
                  </a:lnTo>
                  <a:lnTo>
                    <a:pt x="6968" y="161318"/>
                  </a:lnTo>
                  <a:lnTo>
                    <a:pt x="87689" y="161318"/>
                  </a:lnTo>
                  <a:lnTo>
                    <a:pt x="90157" y="136318"/>
                  </a:lnTo>
                  <a:lnTo>
                    <a:pt x="97851" y="116979"/>
                  </a:lnTo>
                  <a:lnTo>
                    <a:pt x="112950" y="103064"/>
                  </a:lnTo>
                  <a:lnTo>
                    <a:pt x="135018" y="98111"/>
                  </a:lnTo>
                  <a:lnTo>
                    <a:pt x="135018" y="98111"/>
                  </a:lnTo>
                  <a:lnTo>
                    <a:pt x="160424" y="104008"/>
                  </a:lnTo>
                  <a:lnTo>
                    <a:pt x="178572" y="120753"/>
                  </a:lnTo>
                  <a:lnTo>
                    <a:pt x="189025" y="145517"/>
                  </a:lnTo>
                  <a:lnTo>
                    <a:pt x="192509" y="177827"/>
                  </a:lnTo>
                  <a:lnTo>
                    <a:pt x="192509" y="208016"/>
                  </a:lnTo>
                  <a:lnTo>
                    <a:pt x="147503" y="208016"/>
                  </a:lnTo>
                  <a:lnTo>
                    <a:pt x="121604" y="211960"/>
                  </a:lnTo>
                  <a:lnTo>
                    <a:pt x="85800" y="218157"/>
                  </a:lnTo>
                  <a:lnTo>
                    <a:pt x="74160" y="225758"/>
                  </a:lnTo>
                  <a:lnTo>
                    <a:pt x="40649" y="247638"/>
                  </a:lnTo>
                  <a:lnTo>
                    <a:pt x="38923" y="250695"/>
                  </a:lnTo>
                  <a:lnTo>
                    <a:pt x="10162" y="301647"/>
                  </a:lnTo>
                  <a:lnTo>
                    <a:pt x="0" y="376881"/>
                  </a:lnTo>
                  <a:lnTo>
                    <a:pt x="8128" y="437965"/>
                  </a:lnTo>
                  <a:lnTo>
                    <a:pt x="30778" y="486314"/>
                  </a:lnTo>
                  <a:lnTo>
                    <a:pt x="65476" y="517917"/>
                  </a:lnTo>
                  <a:lnTo>
                    <a:pt x="109756" y="529238"/>
                  </a:lnTo>
                  <a:lnTo>
                    <a:pt x="109756" y="529238"/>
                  </a:lnTo>
                  <a:lnTo>
                    <a:pt x="137340" y="524757"/>
                  </a:lnTo>
                  <a:lnTo>
                    <a:pt x="160859" y="512257"/>
                  </a:lnTo>
                  <a:lnTo>
                    <a:pt x="180023" y="494333"/>
                  </a:lnTo>
                  <a:lnTo>
                    <a:pt x="195414" y="472163"/>
                  </a:lnTo>
                  <a:lnTo>
                    <a:pt x="198897" y="498106"/>
                  </a:lnTo>
                  <a:lnTo>
                    <a:pt x="203833" y="519804"/>
                  </a:lnTo>
                  <a:lnTo>
                    <a:pt x="285715" y="519804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6910" y="1010943"/>
              <a:ext cx="121313" cy="151032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5635119" y="609062"/>
            <a:ext cx="293370" cy="655320"/>
            <a:chOff x="5635119" y="609062"/>
            <a:chExt cx="293370" cy="655320"/>
          </a:xfrm>
        </p:grpSpPr>
        <p:sp>
          <p:nvSpPr>
            <p:cNvPr id="78" name="object 78"/>
            <p:cNvSpPr/>
            <p:nvPr/>
          </p:nvSpPr>
          <p:spPr>
            <a:xfrm>
              <a:off x="5639881" y="613824"/>
              <a:ext cx="283845" cy="645795"/>
            </a:xfrm>
            <a:custGeom>
              <a:avLst/>
              <a:gdLst/>
              <a:ahLst/>
              <a:cxnLst/>
              <a:rect l="l" t="t" r="r" b="b"/>
              <a:pathLst>
                <a:path w="283845" h="645794">
                  <a:moveTo>
                    <a:pt x="152439" y="124998"/>
                  </a:moveTo>
                  <a:lnTo>
                    <a:pt x="71718" y="124998"/>
                  </a:lnTo>
                  <a:lnTo>
                    <a:pt x="71718" y="0"/>
                  </a:lnTo>
                  <a:lnTo>
                    <a:pt x="152439" y="0"/>
                  </a:lnTo>
                  <a:lnTo>
                    <a:pt x="152439" y="124998"/>
                  </a:lnTo>
                  <a:close/>
                </a:path>
                <a:path w="283845" h="645794">
                  <a:moveTo>
                    <a:pt x="269744" y="221695"/>
                  </a:moveTo>
                  <a:lnTo>
                    <a:pt x="0" y="221695"/>
                  </a:lnTo>
                  <a:lnTo>
                    <a:pt x="0" y="124998"/>
                  </a:lnTo>
                  <a:lnTo>
                    <a:pt x="269744" y="124998"/>
                  </a:lnTo>
                  <a:lnTo>
                    <a:pt x="269744" y="221695"/>
                  </a:lnTo>
                  <a:close/>
                </a:path>
                <a:path w="283845" h="645794">
                  <a:moveTo>
                    <a:pt x="185831" y="645274"/>
                  </a:moveTo>
                  <a:lnTo>
                    <a:pt x="138937" y="634189"/>
                  </a:lnTo>
                  <a:lnTo>
                    <a:pt x="103077" y="599520"/>
                  </a:lnTo>
                  <a:lnTo>
                    <a:pt x="79849" y="540322"/>
                  </a:lnTo>
                  <a:lnTo>
                    <a:pt x="71718" y="453767"/>
                  </a:lnTo>
                  <a:lnTo>
                    <a:pt x="71718" y="221695"/>
                  </a:lnTo>
                  <a:lnTo>
                    <a:pt x="152439" y="221695"/>
                  </a:lnTo>
                  <a:lnTo>
                    <a:pt x="152439" y="441031"/>
                  </a:lnTo>
                  <a:lnTo>
                    <a:pt x="156359" y="487493"/>
                  </a:lnTo>
                  <a:lnTo>
                    <a:pt x="167538" y="516974"/>
                  </a:lnTo>
                  <a:lnTo>
                    <a:pt x="185105" y="533011"/>
                  </a:lnTo>
                  <a:lnTo>
                    <a:pt x="208188" y="537728"/>
                  </a:lnTo>
                  <a:lnTo>
                    <a:pt x="276783" y="537728"/>
                  </a:lnTo>
                  <a:lnTo>
                    <a:pt x="283392" y="613670"/>
                  </a:lnTo>
                  <a:lnTo>
                    <a:pt x="263647" y="627586"/>
                  </a:lnTo>
                  <a:lnTo>
                    <a:pt x="239548" y="637255"/>
                  </a:lnTo>
                  <a:lnTo>
                    <a:pt x="212979" y="643151"/>
                  </a:lnTo>
                  <a:lnTo>
                    <a:pt x="185831" y="645274"/>
                  </a:lnTo>
                  <a:close/>
                </a:path>
                <a:path w="283845" h="645794">
                  <a:moveTo>
                    <a:pt x="276783" y="537728"/>
                  </a:moveTo>
                  <a:lnTo>
                    <a:pt x="208188" y="537728"/>
                  </a:lnTo>
                  <a:lnTo>
                    <a:pt x="227207" y="536313"/>
                  </a:lnTo>
                  <a:lnTo>
                    <a:pt x="245936" y="532539"/>
                  </a:lnTo>
                  <a:lnTo>
                    <a:pt x="262341" y="528294"/>
                  </a:lnTo>
                  <a:lnTo>
                    <a:pt x="275552" y="523577"/>
                  </a:lnTo>
                  <a:lnTo>
                    <a:pt x="276783" y="537728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39881" y="613824"/>
              <a:ext cx="283845" cy="645795"/>
            </a:xfrm>
            <a:custGeom>
              <a:avLst/>
              <a:gdLst/>
              <a:ahLst/>
              <a:cxnLst/>
              <a:rect l="l" t="t" r="r" b="b"/>
              <a:pathLst>
                <a:path w="283845" h="645794">
                  <a:moveTo>
                    <a:pt x="71718" y="0"/>
                  </a:moveTo>
                  <a:lnTo>
                    <a:pt x="71718" y="124998"/>
                  </a:lnTo>
                  <a:lnTo>
                    <a:pt x="0" y="124998"/>
                  </a:lnTo>
                  <a:lnTo>
                    <a:pt x="0" y="221695"/>
                  </a:lnTo>
                  <a:lnTo>
                    <a:pt x="71718" y="221695"/>
                  </a:lnTo>
                  <a:lnTo>
                    <a:pt x="71718" y="453767"/>
                  </a:lnTo>
                  <a:lnTo>
                    <a:pt x="74623" y="484692"/>
                  </a:lnTo>
                  <a:lnTo>
                    <a:pt x="79849" y="540322"/>
                  </a:lnTo>
                  <a:lnTo>
                    <a:pt x="81630" y="544863"/>
                  </a:lnTo>
                  <a:lnTo>
                    <a:pt x="103077" y="599520"/>
                  </a:lnTo>
                  <a:lnTo>
                    <a:pt x="138937" y="634189"/>
                  </a:lnTo>
                  <a:lnTo>
                    <a:pt x="185831" y="645274"/>
                  </a:lnTo>
                  <a:lnTo>
                    <a:pt x="185831" y="645274"/>
                  </a:lnTo>
                  <a:lnTo>
                    <a:pt x="212979" y="643151"/>
                  </a:lnTo>
                  <a:lnTo>
                    <a:pt x="239548" y="637255"/>
                  </a:lnTo>
                  <a:lnTo>
                    <a:pt x="263647" y="627586"/>
                  </a:lnTo>
                  <a:lnTo>
                    <a:pt x="283392" y="613670"/>
                  </a:lnTo>
                  <a:lnTo>
                    <a:pt x="275552" y="523577"/>
                  </a:lnTo>
                  <a:lnTo>
                    <a:pt x="262341" y="528294"/>
                  </a:lnTo>
                  <a:lnTo>
                    <a:pt x="208188" y="537728"/>
                  </a:lnTo>
                  <a:lnTo>
                    <a:pt x="208188" y="537728"/>
                  </a:lnTo>
                  <a:lnTo>
                    <a:pt x="152439" y="441031"/>
                  </a:lnTo>
                  <a:lnTo>
                    <a:pt x="152439" y="221695"/>
                  </a:lnTo>
                  <a:lnTo>
                    <a:pt x="269744" y="221695"/>
                  </a:lnTo>
                  <a:lnTo>
                    <a:pt x="269744" y="124998"/>
                  </a:lnTo>
                  <a:lnTo>
                    <a:pt x="152439" y="124998"/>
                  </a:lnTo>
                  <a:lnTo>
                    <a:pt x="152439" y="0"/>
                  </a:lnTo>
                  <a:lnTo>
                    <a:pt x="71718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6016695" y="533591"/>
            <a:ext cx="266065" cy="720725"/>
            <a:chOff x="6016695" y="533591"/>
            <a:chExt cx="266065" cy="720725"/>
          </a:xfrm>
        </p:grpSpPr>
        <p:sp>
          <p:nvSpPr>
            <p:cNvPr id="81" name="object 81"/>
            <p:cNvSpPr/>
            <p:nvPr/>
          </p:nvSpPr>
          <p:spPr>
            <a:xfrm>
              <a:off x="6021458" y="538354"/>
              <a:ext cx="256540" cy="711200"/>
            </a:xfrm>
            <a:custGeom>
              <a:avLst/>
              <a:gdLst/>
              <a:ahLst/>
              <a:cxnLst/>
              <a:rect l="l" t="t" r="r" b="b"/>
              <a:pathLst>
                <a:path w="256539" h="711200">
                  <a:moveTo>
                    <a:pt x="171023" y="604237"/>
                  </a:moveTo>
                  <a:lnTo>
                    <a:pt x="89431" y="604237"/>
                  </a:lnTo>
                  <a:lnTo>
                    <a:pt x="89431" y="307543"/>
                  </a:lnTo>
                  <a:lnTo>
                    <a:pt x="0" y="307543"/>
                  </a:lnTo>
                  <a:lnTo>
                    <a:pt x="0" y="200468"/>
                  </a:lnTo>
                  <a:lnTo>
                    <a:pt x="171023" y="200468"/>
                  </a:lnTo>
                  <a:lnTo>
                    <a:pt x="171023" y="604237"/>
                  </a:lnTo>
                  <a:close/>
                </a:path>
                <a:path w="256539" h="711200">
                  <a:moveTo>
                    <a:pt x="256099" y="710839"/>
                  </a:moveTo>
                  <a:lnTo>
                    <a:pt x="0" y="710839"/>
                  </a:lnTo>
                  <a:lnTo>
                    <a:pt x="0" y="604237"/>
                  </a:lnTo>
                  <a:lnTo>
                    <a:pt x="256099" y="604237"/>
                  </a:lnTo>
                  <a:lnTo>
                    <a:pt x="256099" y="710839"/>
                  </a:lnTo>
                  <a:close/>
                </a:path>
                <a:path w="256539" h="711200">
                  <a:moveTo>
                    <a:pt x="130081" y="139620"/>
                  </a:moveTo>
                  <a:lnTo>
                    <a:pt x="111062" y="134432"/>
                  </a:lnTo>
                  <a:lnTo>
                    <a:pt x="96399" y="119809"/>
                  </a:lnTo>
                  <a:lnTo>
                    <a:pt x="86963" y="97875"/>
                  </a:lnTo>
                  <a:lnTo>
                    <a:pt x="83623" y="69810"/>
                  </a:lnTo>
                  <a:lnTo>
                    <a:pt x="86963" y="41744"/>
                  </a:lnTo>
                  <a:lnTo>
                    <a:pt x="96399" y="19339"/>
                  </a:lnTo>
                  <a:lnTo>
                    <a:pt x="111062" y="5188"/>
                  </a:lnTo>
                  <a:lnTo>
                    <a:pt x="130081" y="0"/>
                  </a:lnTo>
                  <a:lnTo>
                    <a:pt x="164199" y="19575"/>
                  </a:lnTo>
                  <a:lnTo>
                    <a:pt x="176829" y="69810"/>
                  </a:lnTo>
                  <a:lnTo>
                    <a:pt x="164199" y="120045"/>
                  </a:lnTo>
                  <a:lnTo>
                    <a:pt x="130081" y="13962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021458" y="738823"/>
              <a:ext cx="256540" cy="510540"/>
            </a:xfrm>
            <a:custGeom>
              <a:avLst/>
              <a:gdLst/>
              <a:ahLst/>
              <a:cxnLst/>
              <a:rect l="l" t="t" r="r" b="b"/>
              <a:pathLst>
                <a:path w="256539" h="510540">
                  <a:moveTo>
                    <a:pt x="0" y="107074"/>
                  </a:moveTo>
                  <a:lnTo>
                    <a:pt x="89431" y="107074"/>
                  </a:lnTo>
                  <a:lnTo>
                    <a:pt x="89431" y="403768"/>
                  </a:lnTo>
                  <a:lnTo>
                    <a:pt x="0" y="403768"/>
                  </a:lnTo>
                  <a:lnTo>
                    <a:pt x="0" y="510370"/>
                  </a:lnTo>
                  <a:lnTo>
                    <a:pt x="256099" y="510370"/>
                  </a:lnTo>
                  <a:lnTo>
                    <a:pt x="256099" y="403768"/>
                  </a:lnTo>
                  <a:lnTo>
                    <a:pt x="171023" y="403768"/>
                  </a:lnTo>
                  <a:lnTo>
                    <a:pt x="171023" y="0"/>
                  </a:lnTo>
                  <a:lnTo>
                    <a:pt x="0" y="0"/>
                  </a:lnTo>
                  <a:lnTo>
                    <a:pt x="0" y="107074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0319" y="533591"/>
              <a:ext cx="102730" cy="149145"/>
            </a:xfrm>
            <a:prstGeom prst="rect">
              <a:avLst/>
            </a:prstGeom>
          </p:spPr>
        </p:pic>
      </p:grpSp>
      <p:grpSp>
        <p:nvGrpSpPr>
          <p:cNvPr id="84" name="object 84"/>
          <p:cNvGrpSpPr/>
          <p:nvPr/>
        </p:nvGrpSpPr>
        <p:grpSpPr>
          <a:xfrm>
            <a:off x="6339910" y="724626"/>
            <a:ext cx="306070" cy="539750"/>
            <a:chOff x="6339910" y="724626"/>
            <a:chExt cx="306070" cy="539750"/>
          </a:xfrm>
        </p:grpSpPr>
        <p:sp>
          <p:nvSpPr>
            <p:cNvPr id="85" name="object 85"/>
            <p:cNvSpPr/>
            <p:nvPr/>
          </p:nvSpPr>
          <p:spPr>
            <a:xfrm>
              <a:off x="6344672" y="729389"/>
              <a:ext cx="296545" cy="530225"/>
            </a:xfrm>
            <a:custGeom>
              <a:avLst/>
              <a:gdLst/>
              <a:ahLst/>
              <a:cxnLst/>
              <a:rect l="l" t="t" r="r" b="b"/>
              <a:pathLst>
                <a:path w="296545" h="530225">
                  <a:moveTo>
                    <a:pt x="148665" y="529709"/>
                  </a:moveTo>
                  <a:lnTo>
                    <a:pt x="96184" y="514608"/>
                  </a:lnTo>
                  <a:lnTo>
                    <a:pt x="46113" y="465099"/>
                  </a:lnTo>
                  <a:lnTo>
                    <a:pt x="17348" y="396182"/>
                  </a:lnTo>
                  <a:lnTo>
                    <a:pt x="2873" y="308582"/>
                  </a:lnTo>
                  <a:lnTo>
                    <a:pt x="0" y="269807"/>
                  </a:lnTo>
                  <a:lnTo>
                    <a:pt x="0" y="259902"/>
                  </a:lnTo>
                  <a:lnTo>
                    <a:pt x="7140" y="178430"/>
                  </a:lnTo>
                  <a:lnTo>
                    <a:pt x="33589" y="87925"/>
                  </a:lnTo>
                  <a:lnTo>
                    <a:pt x="73650" y="32551"/>
                  </a:lnTo>
                  <a:lnTo>
                    <a:pt x="122999" y="6529"/>
                  </a:lnTo>
                  <a:lnTo>
                    <a:pt x="148085" y="0"/>
                  </a:lnTo>
                  <a:lnTo>
                    <a:pt x="200664" y="15369"/>
                  </a:lnTo>
                  <a:lnTo>
                    <a:pt x="211092" y="19811"/>
                  </a:lnTo>
                  <a:lnTo>
                    <a:pt x="250051" y="64355"/>
                  </a:lnTo>
                  <a:lnTo>
                    <a:pt x="257842" y="74527"/>
                  </a:lnTo>
                  <a:lnTo>
                    <a:pt x="269168" y="106130"/>
                  </a:lnTo>
                  <a:lnTo>
                    <a:pt x="148085" y="106130"/>
                  </a:lnTo>
                  <a:lnTo>
                    <a:pt x="117306" y="118394"/>
                  </a:lnTo>
                  <a:lnTo>
                    <a:pt x="96399" y="151884"/>
                  </a:lnTo>
                  <a:lnTo>
                    <a:pt x="84495" y="200940"/>
                  </a:lnTo>
                  <a:lnTo>
                    <a:pt x="80720" y="259902"/>
                  </a:lnTo>
                  <a:lnTo>
                    <a:pt x="80720" y="269807"/>
                  </a:lnTo>
                  <a:lnTo>
                    <a:pt x="84495" y="329948"/>
                  </a:lnTo>
                  <a:lnTo>
                    <a:pt x="96399" y="378768"/>
                  </a:lnTo>
                  <a:lnTo>
                    <a:pt x="117452" y="412258"/>
                  </a:lnTo>
                  <a:lnTo>
                    <a:pt x="148665" y="424522"/>
                  </a:lnTo>
                  <a:lnTo>
                    <a:pt x="269120" y="424522"/>
                  </a:lnTo>
                  <a:lnTo>
                    <a:pt x="262838" y="442929"/>
                  </a:lnTo>
                  <a:lnTo>
                    <a:pt x="257842" y="455654"/>
                  </a:lnTo>
                  <a:lnTo>
                    <a:pt x="223147" y="497290"/>
                  </a:lnTo>
                  <a:lnTo>
                    <a:pt x="211384" y="510134"/>
                  </a:lnTo>
                  <a:lnTo>
                    <a:pt x="173239" y="523427"/>
                  </a:lnTo>
                  <a:lnTo>
                    <a:pt x="148665" y="529709"/>
                  </a:lnTo>
                  <a:close/>
                </a:path>
                <a:path w="296545" h="530225">
                  <a:moveTo>
                    <a:pt x="269120" y="424522"/>
                  </a:moveTo>
                  <a:lnTo>
                    <a:pt x="148665" y="424522"/>
                  </a:lnTo>
                  <a:lnTo>
                    <a:pt x="179154" y="412258"/>
                  </a:lnTo>
                  <a:lnTo>
                    <a:pt x="200059" y="378768"/>
                  </a:lnTo>
                  <a:lnTo>
                    <a:pt x="211673" y="329948"/>
                  </a:lnTo>
                  <a:lnTo>
                    <a:pt x="215449" y="269807"/>
                  </a:lnTo>
                  <a:lnTo>
                    <a:pt x="215449" y="259902"/>
                  </a:lnTo>
                  <a:lnTo>
                    <a:pt x="211673" y="200940"/>
                  </a:lnTo>
                  <a:lnTo>
                    <a:pt x="200059" y="151884"/>
                  </a:lnTo>
                  <a:lnTo>
                    <a:pt x="179154" y="118394"/>
                  </a:lnTo>
                  <a:lnTo>
                    <a:pt x="148085" y="106130"/>
                  </a:lnTo>
                  <a:lnTo>
                    <a:pt x="269168" y="106130"/>
                  </a:lnTo>
                  <a:lnTo>
                    <a:pt x="279047" y="133694"/>
                  </a:lnTo>
                  <a:lnTo>
                    <a:pt x="286588" y="156837"/>
                  </a:lnTo>
                  <a:lnTo>
                    <a:pt x="293663" y="222228"/>
                  </a:lnTo>
                  <a:lnTo>
                    <a:pt x="296459" y="259902"/>
                  </a:lnTo>
                  <a:lnTo>
                    <a:pt x="296459" y="269807"/>
                  </a:lnTo>
                  <a:lnTo>
                    <a:pt x="289287" y="351998"/>
                  </a:lnTo>
                  <a:lnTo>
                    <a:pt x="286588" y="373344"/>
                  </a:lnTo>
                  <a:lnTo>
                    <a:pt x="269120" y="424522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344672" y="729389"/>
              <a:ext cx="296545" cy="530225"/>
            </a:xfrm>
            <a:custGeom>
              <a:avLst/>
              <a:gdLst/>
              <a:ahLst/>
              <a:cxnLst/>
              <a:rect l="l" t="t" r="r" b="b"/>
              <a:pathLst>
                <a:path w="296545" h="530225">
                  <a:moveTo>
                    <a:pt x="0" y="269807"/>
                  </a:moveTo>
                  <a:lnTo>
                    <a:pt x="2873" y="308582"/>
                  </a:lnTo>
                  <a:lnTo>
                    <a:pt x="9873" y="373344"/>
                  </a:lnTo>
                  <a:lnTo>
                    <a:pt x="17348" y="396182"/>
                  </a:lnTo>
                  <a:lnTo>
                    <a:pt x="38908" y="455654"/>
                  </a:lnTo>
                  <a:lnTo>
                    <a:pt x="46113" y="465099"/>
                  </a:lnTo>
                  <a:lnTo>
                    <a:pt x="85511" y="510134"/>
                  </a:lnTo>
                  <a:lnTo>
                    <a:pt x="96184" y="514608"/>
                  </a:lnTo>
                  <a:lnTo>
                    <a:pt x="148665" y="529709"/>
                  </a:lnTo>
                  <a:lnTo>
                    <a:pt x="173239" y="523427"/>
                  </a:lnTo>
                  <a:lnTo>
                    <a:pt x="211384" y="510134"/>
                  </a:lnTo>
                  <a:lnTo>
                    <a:pt x="223147" y="497290"/>
                  </a:lnTo>
                  <a:lnTo>
                    <a:pt x="257842" y="455654"/>
                  </a:lnTo>
                  <a:lnTo>
                    <a:pt x="262838" y="442929"/>
                  </a:lnTo>
                  <a:lnTo>
                    <a:pt x="286588" y="373344"/>
                  </a:lnTo>
                  <a:lnTo>
                    <a:pt x="289287" y="351998"/>
                  </a:lnTo>
                  <a:lnTo>
                    <a:pt x="296459" y="269807"/>
                  </a:lnTo>
                  <a:lnTo>
                    <a:pt x="296459" y="259902"/>
                  </a:lnTo>
                  <a:lnTo>
                    <a:pt x="293663" y="222228"/>
                  </a:lnTo>
                  <a:lnTo>
                    <a:pt x="286588" y="156837"/>
                  </a:lnTo>
                  <a:lnTo>
                    <a:pt x="279047" y="133694"/>
                  </a:lnTo>
                  <a:lnTo>
                    <a:pt x="257842" y="74527"/>
                  </a:lnTo>
                  <a:lnTo>
                    <a:pt x="250051" y="64355"/>
                  </a:lnTo>
                  <a:lnTo>
                    <a:pt x="211092" y="19811"/>
                  </a:lnTo>
                  <a:lnTo>
                    <a:pt x="200664" y="15369"/>
                  </a:lnTo>
                  <a:lnTo>
                    <a:pt x="148085" y="0"/>
                  </a:lnTo>
                  <a:lnTo>
                    <a:pt x="122999" y="6529"/>
                  </a:lnTo>
                  <a:lnTo>
                    <a:pt x="85220" y="19811"/>
                  </a:lnTo>
                  <a:lnTo>
                    <a:pt x="73650" y="32551"/>
                  </a:lnTo>
                  <a:lnTo>
                    <a:pt x="38908" y="74527"/>
                  </a:lnTo>
                  <a:lnTo>
                    <a:pt x="33589" y="87925"/>
                  </a:lnTo>
                  <a:lnTo>
                    <a:pt x="9873" y="156837"/>
                  </a:lnTo>
                  <a:lnTo>
                    <a:pt x="7140" y="178430"/>
                  </a:lnTo>
                  <a:lnTo>
                    <a:pt x="0" y="259902"/>
                  </a:lnTo>
                  <a:lnTo>
                    <a:pt x="0" y="269807"/>
                  </a:lnTo>
                  <a:close/>
                </a:path>
                <a:path w="296545" h="530225">
                  <a:moveTo>
                    <a:pt x="80720" y="259902"/>
                  </a:moveTo>
                  <a:lnTo>
                    <a:pt x="84495" y="200940"/>
                  </a:lnTo>
                  <a:lnTo>
                    <a:pt x="96399" y="151884"/>
                  </a:lnTo>
                  <a:lnTo>
                    <a:pt x="117306" y="118394"/>
                  </a:lnTo>
                  <a:lnTo>
                    <a:pt x="148085" y="106130"/>
                  </a:lnTo>
                  <a:lnTo>
                    <a:pt x="148085" y="106130"/>
                  </a:lnTo>
                  <a:lnTo>
                    <a:pt x="179154" y="118394"/>
                  </a:lnTo>
                  <a:lnTo>
                    <a:pt x="200059" y="151884"/>
                  </a:lnTo>
                  <a:lnTo>
                    <a:pt x="211673" y="200940"/>
                  </a:lnTo>
                  <a:lnTo>
                    <a:pt x="215449" y="259902"/>
                  </a:lnTo>
                  <a:lnTo>
                    <a:pt x="215449" y="269807"/>
                  </a:lnTo>
                  <a:lnTo>
                    <a:pt x="211673" y="329948"/>
                  </a:lnTo>
                  <a:lnTo>
                    <a:pt x="148665" y="424522"/>
                  </a:lnTo>
                  <a:lnTo>
                    <a:pt x="148665" y="424522"/>
                  </a:lnTo>
                  <a:lnTo>
                    <a:pt x="80720" y="269807"/>
                  </a:lnTo>
                  <a:lnTo>
                    <a:pt x="80720" y="259902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6706679" y="724626"/>
            <a:ext cx="290195" cy="529590"/>
            <a:chOff x="6706679" y="724626"/>
            <a:chExt cx="290195" cy="529590"/>
          </a:xfrm>
        </p:grpSpPr>
        <p:sp>
          <p:nvSpPr>
            <p:cNvPr id="88" name="object 88"/>
            <p:cNvSpPr/>
            <p:nvPr/>
          </p:nvSpPr>
          <p:spPr>
            <a:xfrm>
              <a:off x="6711441" y="729389"/>
              <a:ext cx="280670" cy="520065"/>
            </a:xfrm>
            <a:custGeom>
              <a:avLst/>
              <a:gdLst/>
              <a:ahLst/>
              <a:cxnLst/>
              <a:rect l="l" t="t" r="r" b="b"/>
              <a:pathLst>
                <a:path w="280670" h="520065">
                  <a:moveTo>
                    <a:pt x="261767" y="80187"/>
                  </a:moveTo>
                  <a:lnTo>
                    <a:pt x="78106" y="80187"/>
                  </a:lnTo>
                  <a:lnTo>
                    <a:pt x="91463" y="54244"/>
                  </a:lnTo>
                  <a:lnTo>
                    <a:pt x="106853" y="33018"/>
                  </a:lnTo>
                  <a:lnTo>
                    <a:pt x="137340" y="8490"/>
                  </a:lnTo>
                  <a:lnTo>
                    <a:pt x="172475" y="0"/>
                  </a:lnTo>
                  <a:lnTo>
                    <a:pt x="216029" y="11320"/>
                  </a:lnTo>
                  <a:lnTo>
                    <a:pt x="250293" y="47169"/>
                  </a:lnTo>
                  <a:lnTo>
                    <a:pt x="261767" y="80187"/>
                  </a:lnTo>
                  <a:close/>
                </a:path>
                <a:path w="280670" h="520065">
                  <a:moveTo>
                    <a:pt x="81012" y="519804"/>
                  </a:moveTo>
                  <a:lnTo>
                    <a:pt x="0" y="519804"/>
                  </a:lnTo>
                  <a:lnTo>
                    <a:pt x="0" y="9433"/>
                  </a:lnTo>
                  <a:lnTo>
                    <a:pt x="73172" y="9433"/>
                  </a:lnTo>
                  <a:lnTo>
                    <a:pt x="78106" y="80187"/>
                  </a:lnTo>
                  <a:lnTo>
                    <a:pt x="261767" y="80187"/>
                  </a:lnTo>
                  <a:lnTo>
                    <a:pt x="270947" y="106602"/>
                  </a:lnTo>
                  <a:lnTo>
                    <a:pt x="139663" y="106602"/>
                  </a:lnTo>
                  <a:lnTo>
                    <a:pt x="118322" y="110847"/>
                  </a:lnTo>
                  <a:lnTo>
                    <a:pt x="101045" y="123583"/>
                  </a:lnTo>
                  <a:lnTo>
                    <a:pt x="90012" y="138205"/>
                  </a:lnTo>
                  <a:lnTo>
                    <a:pt x="81012" y="157073"/>
                  </a:lnTo>
                  <a:lnTo>
                    <a:pt x="81012" y="519804"/>
                  </a:lnTo>
                  <a:close/>
                </a:path>
                <a:path w="280670" h="520065">
                  <a:moveTo>
                    <a:pt x="280489" y="519804"/>
                  </a:moveTo>
                  <a:lnTo>
                    <a:pt x="199768" y="519804"/>
                  </a:lnTo>
                  <a:lnTo>
                    <a:pt x="199768" y="207544"/>
                  </a:lnTo>
                  <a:lnTo>
                    <a:pt x="195559" y="157781"/>
                  </a:lnTo>
                  <a:lnTo>
                    <a:pt x="183508" y="126885"/>
                  </a:lnTo>
                  <a:lnTo>
                    <a:pt x="164635" y="111083"/>
                  </a:lnTo>
                  <a:lnTo>
                    <a:pt x="139663" y="106602"/>
                  </a:lnTo>
                  <a:lnTo>
                    <a:pt x="270947" y="106602"/>
                  </a:lnTo>
                  <a:lnTo>
                    <a:pt x="272504" y="111083"/>
                  </a:lnTo>
                  <a:lnTo>
                    <a:pt x="280489" y="205657"/>
                  </a:lnTo>
                  <a:lnTo>
                    <a:pt x="280489" y="519804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711441" y="729389"/>
              <a:ext cx="280670" cy="520065"/>
            </a:xfrm>
            <a:custGeom>
              <a:avLst/>
              <a:gdLst/>
              <a:ahLst/>
              <a:cxnLst/>
              <a:rect l="l" t="t" r="r" b="b"/>
              <a:pathLst>
                <a:path w="280670" h="520065">
                  <a:moveTo>
                    <a:pt x="81012" y="519804"/>
                  </a:moveTo>
                  <a:lnTo>
                    <a:pt x="81012" y="157073"/>
                  </a:lnTo>
                  <a:lnTo>
                    <a:pt x="81012" y="157073"/>
                  </a:lnTo>
                  <a:lnTo>
                    <a:pt x="90012" y="138205"/>
                  </a:lnTo>
                  <a:lnTo>
                    <a:pt x="101045" y="123583"/>
                  </a:lnTo>
                  <a:lnTo>
                    <a:pt x="118322" y="110847"/>
                  </a:lnTo>
                  <a:lnTo>
                    <a:pt x="139663" y="106602"/>
                  </a:lnTo>
                  <a:lnTo>
                    <a:pt x="139663" y="106602"/>
                  </a:lnTo>
                  <a:lnTo>
                    <a:pt x="164635" y="111083"/>
                  </a:lnTo>
                  <a:lnTo>
                    <a:pt x="183508" y="126885"/>
                  </a:lnTo>
                  <a:lnTo>
                    <a:pt x="195559" y="157781"/>
                  </a:lnTo>
                  <a:lnTo>
                    <a:pt x="199768" y="207544"/>
                  </a:lnTo>
                  <a:lnTo>
                    <a:pt x="199768" y="519804"/>
                  </a:lnTo>
                  <a:lnTo>
                    <a:pt x="280489" y="519804"/>
                  </a:lnTo>
                  <a:lnTo>
                    <a:pt x="280489" y="205657"/>
                  </a:lnTo>
                  <a:lnTo>
                    <a:pt x="277066" y="165107"/>
                  </a:lnTo>
                  <a:lnTo>
                    <a:pt x="272504" y="111083"/>
                  </a:lnTo>
                  <a:lnTo>
                    <a:pt x="268789" y="100396"/>
                  </a:lnTo>
                  <a:lnTo>
                    <a:pt x="250293" y="47169"/>
                  </a:lnTo>
                  <a:lnTo>
                    <a:pt x="216029" y="11320"/>
                  </a:lnTo>
                  <a:lnTo>
                    <a:pt x="172475" y="0"/>
                  </a:lnTo>
                  <a:lnTo>
                    <a:pt x="172475" y="0"/>
                  </a:lnTo>
                  <a:lnTo>
                    <a:pt x="78106" y="80187"/>
                  </a:lnTo>
                  <a:lnTo>
                    <a:pt x="73172" y="9433"/>
                  </a:lnTo>
                  <a:lnTo>
                    <a:pt x="0" y="9433"/>
                  </a:lnTo>
                  <a:lnTo>
                    <a:pt x="0" y="519804"/>
                  </a:lnTo>
                  <a:lnTo>
                    <a:pt x="81012" y="519804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25" dirty="0"/>
              <a:t>10</a:t>
            </a:fld>
            <a:endParaRPr spc="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912" y="382499"/>
            <a:ext cx="11600180" cy="6182360"/>
            <a:chOff x="236912" y="382499"/>
            <a:chExt cx="11600180" cy="6182360"/>
          </a:xfrm>
        </p:grpSpPr>
        <p:sp>
          <p:nvSpPr>
            <p:cNvPr id="3" name="object 3"/>
            <p:cNvSpPr/>
            <p:nvPr/>
          </p:nvSpPr>
          <p:spPr>
            <a:xfrm>
              <a:off x="241668" y="666686"/>
              <a:ext cx="11332845" cy="5893435"/>
            </a:xfrm>
            <a:custGeom>
              <a:avLst/>
              <a:gdLst/>
              <a:ahLst/>
              <a:cxnLst/>
              <a:rect l="l" t="t" r="r" b="b"/>
              <a:pathLst>
                <a:path w="11332845" h="5893434">
                  <a:moveTo>
                    <a:pt x="11332794" y="0"/>
                  </a:moveTo>
                  <a:lnTo>
                    <a:pt x="0" y="0"/>
                  </a:lnTo>
                  <a:lnTo>
                    <a:pt x="0" y="5618543"/>
                  </a:lnTo>
                  <a:lnTo>
                    <a:pt x="0" y="5893193"/>
                  </a:lnTo>
                  <a:lnTo>
                    <a:pt x="11332794" y="5893193"/>
                  </a:lnTo>
                  <a:lnTo>
                    <a:pt x="11332794" y="5618543"/>
                  </a:lnTo>
                  <a:lnTo>
                    <a:pt x="11332794" y="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1675" y="666674"/>
              <a:ext cx="11332845" cy="5893435"/>
            </a:xfrm>
            <a:custGeom>
              <a:avLst/>
              <a:gdLst/>
              <a:ahLst/>
              <a:cxnLst/>
              <a:rect l="l" t="t" r="r" b="b"/>
              <a:pathLst>
                <a:path w="11332845" h="5893434">
                  <a:moveTo>
                    <a:pt x="0" y="0"/>
                  </a:moveTo>
                  <a:lnTo>
                    <a:pt x="11332799" y="0"/>
                  </a:lnTo>
                  <a:lnTo>
                    <a:pt x="11332799" y="5893199"/>
                  </a:lnTo>
                  <a:lnTo>
                    <a:pt x="0" y="58931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4684" y="392024"/>
              <a:ext cx="11332845" cy="5893435"/>
            </a:xfrm>
            <a:custGeom>
              <a:avLst/>
              <a:gdLst/>
              <a:ahLst/>
              <a:cxnLst/>
              <a:rect l="l" t="t" r="r" b="b"/>
              <a:pathLst>
                <a:path w="11332845" h="5893435">
                  <a:moveTo>
                    <a:pt x="11332800" y="5893199"/>
                  </a:moveTo>
                  <a:lnTo>
                    <a:pt x="0" y="5893199"/>
                  </a:lnTo>
                  <a:lnTo>
                    <a:pt x="0" y="0"/>
                  </a:lnTo>
                  <a:lnTo>
                    <a:pt x="11332800" y="0"/>
                  </a:lnTo>
                  <a:lnTo>
                    <a:pt x="11332800" y="5893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4684" y="392024"/>
              <a:ext cx="11332845" cy="5893435"/>
            </a:xfrm>
            <a:custGeom>
              <a:avLst/>
              <a:gdLst/>
              <a:ahLst/>
              <a:cxnLst/>
              <a:rect l="l" t="t" r="r" b="b"/>
              <a:pathLst>
                <a:path w="11332845" h="5893435">
                  <a:moveTo>
                    <a:pt x="0" y="0"/>
                  </a:moveTo>
                  <a:lnTo>
                    <a:pt x="11332800" y="0"/>
                  </a:lnTo>
                  <a:lnTo>
                    <a:pt x="11332800" y="5893199"/>
                  </a:lnTo>
                  <a:lnTo>
                    <a:pt x="0" y="589319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8463" y="5911324"/>
              <a:ext cx="8288020" cy="0"/>
            </a:xfrm>
            <a:custGeom>
              <a:avLst/>
              <a:gdLst/>
              <a:ahLst/>
              <a:cxnLst/>
              <a:rect l="l" t="t" r="r" b="b"/>
              <a:pathLst>
                <a:path w="8288020">
                  <a:moveTo>
                    <a:pt x="828750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4858" y="5698482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5">
                  <a:moveTo>
                    <a:pt x="350399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350399" y="0"/>
                  </a:lnTo>
                  <a:lnTo>
                    <a:pt x="399926" y="5704"/>
                  </a:lnTo>
                  <a:lnTo>
                    <a:pt x="445391" y="21954"/>
                  </a:lnTo>
                  <a:lnTo>
                    <a:pt x="485496" y="47452"/>
                  </a:lnTo>
                  <a:lnTo>
                    <a:pt x="518947" y="80903"/>
                  </a:lnTo>
                  <a:lnTo>
                    <a:pt x="544445" y="121008"/>
                  </a:lnTo>
                  <a:lnTo>
                    <a:pt x="560695" y="166473"/>
                  </a:lnTo>
                  <a:lnTo>
                    <a:pt x="566399" y="215999"/>
                  </a:lnTo>
                  <a:lnTo>
                    <a:pt x="560695" y="265526"/>
                  </a:lnTo>
                  <a:lnTo>
                    <a:pt x="544445" y="310991"/>
                  </a:lnTo>
                  <a:lnTo>
                    <a:pt x="518947" y="351096"/>
                  </a:lnTo>
                  <a:lnTo>
                    <a:pt x="485496" y="384547"/>
                  </a:lnTo>
                  <a:lnTo>
                    <a:pt x="445391" y="410045"/>
                  </a:lnTo>
                  <a:lnTo>
                    <a:pt x="399926" y="426295"/>
                  </a:lnTo>
                  <a:lnTo>
                    <a:pt x="350399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34858" y="5698482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5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4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350399" y="0"/>
                  </a:lnTo>
                  <a:lnTo>
                    <a:pt x="393931" y="4388"/>
                  </a:lnTo>
                  <a:lnTo>
                    <a:pt x="434476" y="16974"/>
                  </a:lnTo>
                  <a:lnTo>
                    <a:pt x="471167" y="36889"/>
                  </a:lnTo>
                  <a:lnTo>
                    <a:pt x="503134" y="63264"/>
                  </a:lnTo>
                  <a:lnTo>
                    <a:pt x="529510" y="95232"/>
                  </a:lnTo>
                  <a:lnTo>
                    <a:pt x="549425" y="131922"/>
                  </a:lnTo>
                  <a:lnTo>
                    <a:pt x="562011" y="172468"/>
                  </a:lnTo>
                  <a:lnTo>
                    <a:pt x="566399" y="215999"/>
                  </a:lnTo>
                  <a:lnTo>
                    <a:pt x="562011" y="259531"/>
                  </a:lnTo>
                  <a:lnTo>
                    <a:pt x="549425" y="300077"/>
                  </a:lnTo>
                  <a:lnTo>
                    <a:pt x="529510" y="336767"/>
                  </a:lnTo>
                  <a:lnTo>
                    <a:pt x="503134" y="368735"/>
                  </a:lnTo>
                  <a:lnTo>
                    <a:pt x="471167" y="395110"/>
                  </a:lnTo>
                  <a:lnTo>
                    <a:pt x="434476" y="415025"/>
                  </a:lnTo>
                  <a:lnTo>
                    <a:pt x="393931" y="427611"/>
                  </a:lnTo>
                  <a:lnTo>
                    <a:pt x="3503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3" y="415025"/>
                  </a:lnTo>
                  <a:lnTo>
                    <a:pt x="95232" y="395110"/>
                  </a:lnTo>
                  <a:lnTo>
                    <a:pt x="63264" y="368735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2621" y="5695329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822899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72426" y="5704"/>
                  </a:lnTo>
                  <a:lnTo>
                    <a:pt x="917891" y="21954"/>
                  </a:lnTo>
                  <a:lnTo>
                    <a:pt x="957996" y="47452"/>
                  </a:lnTo>
                  <a:lnTo>
                    <a:pt x="991447" y="80903"/>
                  </a:lnTo>
                  <a:lnTo>
                    <a:pt x="1016945" y="121008"/>
                  </a:lnTo>
                  <a:lnTo>
                    <a:pt x="1033195" y="166473"/>
                  </a:lnTo>
                  <a:lnTo>
                    <a:pt x="1038899" y="215999"/>
                  </a:lnTo>
                  <a:lnTo>
                    <a:pt x="1033195" y="265526"/>
                  </a:lnTo>
                  <a:lnTo>
                    <a:pt x="1016945" y="310991"/>
                  </a:lnTo>
                  <a:lnTo>
                    <a:pt x="991447" y="351096"/>
                  </a:lnTo>
                  <a:lnTo>
                    <a:pt x="957996" y="384547"/>
                  </a:lnTo>
                  <a:lnTo>
                    <a:pt x="917891" y="410045"/>
                  </a:lnTo>
                  <a:lnTo>
                    <a:pt x="872426" y="426295"/>
                  </a:lnTo>
                  <a:lnTo>
                    <a:pt x="822899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2621" y="5695329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5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66431" y="4388"/>
                  </a:lnTo>
                  <a:lnTo>
                    <a:pt x="906976" y="16974"/>
                  </a:lnTo>
                  <a:lnTo>
                    <a:pt x="943667" y="36889"/>
                  </a:lnTo>
                  <a:lnTo>
                    <a:pt x="975634" y="63265"/>
                  </a:lnTo>
                  <a:lnTo>
                    <a:pt x="1002010" y="95232"/>
                  </a:lnTo>
                  <a:lnTo>
                    <a:pt x="1021925" y="131922"/>
                  </a:lnTo>
                  <a:lnTo>
                    <a:pt x="1034511" y="172468"/>
                  </a:lnTo>
                  <a:lnTo>
                    <a:pt x="1038899" y="215999"/>
                  </a:lnTo>
                  <a:lnTo>
                    <a:pt x="1034511" y="259531"/>
                  </a:lnTo>
                  <a:lnTo>
                    <a:pt x="1021925" y="300077"/>
                  </a:lnTo>
                  <a:lnTo>
                    <a:pt x="1002010" y="336767"/>
                  </a:lnTo>
                  <a:lnTo>
                    <a:pt x="975634" y="368734"/>
                  </a:lnTo>
                  <a:lnTo>
                    <a:pt x="943667" y="395110"/>
                  </a:lnTo>
                  <a:lnTo>
                    <a:pt x="906976" y="415025"/>
                  </a:lnTo>
                  <a:lnTo>
                    <a:pt x="866431" y="427611"/>
                  </a:lnTo>
                  <a:lnTo>
                    <a:pt x="8228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3" y="415025"/>
                  </a:lnTo>
                  <a:lnTo>
                    <a:pt x="95232" y="395110"/>
                  </a:lnTo>
                  <a:lnTo>
                    <a:pt x="63264" y="368734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49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3429" y="5695329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208500" y="431999"/>
                  </a:moveTo>
                  <a:lnTo>
                    <a:pt x="160692" y="426295"/>
                  </a:lnTo>
                  <a:lnTo>
                    <a:pt x="116807" y="410045"/>
                  </a:lnTo>
                  <a:lnTo>
                    <a:pt x="78093" y="384547"/>
                  </a:lnTo>
                  <a:lnTo>
                    <a:pt x="45805" y="351096"/>
                  </a:lnTo>
                  <a:lnTo>
                    <a:pt x="21192" y="310991"/>
                  </a:lnTo>
                  <a:lnTo>
                    <a:pt x="5506" y="265526"/>
                  </a:lnTo>
                  <a:lnTo>
                    <a:pt x="0" y="215999"/>
                  </a:lnTo>
                  <a:lnTo>
                    <a:pt x="5506" y="166473"/>
                  </a:lnTo>
                  <a:lnTo>
                    <a:pt x="21192" y="121008"/>
                  </a:lnTo>
                  <a:lnTo>
                    <a:pt x="45805" y="80903"/>
                  </a:lnTo>
                  <a:lnTo>
                    <a:pt x="78093" y="47452"/>
                  </a:lnTo>
                  <a:lnTo>
                    <a:pt x="116806" y="21954"/>
                  </a:lnTo>
                  <a:lnTo>
                    <a:pt x="160692" y="5704"/>
                  </a:lnTo>
                  <a:lnTo>
                    <a:pt x="208499" y="0"/>
                  </a:lnTo>
                  <a:lnTo>
                    <a:pt x="256307" y="5704"/>
                  </a:lnTo>
                  <a:lnTo>
                    <a:pt x="300193" y="21954"/>
                  </a:lnTo>
                  <a:lnTo>
                    <a:pt x="338906" y="47452"/>
                  </a:lnTo>
                  <a:lnTo>
                    <a:pt x="371194" y="80903"/>
                  </a:lnTo>
                  <a:lnTo>
                    <a:pt x="395807" y="121008"/>
                  </a:lnTo>
                  <a:lnTo>
                    <a:pt x="411493" y="166473"/>
                  </a:lnTo>
                  <a:lnTo>
                    <a:pt x="417000" y="215999"/>
                  </a:lnTo>
                  <a:lnTo>
                    <a:pt x="411493" y="265526"/>
                  </a:lnTo>
                  <a:lnTo>
                    <a:pt x="395807" y="310991"/>
                  </a:lnTo>
                  <a:lnTo>
                    <a:pt x="371194" y="351096"/>
                  </a:lnTo>
                  <a:lnTo>
                    <a:pt x="338906" y="384547"/>
                  </a:lnTo>
                  <a:lnTo>
                    <a:pt x="300193" y="410045"/>
                  </a:lnTo>
                  <a:lnTo>
                    <a:pt x="256307" y="426295"/>
                  </a:lnTo>
                  <a:lnTo>
                    <a:pt x="208500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3429" y="5695329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0" y="215999"/>
                  </a:moveTo>
                  <a:lnTo>
                    <a:pt x="4235" y="172468"/>
                  </a:lnTo>
                  <a:lnTo>
                    <a:pt x="16384" y="131922"/>
                  </a:lnTo>
                  <a:lnTo>
                    <a:pt x="35608" y="95232"/>
                  </a:lnTo>
                  <a:lnTo>
                    <a:pt x="61068" y="63265"/>
                  </a:lnTo>
                  <a:lnTo>
                    <a:pt x="91925" y="36889"/>
                  </a:lnTo>
                  <a:lnTo>
                    <a:pt x="127342" y="16974"/>
                  </a:lnTo>
                  <a:lnTo>
                    <a:pt x="166479" y="4388"/>
                  </a:lnTo>
                  <a:lnTo>
                    <a:pt x="208499" y="0"/>
                  </a:lnTo>
                  <a:lnTo>
                    <a:pt x="250519" y="4388"/>
                  </a:lnTo>
                  <a:lnTo>
                    <a:pt x="289657" y="16974"/>
                  </a:lnTo>
                  <a:lnTo>
                    <a:pt x="325074" y="36889"/>
                  </a:lnTo>
                  <a:lnTo>
                    <a:pt x="355931" y="63265"/>
                  </a:lnTo>
                  <a:lnTo>
                    <a:pt x="381391" y="95232"/>
                  </a:lnTo>
                  <a:lnTo>
                    <a:pt x="400615" y="131922"/>
                  </a:lnTo>
                  <a:lnTo>
                    <a:pt x="412764" y="172468"/>
                  </a:lnTo>
                  <a:lnTo>
                    <a:pt x="417000" y="215999"/>
                  </a:lnTo>
                  <a:lnTo>
                    <a:pt x="412764" y="259531"/>
                  </a:lnTo>
                  <a:lnTo>
                    <a:pt x="400615" y="300077"/>
                  </a:lnTo>
                  <a:lnTo>
                    <a:pt x="381391" y="336767"/>
                  </a:lnTo>
                  <a:lnTo>
                    <a:pt x="355931" y="368734"/>
                  </a:lnTo>
                  <a:lnTo>
                    <a:pt x="325074" y="395110"/>
                  </a:lnTo>
                  <a:lnTo>
                    <a:pt x="289657" y="415025"/>
                  </a:lnTo>
                  <a:lnTo>
                    <a:pt x="250520" y="427611"/>
                  </a:lnTo>
                  <a:lnTo>
                    <a:pt x="208500" y="431999"/>
                  </a:lnTo>
                  <a:lnTo>
                    <a:pt x="166480" y="427611"/>
                  </a:lnTo>
                  <a:lnTo>
                    <a:pt x="127342" y="415025"/>
                  </a:lnTo>
                  <a:lnTo>
                    <a:pt x="91925" y="395110"/>
                  </a:lnTo>
                  <a:lnTo>
                    <a:pt x="61068" y="368734"/>
                  </a:lnTo>
                  <a:lnTo>
                    <a:pt x="35608" y="336767"/>
                  </a:lnTo>
                  <a:lnTo>
                    <a:pt x="16385" y="300077"/>
                  </a:lnTo>
                  <a:lnTo>
                    <a:pt x="4236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78299" y="5608666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5">
                  <a:moveTo>
                    <a:pt x="350399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350399" y="0"/>
                  </a:lnTo>
                  <a:lnTo>
                    <a:pt x="399926" y="5704"/>
                  </a:lnTo>
                  <a:lnTo>
                    <a:pt x="445391" y="21954"/>
                  </a:lnTo>
                  <a:lnTo>
                    <a:pt x="485496" y="47452"/>
                  </a:lnTo>
                  <a:lnTo>
                    <a:pt x="518947" y="80903"/>
                  </a:lnTo>
                  <a:lnTo>
                    <a:pt x="544445" y="121008"/>
                  </a:lnTo>
                  <a:lnTo>
                    <a:pt x="560695" y="166473"/>
                  </a:lnTo>
                  <a:lnTo>
                    <a:pt x="566399" y="215999"/>
                  </a:lnTo>
                  <a:lnTo>
                    <a:pt x="560695" y="265526"/>
                  </a:lnTo>
                  <a:lnTo>
                    <a:pt x="544445" y="310991"/>
                  </a:lnTo>
                  <a:lnTo>
                    <a:pt x="518947" y="351096"/>
                  </a:lnTo>
                  <a:lnTo>
                    <a:pt x="485496" y="384547"/>
                  </a:lnTo>
                  <a:lnTo>
                    <a:pt x="445391" y="410045"/>
                  </a:lnTo>
                  <a:lnTo>
                    <a:pt x="399926" y="426295"/>
                  </a:lnTo>
                  <a:lnTo>
                    <a:pt x="350399" y="431999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78299" y="5608666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5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5"/>
                  </a:lnTo>
                  <a:lnTo>
                    <a:pt x="95232" y="36889"/>
                  </a:lnTo>
                  <a:lnTo>
                    <a:pt x="131922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350399" y="0"/>
                  </a:lnTo>
                  <a:lnTo>
                    <a:pt x="393931" y="4388"/>
                  </a:lnTo>
                  <a:lnTo>
                    <a:pt x="434476" y="16974"/>
                  </a:lnTo>
                  <a:lnTo>
                    <a:pt x="471167" y="36889"/>
                  </a:lnTo>
                  <a:lnTo>
                    <a:pt x="503134" y="63265"/>
                  </a:lnTo>
                  <a:lnTo>
                    <a:pt x="529510" y="95232"/>
                  </a:lnTo>
                  <a:lnTo>
                    <a:pt x="549425" y="131922"/>
                  </a:lnTo>
                  <a:lnTo>
                    <a:pt x="562011" y="172468"/>
                  </a:lnTo>
                  <a:lnTo>
                    <a:pt x="566399" y="215999"/>
                  </a:lnTo>
                  <a:lnTo>
                    <a:pt x="562011" y="259531"/>
                  </a:lnTo>
                  <a:lnTo>
                    <a:pt x="549425" y="300077"/>
                  </a:lnTo>
                  <a:lnTo>
                    <a:pt x="529510" y="336767"/>
                  </a:lnTo>
                  <a:lnTo>
                    <a:pt x="503134" y="368734"/>
                  </a:lnTo>
                  <a:lnTo>
                    <a:pt x="471167" y="395110"/>
                  </a:lnTo>
                  <a:lnTo>
                    <a:pt x="434476" y="415025"/>
                  </a:lnTo>
                  <a:lnTo>
                    <a:pt x="393931" y="427611"/>
                  </a:lnTo>
                  <a:lnTo>
                    <a:pt x="3503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2" y="415025"/>
                  </a:lnTo>
                  <a:lnTo>
                    <a:pt x="95232" y="395110"/>
                  </a:lnTo>
                  <a:lnTo>
                    <a:pt x="63264" y="368734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49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6061" y="5605514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822899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72426" y="5704"/>
                  </a:lnTo>
                  <a:lnTo>
                    <a:pt x="917891" y="21954"/>
                  </a:lnTo>
                  <a:lnTo>
                    <a:pt x="957996" y="47452"/>
                  </a:lnTo>
                  <a:lnTo>
                    <a:pt x="991447" y="80903"/>
                  </a:lnTo>
                  <a:lnTo>
                    <a:pt x="1016945" y="121008"/>
                  </a:lnTo>
                  <a:lnTo>
                    <a:pt x="1033195" y="166473"/>
                  </a:lnTo>
                  <a:lnTo>
                    <a:pt x="1038899" y="215999"/>
                  </a:lnTo>
                  <a:lnTo>
                    <a:pt x="1033195" y="265526"/>
                  </a:lnTo>
                  <a:lnTo>
                    <a:pt x="1016945" y="310991"/>
                  </a:lnTo>
                  <a:lnTo>
                    <a:pt x="991447" y="351096"/>
                  </a:lnTo>
                  <a:lnTo>
                    <a:pt x="957996" y="384547"/>
                  </a:lnTo>
                  <a:lnTo>
                    <a:pt x="917891" y="410045"/>
                  </a:lnTo>
                  <a:lnTo>
                    <a:pt x="872426" y="426295"/>
                  </a:lnTo>
                  <a:lnTo>
                    <a:pt x="822899" y="431999"/>
                  </a:lnTo>
                  <a:close/>
                </a:path>
              </a:pathLst>
            </a:custGeom>
            <a:solidFill>
              <a:srgbClr val="8AC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6061" y="5605514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4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66431" y="4388"/>
                  </a:lnTo>
                  <a:lnTo>
                    <a:pt x="906976" y="16974"/>
                  </a:lnTo>
                  <a:lnTo>
                    <a:pt x="943667" y="36889"/>
                  </a:lnTo>
                  <a:lnTo>
                    <a:pt x="975634" y="63264"/>
                  </a:lnTo>
                  <a:lnTo>
                    <a:pt x="1002010" y="95232"/>
                  </a:lnTo>
                  <a:lnTo>
                    <a:pt x="1021925" y="131922"/>
                  </a:lnTo>
                  <a:lnTo>
                    <a:pt x="1034511" y="172468"/>
                  </a:lnTo>
                  <a:lnTo>
                    <a:pt x="1038899" y="215999"/>
                  </a:lnTo>
                  <a:lnTo>
                    <a:pt x="1034511" y="259531"/>
                  </a:lnTo>
                  <a:lnTo>
                    <a:pt x="1021925" y="300077"/>
                  </a:lnTo>
                  <a:lnTo>
                    <a:pt x="1002010" y="336767"/>
                  </a:lnTo>
                  <a:lnTo>
                    <a:pt x="975634" y="368735"/>
                  </a:lnTo>
                  <a:lnTo>
                    <a:pt x="943667" y="395110"/>
                  </a:lnTo>
                  <a:lnTo>
                    <a:pt x="906976" y="415025"/>
                  </a:lnTo>
                  <a:lnTo>
                    <a:pt x="866431" y="427611"/>
                  </a:lnTo>
                  <a:lnTo>
                    <a:pt x="8228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3" y="415025"/>
                  </a:lnTo>
                  <a:lnTo>
                    <a:pt x="95232" y="395110"/>
                  </a:lnTo>
                  <a:lnTo>
                    <a:pt x="63264" y="368735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6872" y="5605514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208499" y="431999"/>
                  </a:moveTo>
                  <a:lnTo>
                    <a:pt x="160692" y="426295"/>
                  </a:lnTo>
                  <a:lnTo>
                    <a:pt x="116806" y="410045"/>
                  </a:lnTo>
                  <a:lnTo>
                    <a:pt x="78093" y="384547"/>
                  </a:lnTo>
                  <a:lnTo>
                    <a:pt x="45805" y="351096"/>
                  </a:lnTo>
                  <a:lnTo>
                    <a:pt x="21192" y="310991"/>
                  </a:lnTo>
                  <a:lnTo>
                    <a:pt x="5506" y="265526"/>
                  </a:lnTo>
                  <a:lnTo>
                    <a:pt x="0" y="215999"/>
                  </a:lnTo>
                  <a:lnTo>
                    <a:pt x="5506" y="166473"/>
                  </a:lnTo>
                  <a:lnTo>
                    <a:pt x="21192" y="121008"/>
                  </a:lnTo>
                  <a:lnTo>
                    <a:pt x="45805" y="80903"/>
                  </a:lnTo>
                  <a:lnTo>
                    <a:pt x="78093" y="47452"/>
                  </a:lnTo>
                  <a:lnTo>
                    <a:pt x="116806" y="21954"/>
                  </a:lnTo>
                  <a:lnTo>
                    <a:pt x="160692" y="5704"/>
                  </a:lnTo>
                  <a:lnTo>
                    <a:pt x="208499" y="0"/>
                  </a:lnTo>
                  <a:lnTo>
                    <a:pt x="256307" y="5704"/>
                  </a:lnTo>
                  <a:lnTo>
                    <a:pt x="300192" y="21954"/>
                  </a:lnTo>
                  <a:lnTo>
                    <a:pt x="338906" y="47452"/>
                  </a:lnTo>
                  <a:lnTo>
                    <a:pt x="371194" y="80903"/>
                  </a:lnTo>
                  <a:lnTo>
                    <a:pt x="395807" y="121008"/>
                  </a:lnTo>
                  <a:lnTo>
                    <a:pt x="411493" y="166473"/>
                  </a:lnTo>
                  <a:lnTo>
                    <a:pt x="416999" y="215999"/>
                  </a:lnTo>
                  <a:lnTo>
                    <a:pt x="411493" y="265526"/>
                  </a:lnTo>
                  <a:lnTo>
                    <a:pt x="395807" y="310991"/>
                  </a:lnTo>
                  <a:lnTo>
                    <a:pt x="371194" y="351096"/>
                  </a:lnTo>
                  <a:lnTo>
                    <a:pt x="338906" y="384547"/>
                  </a:lnTo>
                  <a:lnTo>
                    <a:pt x="300192" y="410045"/>
                  </a:lnTo>
                  <a:lnTo>
                    <a:pt x="256307" y="426295"/>
                  </a:lnTo>
                  <a:lnTo>
                    <a:pt x="208499" y="431999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6872" y="5605514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0" y="215999"/>
                  </a:moveTo>
                  <a:lnTo>
                    <a:pt x="4235" y="172468"/>
                  </a:lnTo>
                  <a:lnTo>
                    <a:pt x="16384" y="131922"/>
                  </a:lnTo>
                  <a:lnTo>
                    <a:pt x="35608" y="95232"/>
                  </a:lnTo>
                  <a:lnTo>
                    <a:pt x="61068" y="63264"/>
                  </a:lnTo>
                  <a:lnTo>
                    <a:pt x="91925" y="36889"/>
                  </a:lnTo>
                  <a:lnTo>
                    <a:pt x="127342" y="16974"/>
                  </a:lnTo>
                  <a:lnTo>
                    <a:pt x="166479" y="4388"/>
                  </a:lnTo>
                  <a:lnTo>
                    <a:pt x="208499" y="0"/>
                  </a:lnTo>
                  <a:lnTo>
                    <a:pt x="250519" y="4388"/>
                  </a:lnTo>
                  <a:lnTo>
                    <a:pt x="289657" y="16974"/>
                  </a:lnTo>
                  <a:lnTo>
                    <a:pt x="325074" y="36889"/>
                  </a:lnTo>
                  <a:lnTo>
                    <a:pt x="355931" y="63264"/>
                  </a:lnTo>
                  <a:lnTo>
                    <a:pt x="381391" y="95232"/>
                  </a:lnTo>
                  <a:lnTo>
                    <a:pt x="400614" y="131922"/>
                  </a:lnTo>
                  <a:lnTo>
                    <a:pt x="412763" y="172468"/>
                  </a:lnTo>
                  <a:lnTo>
                    <a:pt x="416999" y="215999"/>
                  </a:lnTo>
                  <a:lnTo>
                    <a:pt x="412763" y="259531"/>
                  </a:lnTo>
                  <a:lnTo>
                    <a:pt x="400614" y="300077"/>
                  </a:lnTo>
                  <a:lnTo>
                    <a:pt x="381391" y="336767"/>
                  </a:lnTo>
                  <a:lnTo>
                    <a:pt x="355931" y="368735"/>
                  </a:lnTo>
                  <a:lnTo>
                    <a:pt x="325074" y="395110"/>
                  </a:lnTo>
                  <a:lnTo>
                    <a:pt x="289657" y="415025"/>
                  </a:lnTo>
                  <a:lnTo>
                    <a:pt x="250519" y="427611"/>
                  </a:lnTo>
                  <a:lnTo>
                    <a:pt x="208499" y="431999"/>
                  </a:lnTo>
                  <a:lnTo>
                    <a:pt x="166479" y="427611"/>
                  </a:lnTo>
                  <a:lnTo>
                    <a:pt x="127342" y="415025"/>
                  </a:lnTo>
                  <a:lnTo>
                    <a:pt x="91925" y="395110"/>
                  </a:lnTo>
                  <a:lnTo>
                    <a:pt x="61068" y="368735"/>
                  </a:lnTo>
                  <a:lnTo>
                    <a:pt x="35608" y="336767"/>
                  </a:lnTo>
                  <a:lnTo>
                    <a:pt x="16384" y="300077"/>
                  </a:lnTo>
                  <a:lnTo>
                    <a:pt x="4235" y="259531"/>
                  </a:lnTo>
                  <a:lnTo>
                    <a:pt x="0" y="215999"/>
                  </a:lnTo>
                  <a:close/>
                </a:path>
              </a:pathLst>
            </a:custGeom>
            <a:ln w="19049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39575" y="588025"/>
              <a:ext cx="270510" cy="297180"/>
            </a:xfrm>
            <a:custGeom>
              <a:avLst/>
              <a:gdLst/>
              <a:ahLst/>
              <a:cxnLst/>
              <a:rect l="l" t="t" r="r" b="b"/>
              <a:pathLst>
                <a:path w="270509" h="297180">
                  <a:moveTo>
                    <a:pt x="269999" y="147291"/>
                  </a:moveTo>
                  <a:lnTo>
                    <a:pt x="2033" y="147291"/>
                  </a:lnTo>
                  <a:lnTo>
                    <a:pt x="51534" y="136990"/>
                  </a:lnTo>
                  <a:lnTo>
                    <a:pt x="92804" y="108713"/>
                  </a:lnTo>
                  <a:lnTo>
                    <a:pt x="122264" y="66396"/>
                  </a:lnTo>
                  <a:lnTo>
                    <a:pt x="136335" y="13974"/>
                  </a:lnTo>
                  <a:lnTo>
                    <a:pt x="136977" y="0"/>
                  </a:lnTo>
                  <a:lnTo>
                    <a:pt x="138519" y="0"/>
                  </a:lnTo>
                  <a:lnTo>
                    <a:pt x="151776" y="63172"/>
                  </a:lnTo>
                  <a:lnTo>
                    <a:pt x="178004" y="103796"/>
                  </a:lnTo>
                  <a:lnTo>
                    <a:pt x="214935" y="132647"/>
                  </a:lnTo>
                  <a:lnTo>
                    <a:pt x="259660" y="146524"/>
                  </a:lnTo>
                  <a:lnTo>
                    <a:pt x="269999" y="147099"/>
                  </a:lnTo>
                  <a:lnTo>
                    <a:pt x="269999" y="147291"/>
                  </a:lnTo>
                  <a:close/>
                </a:path>
                <a:path w="270509" h="297180">
                  <a:moveTo>
                    <a:pt x="133021" y="296999"/>
                  </a:moveTo>
                  <a:lnTo>
                    <a:pt x="131480" y="296999"/>
                  </a:lnTo>
                  <a:lnTo>
                    <a:pt x="130838" y="283025"/>
                  </a:lnTo>
                  <a:lnTo>
                    <a:pt x="118223" y="233827"/>
                  </a:lnTo>
                  <a:lnTo>
                    <a:pt x="91994" y="193203"/>
                  </a:lnTo>
                  <a:lnTo>
                    <a:pt x="55063" y="164352"/>
                  </a:lnTo>
                  <a:lnTo>
                    <a:pt x="10338" y="150475"/>
                  </a:lnTo>
                  <a:lnTo>
                    <a:pt x="0" y="149901"/>
                  </a:lnTo>
                  <a:lnTo>
                    <a:pt x="0" y="147178"/>
                  </a:lnTo>
                  <a:lnTo>
                    <a:pt x="2033" y="147291"/>
                  </a:lnTo>
                  <a:lnTo>
                    <a:pt x="269999" y="147291"/>
                  </a:lnTo>
                  <a:lnTo>
                    <a:pt x="269999" y="149708"/>
                  </a:lnTo>
                  <a:lnTo>
                    <a:pt x="267965" y="149708"/>
                  </a:lnTo>
                  <a:lnTo>
                    <a:pt x="218464" y="160009"/>
                  </a:lnTo>
                  <a:lnTo>
                    <a:pt x="177195" y="188286"/>
                  </a:lnTo>
                  <a:lnTo>
                    <a:pt x="147735" y="230603"/>
                  </a:lnTo>
                  <a:lnTo>
                    <a:pt x="133663" y="283025"/>
                  </a:lnTo>
                  <a:lnTo>
                    <a:pt x="133021" y="296999"/>
                  </a:lnTo>
                  <a:close/>
                </a:path>
                <a:path w="270509" h="297180">
                  <a:moveTo>
                    <a:pt x="269999" y="149821"/>
                  </a:moveTo>
                  <a:lnTo>
                    <a:pt x="267965" y="149708"/>
                  </a:lnTo>
                  <a:lnTo>
                    <a:pt x="269999" y="149708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1633775" y="-2449"/>
            <a:ext cx="270510" cy="297180"/>
          </a:xfrm>
          <a:custGeom>
            <a:avLst/>
            <a:gdLst/>
            <a:ahLst/>
            <a:cxnLst/>
            <a:rect l="l" t="t" r="r" b="b"/>
            <a:pathLst>
              <a:path w="270509" h="297180">
                <a:moveTo>
                  <a:pt x="269999" y="147291"/>
                </a:moveTo>
                <a:lnTo>
                  <a:pt x="2033" y="147291"/>
                </a:lnTo>
                <a:lnTo>
                  <a:pt x="51534" y="136990"/>
                </a:lnTo>
                <a:lnTo>
                  <a:pt x="92804" y="108713"/>
                </a:lnTo>
                <a:lnTo>
                  <a:pt x="122264" y="66396"/>
                </a:lnTo>
                <a:lnTo>
                  <a:pt x="136336" y="13974"/>
                </a:lnTo>
                <a:lnTo>
                  <a:pt x="136977" y="0"/>
                </a:lnTo>
                <a:lnTo>
                  <a:pt x="138519" y="0"/>
                </a:lnTo>
                <a:lnTo>
                  <a:pt x="151776" y="63172"/>
                </a:lnTo>
                <a:lnTo>
                  <a:pt x="178004" y="103796"/>
                </a:lnTo>
                <a:lnTo>
                  <a:pt x="214935" y="132647"/>
                </a:lnTo>
                <a:lnTo>
                  <a:pt x="259660" y="146524"/>
                </a:lnTo>
                <a:lnTo>
                  <a:pt x="269999" y="147099"/>
                </a:lnTo>
                <a:lnTo>
                  <a:pt x="269999" y="147291"/>
                </a:lnTo>
                <a:close/>
              </a:path>
              <a:path w="270509" h="297180">
                <a:moveTo>
                  <a:pt x="133022" y="297000"/>
                </a:moveTo>
                <a:lnTo>
                  <a:pt x="131480" y="297000"/>
                </a:lnTo>
                <a:lnTo>
                  <a:pt x="130838" y="283025"/>
                </a:lnTo>
                <a:lnTo>
                  <a:pt x="118223" y="233827"/>
                </a:lnTo>
                <a:lnTo>
                  <a:pt x="91995" y="193203"/>
                </a:lnTo>
                <a:lnTo>
                  <a:pt x="55064" y="164352"/>
                </a:lnTo>
                <a:lnTo>
                  <a:pt x="10338" y="150475"/>
                </a:lnTo>
                <a:lnTo>
                  <a:pt x="0" y="149901"/>
                </a:lnTo>
                <a:lnTo>
                  <a:pt x="0" y="147178"/>
                </a:lnTo>
                <a:lnTo>
                  <a:pt x="2033" y="147291"/>
                </a:lnTo>
                <a:lnTo>
                  <a:pt x="269999" y="147291"/>
                </a:lnTo>
                <a:lnTo>
                  <a:pt x="269999" y="149708"/>
                </a:lnTo>
                <a:lnTo>
                  <a:pt x="267966" y="149708"/>
                </a:lnTo>
                <a:lnTo>
                  <a:pt x="218465" y="160009"/>
                </a:lnTo>
                <a:lnTo>
                  <a:pt x="177195" y="188286"/>
                </a:lnTo>
                <a:lnTo>
                  <a:pt x="147735" y="230603"/>
                </a:lnTo>
                <a:lnTo>
                  <a:pt x="133663" y="283025"/>
                </a:lnTo>
                <a:lnTo>
                  <a:pt x="133022" y="297000"/>
                </a:lnTo>
                <a:close/>
              </a:path>
              <a:path w="270509" h="297180">
                <a:moveTo>
                  <a:pt x="269999" y="149821"/>
                </a:moveTo>
                <a:lnTo>
                  <a:pt x="267966" y="149708"/>
                </a:lnTo>
                <a:lnTo>
                  <a:pt x="269999" y="149708"/>
                </a:lnTo>
                <a:close/>
              </a:path>
            </a:pathLst>
          </a:custGeom>
          <a:solidFill>
            <a:srgbClr val="1D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07300" y="422425"/>
            <a:ext cx="270510" cy="297180"/>
          </a:xfrm>
          <a:custGeom>
            <a:avLst/>
            <a:gdLst/>
            <a:ahLst/>
            <a:cxnLst/>
            <a:rect l="l" t="t" r="r" b="b"/>
            <a:pathLst>
              <a:path w="270509" h="297180">
                <a:moveTo>
                  <a:pt x="269999" y="147291"/>
                </a:moveTo>
                <a:lnTo>
                  <a:pt x="2033" y="147291"/>
                </a:lnTo>
                <a:lnTo>
                  <a:pt x="51534" y="136990"/>
                </a:lnTo>
                <a:lnTo>
                  <a:pt x="92804" y="108713"/>
                </a:lnTo>
                <a:lnTo>
                  <a:pt x="122264" y="66396"/>
                </a:lnTo>
                <a:lnTo>
                  <a:pt x="136336" y="13974"/>
                </a:lnTo>
                <a:lnTo>
                  <a:pt x="136977" y="0"/>
                </a:lnTo>
                <a:lnTo>
                  <a:pt x="138519" y="0"/>
                </a:lnTo>
                <a:lnTo>
                  <a:pt x="151776" y="63172"/>
                </a:lnTo>
                <a:lnTo>
                  <a:pt x="178004" y="103796"/>
                </a:lnTo>
                <a:lnTo>
                  <a:pt x="214935" y="132647"/>
                </a:lnTo>
                <a:lnTo>
                  <a:pt x="259660" y="146524"/>
                </a:lnTo>
                <a:lnTo>
                  <a:pt x="269999" y="147099"/>
                </a:lnTo>
                <a:lnTo>
                  <a:pt x="269999" y="147291"/>
                </a:lnTo>
                <a:close/>
              </a:path>
              <a:path w="270509" h="297180">
                <a:moveTo>
                  <a:pt x="133021" y="297000"/>
                </a:moveTo>
                <a:lnTo>
                  <a:pt x="131480" y="297000"/>
                </a:lnTo>
                <a:lnTo>
                  <a:pt x="130838" y="283025"/>
                </a:lnTo>
                <a:lnTo>
                  <a:pt x="118223" y="233827"/>
                </a:lnTo>
                <a:lnTo>
                  <a:pt x="91994" y="193203"/>
                </a:lnTo>
                <a:lnTo>
                  <a:pt x="55063" y="164352"/>
                </a:lnTo>
                <a:lnTo>
                  <a:pt x="10338" y="150475"/>
                </a:lnTo>
                <a:lnTo>
                  <a:pt x="0" y="149901"/>
                </a:lnTo>
                <a:lnTo>
                  <a:pt x="0" y="147178"/>
                </a:lnTo>
                <a:lnTo>
                  <a:pt x="2033" y="147291"/>
                </a:lnTo>
                <a:lnTo>
                  <a:pt x="269999" y="147291"/>
                </a:lnTo>
                <a:lnTo>
                  <a:pt x="269999" y="149708"/>
                </a:lnTo>
                <a:lnTo>
                  <a:pt x="267965" y="149708"/>
                </a:lnTo>
                <a:lnTo>
                  <a:pt x="218464" y="160009"/>
                </a:lnTo>
                <a:lnTo>
                  <a:pt x="177195" y="188286"/>
                </a:lnTo>
                <a:lnTo>
                  <a:pt x="147735" y="230603"/>
                </a:lnTo>
                <a:lnTo>
                  <a:pt x="133663" y="283025"/>
                </a:lnTo>
                <a:lnTo>
                  <a:pt x="133021" y="297000"/>
                </a:lnTo>
                <a:close/>
              </a:path>
              <a:path w="270509" h="297180">
                <a:moveTo>
                  <a:pt x="269999" y="149821"/>
                </a:moveTo>
                <a:lnTo>
                  <a:pt x="267965" y="149708"/>
                </a:lnTo>
                <a:lnTo>
                  <a:pt x="269999" y="149708"/>
                </a:lnTo>
                <a:close/>
              </a:path>
            </a:pathLst>
          </a:custGeom>
          <a:solidFill>
            <a:srgbClr val="1D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23662" y="1808550"/>
            <a:ext cx="3667760" cy="2963545"/>
            <a:chOff x="523662" y="1808550"/>
            <a:chExt cx="3667760" cy="2963545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1816100"/>
              <a:ext cx="3657600" cy="295351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28424" y="1813312"/>
              <a:ext cx="3657600" cy="2954020"/>
            </a:xfrm>
            <a:custGeom>
              <a:avLst/>
              <a:gdLst/>
              <a:ahLst/>
              <a:cxnLst/>
              <a:rect l="l" t="t" r="r" b="b"/>
              <a:pathLst>
                <a:path w="3657600" h="2954020">
                  <a:moveTo>
                    <a:pt x="0" y="0"/>
                  </a:moveTo>
                  <a:lnTo>
                    <a:pt x="3657600" y="0"/>
                  </a:lnTo>
                  <a:lnTo>
                    <a:pt x="3657600" y="2953513"/>
                  </a:lnTo>
                  <a:lnTo>
                    <a:pt x="0" y="295351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262438" y="1808562"/>
            <a:ext cx="3667125" cy="2963545"/>
            <a:chOff x="4262438" y="1808562"/>
            <a:chExt cx="3667125" cy="2963545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200" y="1816100"/>
              <a:ext cx="3657598" cy="295351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267201" y="1813324"/>
              <a:ext cx="3657600" cy="2954020"/>
            </a:xfrm>
            <a:custGeom>
              <a:avLst/>
              <a:gdLst/>
              <a:ahLst/>
              <a:cxnLst/>
              <a:rect l="l" t="t" r="r" b="b"/>
              <a:pathLst>
                <a:path w="3657600" h="2954020">
                  <a:moveTo>
                    <a:pt x="0" y="0"/>
                  </a:moveTo>
                  <a:lnTo>
                    <a:pt x="3657598" y="0"/>
                  </a:lnTo>
                  <a:lnTo>
                    <a:pt x="3657598" y="2953511"/>
                  </a:lnTo>
                  <a:lnTo>
                    <a:pt x="0" y="295351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001000" y="1808562"/>
            <a:ext cx="3667760" cy="2963545"/>
            <a:chOff x="8001000" y="1808562"/>
            <a:chExt cx="3667760" cy="2963545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1000" y="1816100"/>
              <a:ext cx="3657600" cy="295351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005977" y="1813324"/>
              <a:ext cx="3657600" cy="2954020"/>
            </a:xfrm>
            <a:custGeom>
              <a:avLst/>
              <a:gdLst/>
              <a:ahLst/>
              <a:cxnLst/>
              <a:rect l="l" t="t" r="r" b="b"/>
              <a:pathLst>
                <a:path w="3657600" h="2954020">
                  <a:moveTo>
                    <a:pt x="0" y="0"/>
                  </a:moveTo>
                  <a:lnTo>
                    <a:pt x="3657600" y="0"/>
                  </a:lnTo>
                  <a:lnTo>
                    <a:pt x="3657600" y="2953511"/>
                  </a:lnTo>
                  <a:lnTo>
                    <a:pt x="0" y="295351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01887" y="611222"/>
            <a:ext cx="304800" cy="696595"/>
            <a:chOff x="801887" y="611222"/>
            <a:chExt cx="304800" cy="696595"/>
          </a:xfrm>
        </p:grpSpPr>
        <p:sp>
          <p:nvSpPr>
            <p:cNvPr id="33" name="object 33"/>
            <p:cNvSpPr/>
            <p:nvPr/>
          </p:nvSpPr>
          <p:spPr>
            <a:xfrm>
              <a:off x="806649" y="615985"/>
              <a:ext cx="295275" cy="687070"/>
            </a:xfrm>
            <a:custGeom>
              <a:avLst/>
              <a:gdLst/>
              <a:ahLst/>
              <a:cxnLst/>
              <a:rect l="l" t="t" r="r" b="b"/>
              <a:pathLst>
                <a:path w="295275" h="687069">
                  <a:moveTo>
                    <a:pt x="113531" y="686783"/>
                  </a:moveTo>
                  <a:lnTo>
                    <a:pt x="0" y="686783"/>
                  </a:lnTo>
                  <a:lnTo>
                    <a:pt x="0" y="0"/>
                  </a:lnTo>
                  <a:lnTo>
                    <a:pt x="109467" y="0"/>
                  </a:lnTo>
                  <a:lnTo>
                    <a:pt x="159400" y="10236"/>
                  </a:lnTo>
                  <a:lnTo>
                    <a:pt x="209267" y="43192"/>
                  </a:lnTo>
                  <a:lnTo>
                    <a:pt x="243469" y="87027"/>
                  </a:lnTo>
                  <a:lnTo>
                    <a:pt x="252847" y="107545"/>
                  </a:lnTo>
                  <a:lnTo>
                    <a:pt x="82173" y="107545"/>
                  </a:lnTo>
                  <a:lnTo>
                    <a:pt x="82173" y="580180"/>
                  </a:lnTo>
                  <a:lnTo>
                    <a:pt x="252541" y="580180"/>
                  </a:lnTo>
                  <a:lnTo>
                    <a:pt x="244485" y="598340"/>
                  </a:lnTo>
                  <a:lnTo>
                    <a:pt x="211964" y="642915"/>
                  </a:lnTo>
                  <a:lnTo>
                    <a:pt x="166522" y="675462"/>
                  </a:lnTo>
                  <a:lnTo>
                    <a:pt x="125293" y="684427"/>
                  </a:lnTo>
                  <a:lnTo>
                    <a:pt x="113531" y="686783"/>
                  </a:lnTo>
                  <a:close/>
                </a:path>
                <a:path w="295275" h="687069">
                  <a:moveTo>
                    <a:pt x="252541" y="580180"/>
                  </a:moveTo>
                  <a:lnTo>
                    <a:pt x="113531" y="580180"/>
                  </a:lnTo>
                  <a:lnTo>
                    <a:pt x="141697" y="574048"/>
                  </a:lnTo>
                  <a:lnTo>
                    <a:pt x="165506" y="556124"/>
                  </a:lnTo>
                  <a:lnTo>
                    <a:pt x="185397" y="524757"/>
                  </a:lnTo>
                  <a:lnTo>
                    <a:pt x="200640" y="480181"/>
                  </a:lnTo>
                  <a:lnTo>
                    <a:pt x="208625" y="430890"/>
                  </a:lnTo>
                  <a:lnTo>
                    <a:pt x="211384" y="372164"/>
                  </a:lnTo>
                  <a:lnTo>
                    <a:pt x="211384" y="314618"/>
                  </a:lnTo>
                  <a:lnTo>
                    <a:pt x="208625" y="258250"/>
                  </a:lnTo>
                  <a:lnTo>
                    <a:pt x="200640" y="209430"/>
                  </a:lnTo>
                  <a:lnTo>
                    <a:pt x="183944" y="162261"/>
                  </a:lnTo>
                  <a:lnTo>
                    <a:pt x="159990" y="128300"/>
                  </a:lnTo>
                  <a:lnTo>
                    <a:pt x="109467" y="107545"/>
                  </a:lnTo>
                  <a:lnTo>
                    <a:pt x="252847" y="107545"/>
                  </a:lnTo>
                  <a:lnTo>
                    <a:pt x="283909" y="205253"/>
                  </a:lnTo>
                  <a:lnTo>
                    <a:pt x="293038" y="289044"/>
                  </a:lnTo>
                  <a:lnTo>
                    <a:pt x="294717" y="372164"/>
                  </a:lnTo>
                  <a:lnTo>
                    <a:pt x="289224" y="452259"/>
                  </a:lnTo>
                  <a:lnTo>
                    <a:pt x="288329" y="462257"/>
                  </a:lnTo>
                  <a:lnTo>
                    <a:pt x="270928" y="537642"/>
                  </a:lnTo>
                  <a:lnTo>
                    <a:pt x="270327" y="540086"/>
                  </a:lnTo>
                  <a:lnTo>
                    <a:pt x="252541" y="58018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6649" y="615985"/>
              <a:ext cx="295275" cy="687070"/>
            </a:xfrm>
            <a:custGeom>
              <a:avLst/>
              <a:gdLst/>
              <a:ahLst/>
              <a:cxnLst/>
              <a:rect l="l" t="t" r="r" b="b"/>
              <a:pathLst>
                <a:path w="295275" h="687069">
                  <a:moveTo>
                    <a:pt x="113531" y="686783"/>
                  </a:moveTo>
                  <a:lnTo>
                    <a:pt x="125293" y="684427"/>
                  </a:lnTo>
                  <a:lnTo>
                    <a:pt x="166522" y="675462"/>
                  </a:lnTo>
                  <a:lnTo>
                    <a:pt x="172559" y="671183"/>
                  </a:lnTo>
                  <a:lnTo>
                    <a:pt x="211964" y="642915"/>
                  </a:lnTo>
                  <a:lnTo>
                    <a:pt x="244485" y="598340"/>
                  </a:lnTo>
                  <a:lnTo>
                    <a:pt x="270327" y="540086"/>
                  </a:lnTo>
                  <a:lnTo>
                    <a:pt x="270928" y="537642"/>
                  </a:lnTo>
                  <a:lnTo>
                    <a:pt x="288329" y="462257"/>
                  </a:lnTo>
                  <a:lnTo>
                    <a:pt x="289224" y="452259"/>
                  </a:lnTo>
                  <a:lnTo>
                    <a:pt x="294717" y="372164"/>
                  </a:lnTo>
                  <a:lnTo>
                    <a:pt x="294717" y="315561"/>
                  </a:lnTo>
                  <a:lnTo>
                    <a:pt x="293038" y="289044"/>
                  </a:lnTo>
                  <a:lnTo>
                    <a:pt x="287894" y="222166"/>
                  </a:lnTo>
                  <a:lnTo>
                    <a:pt x="283909" y="205253"/>
                  </a:lnTo>
                  <a:lnTo>
                    <a:pt x="268585" y="141978"/>
                  </a:lnTo>
                  <a:lnTo>
                    <a:pt x="243469" y="87027"/>
                  </a:lnTo>
                  <a:lnTo>
                    <a:pt x="210803" y="44338"/>
                  </a:lnTo>
                  <a:lnTo>
                    <a:pt x="209267" y="43192"/>
                  </a:lnTo>
                  <a:lnTo>
                    <a:pt x="164345" y="11556"/>
                  </a:lnTo>
                  <a:lnTo>
                    <a:pt x="159400" y="10236"/>
                  </a:lnTo>
                  <a:lnTo>
                    <a:pt x="109467" y="0"/>
                  </a:lnTo>
                  <a:lnTo>
                    <a:pt x="0" y="0"/>
                  </a:lnTo>
                  <a:lnTo>
                    <a:pt x="0" y="686783"/>
                  </a:lnTo>
                  <a:lnTo>
                    <a:pt x="113531" y="686783"/>
                  </a:lnTo>
                  <a:close/>
                </a:path>
                <a:path w="295275" h="687069">
                  <a:moveTo>
                    <a:pt x="109467" y="107545"/>
                  </a:moveTo>
                  <a:lnTo>
                    <a:pt x="136905" y="112969"/>
                  </a:lnTo>
                  <a:lnTo>
                    <a:pt x="159990" y="128300"/>
                  </a:lnTo>
                  <a:lnTo>
                    <a:pt x="183944" y="162261"/>
                  </a:lnTo>
                  <a:lnTo>
                    <a:pt x="200640" y="209430"/>
                  </a:lnTo>
                  <a:lnTo>
                    <a:pt x="208625" y="258250"/>
                  </a:lnTo>
                  <a:lnTo>
                    <a:pt x="211384" y="314618"/>
                  </a:lnTo>
                  <a:lnTo>
                    <a:pt x="211384" y="372164"/>
                  </a:lnTo>
                  <a:lnTo>
                    <a:pt x="208625" y="430890"/>
                  </a:lnTo>
                  <a:lnTo>
                    <a:pt x="113531" y="580180"/>
                  </a:lnTo>
                  <a:lnTo>
                    <a:pt x="82173" y="580180"/>
                  </a:lnTo>
                  <a:lnTo>
                    <a:pt x="82173" y="107545"/>
                  </a:lnTo>
                  <a:lnTo>
                    <a:pt x="109467" y="107545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154719" y="778201"/>
            <a:ext cx="295275" cy="539115"/>
            <a:chOff x="1154719" y="778201"/>
            <a:chExt cx="295275" cy="539115"/>
          </a:xfrm>
        </p:grpSpPr>
        <p:sp>
          <p:nvSpPr>
            <p:cNvPr id="36" name="object 36"/>
            <p:cNvSpPr/>
            <p:nvPr/>
          </p:nvSpPr>
          <p:spPr>
            <a:xfrm>
              <a:off x="1159481" y="782964"/>
              <a:ext cx="285750" cy="529590"/>
            </a:xfrm>
            <a:custGeom>
              <a:avLst/>
              <a:gdLst/>
              <a:ahLst/>
              <a:cxnLst/>
              <a:rect l="l" t="t" r="r" b="b"/>
              <a:pathLst>
                <a:path w="285750" h="529590">
                  <a:moveTo>
                    <a:pt x="87689" y="161318"/>
                  </a:moveTo>
                  <a:lnTo>
                    <a:pt x="6968" y="161318"/>
                  </a:lnTo>
                  <a:lnTo>
                    <a:pt x="15824" y="99526"/>
                  </a:lnTo>
                  <a:lnTo>
                    <a:pt x="41811" y="48112"/>
                  </a:lnTo>
                  <a:lnTo>
                    <a:pt x="83188" y="12971"/>
                  </a:lnTo>
                  <a:lnTo>
                    <a:pt x="139373" y="0"/>
                  </a:lnTo>
                  <a:lnTo>
                    <a:pt x="189675" y="10607"/>
                  </a:lnTo>
                  <a:lnTo>
                    <a:pt x="192364" y="11320"/>
                  </a:lnTo>
                  <a:lnTo>
                    <a:pt x="234903" y="44810"/>
                  </a:lnTo>
                  <a:lnTo>
                    <a:pt x="261760" y="98111"/>
                  </a:lnTo>
                  <a:lnTo>
                    <a:pt x="135017" y="98111"/>
                  </a:lnTo>
                  <a:lnTo>
                    <a:pt x="112950" y="103064"/>
                  </a:lnTo>
                  <a:lnTo>
                    <a:pt x="97851" y="116979"/>
                  </a:lnTo>
                  <a:lnTo>
                    <a:pt x="90157" y="136318"/>
                  </a:lnTo>
                  <a:lnTo>
                    <a:pt x="87689" y="161318"/>
                  </a:lnTo>
                  <a:close/>
                </a:path>
                <a:path w="285750" h="529590">
                  <a:moveTo>
                    <a:pt x="109756" y="529238"/>
                  </a:moveTo>
                  <a:lnTo>
                    <a:pt x="65476" y="517917"/>
                  </a:lnTo>
                  <a:lnTo>
                    <a:pt x="30778" y="486314"/>
                  </a:lnTo>
                  <a:lnTo>
                    <a:pt x="8129" y="437965"/>
                  </a:lnTo>
                  <a:lnTo>
                    <a:pt x="0" y="376881"/>
                  </a:lnTo>
                  <a:lnTo>
                    <a:pt x="10162" y="301646"/>
                  </a:lnTo>
                  <a:lnTo>
                    <a:pt x="40650" y="247637"/>
                  </a:lnTo>
                  <a:lnTo>
                    <a:pt x="85801" y="218157"/>
                  </a:lnTo>
                  <a:lnTo>
                    <a:pt x="121638" y="211956"/>
                  </a:lnTo>
                  <a:lnTo>
                    <a:pt x="147503" y="208015"/>
                  </a:lnTo>
                  <a:lnTo>
                    <a:pt x="192509" y="208015"/>
                  </a:lnTo>
                  <a:lnTo>
                    <a:pt x="192509" y="177827"/>
                  </a:lnTo>
                  <a:lnTo>
                    <a:pt x="189025" y="145516"/>
                  </a:lnTo>
                  <a:lnTo>
                    <a:pt x="178572" y="120753"/>
                  </a:lnTo>
                  <a:lnTo>
                    <a:pt x="160424" y="104007"/>
                  </a:lnTo>
                  <a:lnTo>
                    <a:pt x="135017" y="98111"/>
                  </a:lnTo>
                  <a:lnTo>
                    <a:pt x="261760" y="98111"/>
                  </a:lnTo>
                  <a:lnTo>
                    <a:pt x="263067" y="100705"/>
                  </a:lnTo>
                  <a:lnTo>
                    <a:pt x="273107" y="177827"/>
                  </a:lnTo>
                  <a:lnTo>
                    <a:pt x="273230" y="286316"/>
                  </a:lnTo>
                  <a:lnTo>
                    <a:pt x="151278" y="286316"/>
                  </a:lnTo>
                  <a:lnTo>
                    <a:pt x="119048" y="292212"/>
                  </a:lnTo>
                  <a:lnTo>
                    <a:pt x="97271" y="308486"/>
                  </a:lnTo>
                  <a:lnTo>
                    <a:pt x="84785" y="334193"/>
                  </a:lnTo>
                  <a:lnTo>
                    <a:pt x="80720" y="366504"/>
                  </a:lnTo>
                  <a:lnTo>
                    <a:pt x="83769" y="391739"/>
                  </a:lnTo>
                  <a:lnTo>
                    <a:pt x="92624" y="411315"/>
                  </a:lnTo>
                  <a:lnTo>
                    <a:pt x="106998" y="423343"/>
                  </a:lnTo>
                  <a:lnTo>
                    <a:pt x="126888" y="427824"/>
                  </a:lnTo>
                  <a:lnTo>
                    <a:pt x="274650" y="427824"/>
                  </a:lnTo>
                  <a:lnTo>
                    <a:pt x="276424" y="465559"/>
                  </a:lnTo>
                  <a:lnTo>
                    <a:pt x="277752" y="472163"/>
                  </a:lnTo>
                  <a:lnTo>
                    <a:pt x="195413" y="472163"/>
                  </a:lnTo>
                  <a:lnTo>
                    <a:pt x="180023" y="494332"/>
                  </a:lnTo>
                  <a:lnTo>
                    <a:pt x="160860" y="512257"/>
                  </a:lnTo>
                  <a:lnTo>
                    <a:pt x="137340" y="524757"/>
                  </a:lnTo>
                  <a:lnTo>
                    <a:pt x="109756" y="529238"/>
                  </a:lnTo>
                  <a:close/>
                </a:path>
                <a:path w="285750" h="529590">
                  <a:moveTo>
                    <a:pt x="274650" y="427824"/>
                  </a:moveTo>
                  <a:lnTo>
                    <a:pt x="126888" y="427824"/>
                  </a:lnTo>
                  <a:lnTo>
                    <a:pt x="149536" y="423107"/>
                  </a:lnTo>
                  <a:lnTo>
                    <a:pt x="168409" y="410843"/>
                  </a:lnTo>
                  <a:lnTo>
                    <a:pt x="182927" y="393626"/>
                  </a:lnTo>
                  <a:lnTo>
                    <a:pt x="192509" y="374051"/>
                  </a:lnTo>
                  <a:lnTo>
                    <a:pt x="192509" y="286316"/>
                  </a:lnTo>
                  <a:lnTo>
                    <a:pt x="273230" y="286316"/>
                  </a:lnTo>
                  <a:lnTo>
                    <a:pt x="273230" y="397635"/>
                  </a:lnTo>
                  <a:lnTo>
                    <a:pt x="274650" y="427824"/>
                  </a:lnTo>
                  <a:close/>
                </a:path>
                <a:path w="285750" h="529590">
                  <a:moveTo>
                    <a:pt x="285715" y="519804"/>
                  </a:moveTo>
                  <a:lnTo>
                    <a:pt x="203833" y="519804"/>
                  </a:lnTo>
                  <a:lnTo>
                    <a:pt x="198898" y="498106"/>
                  </a:lnTo>
                  <a:lnTo>
                    <a:pt x="195413" y="472163"/>
                  </a:lnTo>
                  <a:lnTo>
                    <a:pt x="277752" y="472163"/>
                  </a:lnTo>
                  <a:lnTo>
                    <a:pt x="285715" y="511785"/>
                  </a:lnTo>
                  <a:lnTo>
                    <a:pt x="285715" y="519804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59481" y="782964"/>
              <a:ext cx="285750" cy="529590"/>
            </a:xfrm>
            <a:custGeom>
              <a:avLst/>
              <a:gdLst/>
              <a:ahLst/>
              <a:cxnLst/>
              <a:rect l="l" t="t" r="r" b="b"/>
              <a:pathLst>
                <a:path w="285750" h="529590">
                  <a:moveTo>
                    <a:pt x="285715" y="519804"/>
                  </a:moveTo>
                  <a:lnTo>
                    <a:pt x="285715" y="511785"/>
                  </a:lnTo>
                  <a:lnTo>
                    <a:pt x="276424" y="465559"/>
                  </a:lnTo>
                  <a:lnTo>
                    <a:pt x="273230" y="397635"/>
                  </a:lnTo>
                  <a:lnTo>
                    <a:pt x="273230" y="178770"/>
                  </a:lnTo>
                  <a:lnTo>
                    <a:pt x="271049" y="162014"/>
                  </a:lnTo>
                  <a:lnTo>
                    <a:pt x="263067" y="100705"/>
                  </a:lnTo>
                  <a:lnTo>
                    <a:pt x="234903" y="44810"/>
                  </a:lnTo>
                  <a:lnTo>
                    <a:pt x="192364" y="11320"/>
                  </a:lnTo>
                  <a:lnTo>
                    <a:pt x="189675" y="10607"/>
                  </a:lnTo>
                  <a:lnTo>
                    <a:pt x="139373" y="0"/>
                  </a:lnTo>
                  <a:lnTo>
                    <a:pt x="119897" y="4424"/>
                  </a:lnTo>
                  <a:lnTo>
                    <a:pt x="83188" y="12971"/>
                  </a:lnTo>
                  <a:lnTo>
                    <a:pt x="75719" y="19314"/>
                  </a:lnTo>
                  <a:lnTo>
                    <a:pt x="41811" y="48112"/>
                  </a:lnTo>
                  <a:lnTo>
                    <a:pt x="15824" y="99526"/>
                  </a:lnTo>
                  <a:lnTo>
                    <a:pt x="6968" y="161318"/>
                  </a:lnTo>
                  <a:lnTo>
                    <a:pt x="87689" y="161318"/>
                  </a:lnTo>
                  <a:lnTo>
                    <a:pt x="90157" y="136318"/>
                  </a:lnTo>
                  <a:lnTo>
                    <a:pt x="97851" y="116979"/>
                  </a:lnTo>
                  <a:lnTo>
                    <a:pt x="112950" y="103064"/>
                  </a:lnTo>
                  <a:lnTo>
                    <a:pt x="135017" y="98111"/>
                  </a:lnTo>
                  <a:lnTo>
                    <a:pt x="135017" y="98111"/>
                  </a:lnTo>
                  <a:lnTo>
                    <a:pt x="160424" y="104007"/>
                  </a:lnTo>
                  <a:lnTo>
                    <a:pt x="178572" y="120753"/>
                  </a:lnTo>
                  <a:lnTo>
                    <a:pt x="189025" y="145516"/>
                  </a:lnTo>
                  <a:lnTo>
                    <a:pt x="192509" y="177827"/>
                  </a:lnTo>
                  <a:lnTo>
                    <a:pt x="192509" y="208015"/>
                  </a:lnTo>
                  <a:lnTo>
                    <a:pt x="147503" y="208015"/>
                  </a:lnTo>
                  <a:lnTo>
                    <a:pt x="121638" y="211956"/>
                  </a:lnTo>
                  <a:lnTo>
                    <a:pt x="85801" y="218157"/>
                  </a:lnTo>
                  <a:lnTo>
                    <a:pt x="74011" y="225855"/>
                  </a:lnTo>
                  <a:lnTo>
                    <a:pt x="40650" y="247637"/>
                  </a:lnTo>
                  <a:lnTo>
                    <a:pt x="38908" y="250723"/>
                  </a:lnTo>
                  <a:lnTo>
                    <a:pt x="10162" y="301646"/>
                  </a:lnTo>
                  <a:lnTo>
                    <a:pt x="0" y="376881"/>
                  </a:lnTo>
                  <a:lnTo>
                    <a:pt x="8129" y="437965"/>
                  </a:lnTo>
                  <a:lnTo>
                    <a:pt x="30778" y="486314"/>
                  </a:lnTo>
                  <a:lnTo>
                    <a:pt x="65476" y="517917"/>
                  </a:lnTo>
                  <a:lnTo>
                    <a:pt x="109756" y="529238"/>
                  </a:lnTo>
                  <a:lnTo>
                    <a:pt x="109756" y="529238"/>
                  </a:lnTo>
                  <a:lnTo>
                    <a:pt x="137340" y="524757"/>
                  </a:lnTo>
                  <a:lnTo>
                    <a:pt x="160860" y="512257"/>
                  </a:lnTo>
                  <a:lnTo>
                    <a:pt x="180023" y="494332"/>
                  </a:lnTo>
                  <a:lnTo>
                    <a:pt x="195413" y="472163"/>
                  </a:lnTo>
                  <a:lnTo>
                    <a:pt x="198898" y="498106"/>
                  </a:lnTo>
                  <a:lnTo>
                    <a:pt x="203833" y="519804"/>
                  </a:lnTo>
                  <a:lnTo>
                    <a:pt x="285715" y="519804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5440" y="1064518"/>
              <a:ext cx="121314" cy="151032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1513648" y="662637"/>
            <a:ext cx="293370" cy="655320"/>
            <a:chOff x="1513648" y="662637"/>
            <a:chExt cx="293370" cy="655320"/>
          </a:xfrm>
        </p:grpSpPr>
        <p:sp>
          <p:nvSpPr>
            <p:cNvPr id="40" name="object 40"/>
            <p:cNvSpPr/>
            <p:nvPr/>
          </p:nvSpPr>
          <p:spPr>
            <a:xfrm>
              <a:off x="1518410" y="667399"/>
              <a:ext cx="283845" cy="645795"/>
            </a:xfrm>
            <a:custGeom>
              <a:avLst/>
              <a:gdLst/>
              <a:ahLst/>
              <a:cxnLst/>
              <a:rect l="l" t="t" r="r" b="b"/>
              <a:pathLst>
                <a:path w="283844" h="645794">
                  <a:moveTo>
                    <a:pt x="152440" y="124998"/>
                  </a:moveTo>
                  <a:lnTo>
                    <a:pt x="71719" y="124998"/>
                  </a:lnTo>
                  <a:lnTo>
                    <a:pt x="71719" y="0"/>
                  </a:lnTo>
                  <a:lnTo>
                    <a:pt x="152440" y="0"/>
                  </a:lnTo>
                  <a:lnTo>
                    <a:pt x="152440" y="124998"/>
                  </a:lnTo>
                  <a:close/>
                </a:path>
                <a:path w="283844" h="645794">
                  <a:moveTo>
                    <a:pt x="269746" y="221695"/>
                  </a:moveTo>
                  <a:lnTo>
                    <a:pt x="0" y="221695"/>
                  </a:lnTo>
                  <a:lnTo>
                    <a:pt x="0" y="124998"/>
                  </a:lnTo>
                  <a:lnTo>
                    <a:pt x="269746" y="124998"/>
                  </a:lnTo>
                  <a:lnTo>
                    <a:pt x="269746" y="221695"/>
                  </a:lnTo>
                  <a:close/>
                </a:path>
                <a:path w="283844" h="645794">
                  <a:moveTo>
                    <a:pt x="185831" y="645274"/>
                  </a:moveTo>
                  <a:lnTo>
                    <a:pt x="138938" y="634189"/>
                  </a:lnTo>
                  <a:lnTo>
                    <a:pt x="103079" y="599520"/>
                  </a:lnTo>
                  <a:lnTo>
                    <a:pt x="79850" y="540322"/>
                  </a:lnTo>
                  <a:lnTo>
                    <a:pt x="71719" y="453767"/>
                  </a:lnTo>
                  <a:lnTo>
                    <a:pt x="71719" y="221695"/>
                  </a:lnTo>
                  <a:lnTo>
                    <a:pt x="152440" y="221695"/>
                  </a:lnTo>
                  <a:lnTo>
                    <a:pt x="152440" y="441032"/>
                  </a:lnTo>
                  <a:lnTo>
                    <a:pt x="156360" y="487493"/>
                  </a:lnTo>
                  <a:lnTo>
                    <a:pt x="167539" y="516974"/>
                  </a:lnTo>
                  <a:lnTo>
                    <a:pt x="185106" y="533011"/>
                  </a:lnTo>
                  <a:lnTo>
                    <a:pt x="208190" y="537728"/>
                  </a:lnTo>
                  <a:lnTo>
                    <a:pt x="276785" y="537728"/>
                  </a:lnTo>
                  <a:lnTo>
                    <a:pt x="283394" y="613671"/>
                  </a:lnTo>
                  <a:lnTo>
                    <a:pt x="263649" y="627586"/>
                  </a:lnTo>
                  <a:lnTo>
                    <a:pt x="239549" y="637255"/>
                  </a:lnTo>
                  <a:lnTo>
                    <a:pt x="212981" y="643151"/>
                  </a:lnTo>
                  <a:lnTo>
                    <a:pt x="185831" y="645274"/>
                  </a:lnTo>
                  <a:close/>
                </a:path>
                <a:path w="283844" h="645794">
                  <a:moveTo>
                    <a:pt x="276785" y="537728"/>
                  </a:moveTo>
                  <a:lnTo>
                    <a:pt x="208190" y="537728"/>
                  </a:lnTo>
                  <a:lnTo>
                    <a:pt x="227208" y="536313"/>
                  </a:lnTo>
                  <a:lnTo>
                    <a:pt x="245936" y="532540"/>
                  </a:lnTo>
                  <a:lnTo>
                    <a:pt x="262342" y="528294"/>
                  </a:lnTo>
                  <a:lnTo>
                    <a:pt x="275554" y="523578"/>
                  </a:lnTo>
                  <a:lnTo>
                    <a:pt x="276785" y="537728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18410" y="667399"/>
              <a:ext cx="283845" cy="645795"/>
            </a:xfrm>
            <a:custGeom>
              <a:avLst/>
              <a:gdLst/>
              <a:ahLst/>
              <a:cxnLst/>
              <a:rect l="l" t="t" r="r" b="b"/>
              <a:pathLst>
                <a:path w="283844" h="645794">
                  <a:moveTo>
                    <a:pt x="71719" y="0"/>
                  </a:moveTo>
                  <a:lnTo>
                    <a:pt x="71719" y="124998"/>
                  </a:lnTo>
                  <a:lnTo>
                    <a:pt x="0" y="124998"/>
                  </a:lnTo>
                  <a:lnTo>
                    <a:pt x="0" y="221695"/>
                  </a:lnTo>
                  <a:lnTo>
                    <a:pt x="71719" y="221695"/>
                  </a:lnTo>
                  <a:lnTo>
                    <a:pt x="71719" y="453767"/>
                  </a:lnTo>
                  <a:lnTo>
                    <a:pt x="74623" y="484680"/>
                  </a:lnTo>
                  <a:lnTo>
                    <a:pt x="79850" y="540322"/>
                  </a:lnTo>
                  <a:lnTo>
                    <a:pt x="81608" y="544801"/>
                  </a:lnTo>
                  <a:lnTo>
                    <a:pt x="103079" y="599520"/>
                  </a:lnTo>
                  <a:lnTo>
                    <a:pt x="138938" y="634189"/>
                  </a:lnTo>
                  <a:lnTo>
                    <a:pt x="185831" y="645274"/>
                  </a:lnTo>
                  <a:lnTo>
                    <a:pt x="185831" y="645274"/>
                  </a:lnTo>
                  <a:lnTo>
                    <a:pt x="212981" y="643151"/>
                  </a:lnTo>
                  <a:lnTo>
                    <a:pt x="239549" y="637255"/>
                  </a:lnTo>
                  <a:lnTo>
                    <a:pt x="263649" y="627586"/>
                  </a:lnTo>
                  <a:lnTo>
                    <a:pt x="283394" y="613671"/>
                  </a:lnTo>
                  <a:lnTo>
                    <a:pt x="275554" y="523578"/>
                  </a:lnTo>
                  <a:lnTo>
                    <a:pt x="262342" y="528294"/>
                  </a:lnTo>
                  <a:lnTo>
                    <a:pt x="208190" y="537728"/>
                  </a:lnTo>
                  <a:lnTo>
                    <a:pt x="208190" y="537728"/>
                  </a:lnTo>
                  <a:lnTo>
                    <a:pt x="152440" y="441032"/>
                  </a:lnTo>
                  <a:lnTo>
                    <a:pt x="152440" y="221695"/>
                  </a:lnTo>
                  <a:lnTo>
                    <a:pt x="269746" y="221695"/>
                  </a:lnTo>
                  <a:lnTo>
                    <a:pt x="269746" y="124998"/>
                  </a:lnTo>
                  <a:lnTo>
                    <a:pt x="152440" y="124998"/>
                  </a:lnTo>
                  <a:lnTo>
                    <a:pt x="152440" y="0"/>
                  </a:lnTo>
                  <a:lnTo>
                    <a:pt x="71719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866190" y="778201"/>
            <a:ext cx="295275" cy="539115"/>
            <a:chOff x="1866190" y="778201"/>
            <a:chExt cx="295275" cy="539115"/>
          </a:xfrm>
        </p:grpSpPr>
        <p:sp>
          <p:nvSpPr>
            <p:cNvPr id="43" name="object 43"/>
            <p:cNvSpPr/>
            <p:nvPr/>
          </p:nvSpPr>
          <p:spPr>
            <a:xfrm>
              <a:off x="1870952" y="782964"/>
              <a:ext cx="285750" cy="529590"/>
            </a:xfrm>
            <a:custGeom>
              <a:avLst/>
              <a:gdLst/>
              <a:ahLst/>
              <a:cxnLst/>
              <a:rect l="l" t="t" r="r" b="b"/>
              <a:pathLst>
                <a:path w="285750" h="529590">
                  <a:moveTo>
                    <a:pt x="87689" y="161318"/>
                  </a:moveTo>
                  <a:lnTo>
                    <a:pt x="6968" y="161318"/>
                  </a:lnTo>
                  <a:lnTo>
                    <a:pt x="15824" y="99526"/>
                  </a:lnTo>
                  <a:lnTo>
                    <a:pt x="41811" y="48112"/>
                  </a:lnTo>
                  <a:lnTo>
                    <a:pt x="83188" y="12971"/>
                  </a:lnTo>
                  <a:lnTo>
                    <a:pt x="139373" y="0"/>
                  </a:lnTo>
                  <a:lnTo>
                    <a:pt x="189672" y="10605"/>
                  </a:lnTo>
                  <a:lnTo>
                    <a:pt x="192364" y="11320"/>
                  </a:lnTo>
                  <a:lnTo>
                    <a:pt x="234902" y="44810"/>
                  </a:lnTo>
                  <a:lnTo>
                    <a:pt x="261760" y="98111"/>
                  </a:lnTo>
                  <a:lnTo>
                    <a:pt x="135017" y="98111"/>
                  </a:lnTo>
                  <a:lnTo>
                    <a:pt x="112950" y="103064"/>
                  </a:lnTo>
                  <a:lnTo>
                    <a:pt x="97851" y="116979"/>
                  </a:lnTo>
                  <a:lnTo>
                    <a:pt x="90157" y="136318"/>
                  </a:lnTo>
                  <a:lnTo>
                    <a:pt x="87689" y="161318"/>
                  </a:lnTo>
                  <a:close/>
                </a:path>
                <a:path w="285750" h="529590">
                  <a:moveTo>
                    <a:pt x="109756" y="529238"/>
                  </a:moveTo>
                  <a:lnTo>
                    <a:pt x="65476" y="517917"/>
                  </a:lnTo>
                  <a:lnTo>
                    <a:pt x="30778" y="486314"/>
                  </a:lnTo>
                  <a:lnTo>
                    <a:pt x="8129" y="437965"/>
                  </a:lnTo>
                  <a:lnTo>
                    <a:pt x="0" y="376881"/>
                  </a:lnTo>
                  <a:lnTo>
                    <a:pt x="10162" y="301646"/>
                  </a:lnTo>
                  <a:lnTo>
                    <a:pt x="40650" y="247637"/>
                  </a:lnTo>
                  <a:lnTo>
                    <a:pt x="85801" y="218157"/>
                  </a:lnTo>
                  <a:lnTo>
                    <a:pt x="121646" y="211953"/>
                  </a:lnTo>
                  <a:lnTo>
                    <a:pt x="147503" y="208015"/>
                  </a:lnTo>
                  <a:lnTo>
                    <a:pt x="192509" y="208015"/>
                  </a:lnTo>
                  <a:lnTo>
                    <a:pt x="192509" y="177827"/>
                  </a:lnTo>
                  <a:lnTo>
                    <a:pt x="189024" y="145516"/>
                  </a:lnTo>
                  <a:lnTo>
                    <a:pt x="178572" y="120753"/>
                  </a:lnTo>
                  <a:lnTo>
                    <a:pt x="160424" y="104007"/>
                  </a:lnTo>
                  <a:lnTo>
                    <a:pt x="135017" y="98111"/>
                  </a:lnTo>
                  <a:lnTo>
                    <a:pt x="261760" y="98111"/>
                  </a:lnTo>
                  <a:lnTo>
                    <a:pt x="263067" y="100705"/>
                  </a:lnTo>
                  <a:lnTo>
                    <a:pt x="273107" y="177827"/>
                  </a:lnTo>
                  <a:lnTo>
                    <a:pt x="273229" y="286316"/>
                  </a:lnTo>
                  <a:lnTo>
                    <a:pt x="151278" y="286316"/>
                  </a:lnTo>
                  <a:lnTo>
                    <a:pt x="119047" y="292212"/>
                  </a:lnTo>
                  <a:lnTo>
                    <a:pt x="97271" y="308486"/>
                  </a:lnTo>
                  <a:lnTo>
                    <a:pt x="84785" y="334193"/>
                  </a:lnTo>
                  <a:lnTo>
                    <a:pt x="80719" y="366504"/>
                  </a:lnTo>
                  <a:lnTo>
                    <a:pt x="83769" y="391739"/>
                  </a:lnTo>
                  <a:lnTo>
                    <a:pt x="92624" y="411315"/>
                  </a:lnTo>
                  <a:lnTo>
                    <a:pt x="106998" y="423343"/>
                  </a:lnTo>
                  <a:lnTo>
                    <a:pt x="126888" y="427824"/>
                  </a:lnTo>
                  <a:lnTo>
                    <a:pt x="274649" y="427824"/>
                  </a:lnTo>
                  <a:lnTo>
                    <a:pt x="276423" y="465559"/>
                  </a:lnTo>
                  <a:lnTo>
                    <a:pt x="277751" y="472163"/>
                  </a:lnTo>
                  <a:lnTo>
                    <a:pt x="195413" y="472163"/>
                  </a:lnTo>
                  <a:lnTo>
                    <a:pt x="180023" y="494332"/>
                  </a:lnTo>
                  <a:lnTo>
                    <a:pt x="160860" y="512257"/>
                  </a:lnTo>
                  <a:lnTo>
                    <a:pt x="137340" y="524757"/>
                  </a:lnTo>
                  <a:lnTo>
                    <a:pt x="109756" y="529238"/>
                  </a:lnTo>
                  <a:close/>
                </a:path>
                <a:path w="285750" h="529590">
                  <a:moveTo>
                    <a:pt x="274649" y="427824"/>
                  </a:moveTo>
                  <a:lnTo>
                    <a:pt x="126888" y="427824"/>
                  </a:lnTo>
                  <a:lnTo>
                    <a:pt x="149535" y="423107"/>
                  </a:lnTo>
                  <a:lnTo>
                    <a:pt x="168409" y="410843"/>
                  </a:lnTo>
                  <a:lnTo>
                    <a:pt x="182927" y="393626"/>
                  </a:lnTo>
                  <a:lnTo>
                    <a:pt x="192509" y="374051"/>
                  </a:lnTo>
                  <a:lnTo>
                    <a:pt x="192509" y="286316"/>
                  </a:lnTo>
                  <a:lnTo>
                    <a:pt x="273229" y="286316"/>
                  </a:lnTo>
                  <a:lnTo>
                    <a:pt x="273229" y="397635"/>
                  </a:lnTo>
                  <a:lnTo>
                    <a:pt x="274649" y="427824"/>
                  </a:lnTo>
                  <a:close/>
                </a:path>
                <a:path w="285750" h="529590">
                  <a:moveTo>
                    <a:pt x="285715" y="519804"/>
                  </a:moveTo>
                  <a:lnTo>
                    <a:pt x="203833" y="519804"/>
                  </a:lnTo>
                  <a:lnTo>
                    <a:pt x="198897" y="498106"/>
                  </a:lnTo>
                  <a:lnTo>
                    <a:pt x="195413" y="472163"/>
                  </a:lnTo>
                  <a:lnTo>
                    <a:pt x="277751" y="472163"/>
                  </a:lnTo>
                  <a:lnTo>
                    <a:pt x="285715" y="511785"/>
                  </a:lnTo>
                  <a:lnTo>
                    <a:pt x="285715" y="519804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70952" y="782964"/>
              <a:ext cx="285750" cy="529590"/>
            </a:xfrm>
            <a:custGeom>
              <a:avLst/>
              <a:gdLst/>
              <a:ahLst/>
              <a:cxnLst/>
              <a:rect l="l" t="t" r="r" b="b"/>
              <a:pathLst>
                <a:path w="285750" h="529590">
                  <a:moveTo>
                    <a:pt x="285715" y="519804"/>
                  </a:moveTo>
                  <a:lnTo>
                    <a:pt x="285715" y="511785"/>
                  </a:lnTo>
                  <a:lnTo>
                    <a:pt x="276423" y="465559"/>
                  </a:lnTo>
                  <a:lnTo>
                    <a:pt x="273229" y="397635"/>
                  </a:lnTo>
                  <a:lnTo>
                    <a:pt x="273229" y="178770"/>
                  </a:lnTo>
                  <a:lnTo>
                    <a:pt x="271043" y="161975"/>
                  </a:lnTo>
                  <a:lnTo>
                    <a:pt x="263067" y="100705"/>
                  </a:lnTo>
                  <a:lnTo>
                    <a:pt x="234902" y="44810"/>
                  </a:lnTo>
                  <a:lnTo>
                    <a:pt x="192364" y="11320"/>
                  </a:lnTo>
                  <a:lnTo>
                    <a:pt x="189672" y="10605"/>
                  </a:lnTo>
                  <a:lnTo>
                    <a:pt x="139373" y="0"/>
                  </a:lnTo>
                  <a:lnTo>
                    <a:pt x="119888" y="4426"/>
                  </a:lnTo>
                  <a:lnTo>
                    <a:pt x="83188" y="12971"/>
                  </a:lnTo>
                  <a:lnTo>
                    <a:pt x="75640" y="19381"/>
                  </a:lnTo>
                  <a:lnTo>
                    <a:pt x="41811" y="48112"/>
                  </a:lnTo>
                  <a:lnTo>
                    <a:pt x="15824" y="99526"/>
                  </a:lnTo>
                  <a:lnTo>
                    <a:pt x="6968" y="161318"/>
                  </a:lnTo>
                  <a:lnTo>
                    <a:pt x="87689" y="161318"/>
                  </a:lnTo>
                  <a:lnTo>
                    <a:pt x="90157" y="136318"/>
                  </a:lnTo>
                  <a:lnTo>
                    <a:pt x="97851" y="116979"/>
                  </a:lnTo>
                  <a:lnTo>
                    <a:pt x="112950" y="103064"/>
                  </a:lnTo>
                  <a:lnTo>
                    <a:pt x="135017" y="98111"/>
                  </a:lnTo>
                  <a:lnTo>
                    <a:pt x="135017" y="98111"/>
                  </a:lnTo>
                  <a:lnTo>
                    <a:pt x="160424" y="104007"/>
                  </a:lnTo>
                  <a:lnTo>
                    <a:pt x="178572" y="120753"/>
                  </a:lnTo>
                  <a:lnTo>
                    <a:pt x="189024" y="145516"/>
                  </a:lnTo>
                  <a:lnTo>
                    <a:pt x="192509" y="177827"/>
                  </a:lnTo>
                  <a:lnTo>
                    <a:pt x="192509" y="208015"/>
                  </a:lnTo>
                  <a:lnTo>
                    <a:pt x="147503" y="208015"/>
                  </a:lnTo>
                  <a:lnTo>
                    <a:pt x="121646" y="211953"/>
                  </a:lnTo>
                  <a:lnTo>
                    <a:pt x="85801" y="218157"/>
                  </a:lnTo>
                  <a:lnTo>
                    <a:pt x="74092" y="225802"/>
                  </a:lnTo>
                  <a:lnTo>
                    <a:pt x="40650" y="247637"/>
                  </a:lnTo>
                  <a:lnTo>
                    <a:pt x="38898" y="250741"/>
                  </a:lnTo>
                  <a:lnTo>
                    <a:pt x="10162" y="301646"/>
                  </a:lnTo>
                  <a:lnTo>
                    <a:pt x="0" y="376881"/>
                  </a:lnTo>
                  <a:lnTo>
                    <a:pt x="8129" y="437965"/>
                  </a:lnTo>
                  <a:lnTo>
                    <a:pt x="30778" y="486314"/>
                  </a:lnTo>
                  <a:lnTo>
                    <a:pt x="65476" y="517917"/>
                  </a:lnTo>
                  <a:lnTo>
                    <a:pt x="109756" y="529238"/>
                  </a:lnTo>
                  <a:lnTo>
                    <a:pt x="109756" y="529238"/>
                  </a:lnTo>
                  <a:lnTo>
                    <a:pt x="137340" y="524757"/>
                  </a:lnTo>
                  <a:lnTo>
                    <a:pt x="160860" y="512257"/>
                  </a:lnTo>
                  <a:lnTo>
                    <a:pt x="180023" y="494332"/>
                  </a:lnTo>
                  <a:lnTo>
                    <a:pt x="195413" y="472163"/>
                  </a:lnTo>
                  <a:lnTo>
                    <a:pt x="198897" y="498106"/>
                  </a:lnTo>
                  <a:lnTo>
                    <a:pt x="203833" y="519804"/>
                  </a:lnTo>
                  <a:lnTo>
                    <a:pt x="285715" y="519804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46910" y="1064518"/>
              <a:ext cx="121315" cy="151032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2553269" y="611222"/>
            <a:ext cx="348615" cy="696595"/>
            <a:chOff x="2553269" y="611222"/>
            <a:chExt cx="348615" cy="696595"/>
          </a:xfrm>
        </p:grpSpPr>
        <p:sp>
          <p:nvSpPr>
            <p:cNvPr id="47" name="object 47"/>
            <p:cNvSpPr/>
            <p:nvPr/>
          </p:nvSpPr>
          <p:spPr>
            <a:xfrm>
              <a:off x="2558031" y="615985"/>
              <a:ext cx="339090" cy="687070"/>
            </a:xfrm>
            <a:custGeom>
              <a:avLst/>
              <a:gdLst/>
              <a:ahLst/>
              <a:cxnLst/>
              <a:rect l="l" t="t" r="r" b="b"/>
              <a:pathLst>
                <a:path w="339089" h="687069">
                  <a:moveTo>
                    <a:pt x="210803" y="686783"/>
                  </a:moveTo>
                  <a:lnTo>
                    <a:pt x="127759" y="686783"/>
                  </a:lnTo>
                  <a:lnTo>
                    <a:pt x="0" y="0"/>
                  </a:lnTo>
                  <a:lnTo>
                    <a:pt x="90012" y="0"/>
                  </a:lnTo>
                  <a:lnTo>
                    <a:pt x="168991" y="494804"/>
                  </a:lnTo>
                  <a:lnTo>
                    <a:pt x="176830" y="448107"/>
                  </a:lnTo>
                  <a:lnTo>
                    <a:pt x="248840" y="0"/>
                  </a:lnTo>
                  <a:lnTo>
                    <a:pt x="338852" y="0"/>
                  </a:lnTo>
                  <a:lnTo>
                    <a:pt x="210803" y="686783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58031" y="615985"/>
              <a:ext cx="339090" cy="687070"/>
            </a:xfrm>
            <a:custGeom>
              <a:avLst/>
              <a:gdLst/>
              <a:ahLst/>
              <a:cxnLst/>
              <a:rect l="l" t="t" r="r" b="b"/>
              <a:pathLst>
                <a:path w="339089" h="687069">
                  <a:moveTo>
                    <a:pt x="210803" y="686783"/>
                  </a:moveTo>
                  <a:lnTo>
                    <a:pt x="338852" y="0"/>
                  </a:lnTo>
                  <a:lnTo>
                    <a:pt x="248840" y="0"/>
                  </a:lnTo>
                  <a:lnTo>
                    <a:pt x="176830" y="448107"/>
                  </a:lnTo>
                  <a:lnTo>
                    <a:pt x="168991" y="494804"/>
                  </a:lnTo>
                  <a:lnTo>
                    <a:pt x="161731" y="448578"/>
                  </a:lnTo>
                  <a:lnTo>
                    <a:pt x="90012" y="0"/>
                  </a:lnTo>
                  <a:lnTo>
                    <a:pt x="0" y="0"/>
                  </a:lnTo>
                  <a:lnTo>
                    <a:pt x="127759" y="686783"/>
                  </a:lnTo>
                  <a:lnTo>
                    <a:pt x="210803" y="68678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962431" y="587166"/>
            <a:ext cx="266065" cy="720725"/>
            <a:chOff x="2962431" y="587166"/>
            <a:chExt cx="266065" cy="720725"/>
          </a:xfrm>
        </p:grpSpPr>
        <p:sp>
          <p:nvSpPr>
            <p:cNvPr id="50" name="object 50"/>
            <p:cNvSpPr/>
            <p:nvPr/>
          </p:nvSpPr>
          <p:spPr>
            <a:xfrm>
              <a:off x="2967193" y="591928"/>
              <a:ext cx="256540" cy="711200"/>
            </a:xfrm>
            <a:custGeom>
              <a:avLst/>
              <a:gdLst/>
              <a:ahLst/>
              <a:cxnLst/>
              <a:rect l="l" t="t" r="r" b="b"/>
              <a:pathLst>
                <a:path w="256539" h="711200">
                  <a:moveTo>
                    <a:pt x="171023" y="604237"/>
                  </a:moveTo>
                  <a:lnTo>
                    <a:pt x="89431" y="604237"/>
                  </a:lnTo>
                  <a:lnTo>
                    <a:pt x="89431" y="307543"/>
                  </a:lnTo>
                  <a:lnTo>
                    <a:pt x="0" y="307543"/>
                  </a:lnTo>
                  <a:lnTo>
                    <a:pt x="0" y="200469"/>
                  </a:lnTo>
                  <a:lnTo>
                    <a:pt x="171023" y="200469"/>
                  </a:lnTo>
                  <a:lnTo>
                    <a:pt x="171023" y="604237"/>
                  </a:lnTo>
                  <a:close/>
                </a:path>
                <a:path w="256539" h="711200">
                  <a:moveTo>
                    <a:pt x="256099" y="710839"/>
                  </a:moveTo>
                  <a:lnTo>
                    <a:pt x="0" y="710839"/>
                  </a:lnTo>
                  <a:lnTo>
                    <a:pt x="0" y="604237"/>
                  </a:lnTo>
                  <a:lnTo>
                    <a:pt x="256099" y="604237"/>
                  </a:lnTo>
                  <a:lnTo>
                    <a:pt x="256099" y="710839"/>
                  </a:lnTo>
                  <a:close/>
                </a:path>
                <a:path w="256539" h="711200">
                  <a:moveTo>
                    <a:pt x="130082" y="139620"/>
                  </a:moveTo>
                  <a:lnTo>
                    <a:pt x="111063" y="134432"/>
                  </a:lnTo>
                  <a:lnTo>
                    <a:pt x="96400" y="119809"/>
                  </a:lnTo>
                  <a:lnTo>
                    <a:pt x="86963" y="97876"/>
                  </a:lnTo>
                  <a:lnTo>
                    <a:pt x="83624" y="69810"/>
                  </a:lnTo>
                  <a:lnTo>
                    <a:pt x="86963" y="41744"/>
                  </a:lnTo>
                  <a:lnTo>
                    <a:pt x="96400" y="19339"/>
                  </a:lnTo>
                  <a:lnTo>
                    <a:pt x="111063" y="5188"/>
                  </a:lnTo>
                  <a:lnTo>
                    <a:pt x="130082" y="0"/>
                  </a:lnTo>
                  <a:lnTo>
                    <a:pt x="164200" y="19575"/>
                  </a:lnTo>
                  <a:lnTo>
                    <a:pt x="176830" y="69810"/>
                  </a:lnTo>
                  <a:lnTo>
                    <a:pt x="164200" y="120045"/>
                  </a:lnTo>
                  <a:lnTo>
                    <a:pt x="130082" y="13962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67193" y="792397"/>
              <a:ext cx="256540" cy="510540"/>
            </a:xfrm>
            <a:custGeom>
              <a:avLst/>
              <a:gdLst/>
              <a:ahLst/>
              <a:cxnLst/>
              <a:rect l="l" t="t" r="r" b="b"/>
              <a:pathLst>
                <a:path w="256539" h="510540">
                  <a:moveTo>
                    <a:pt x="0" y="107073"/>
                  </a:moveTo>
                  <a:lnTo>
                    <a:pt x="89431" y="107073"/>
                  </a:lnTo>
                  <a:lnTo>
                    <a:pt x="89431" y="403768"/>
                  </a:lnTo>
                  <a:lnTo>
                    <a:pt x="0" y="403768"/>
                  </a:lnTo>
                  <a:lnTo>
                    <a:pt x="0" y="510370"/>
                  </a:lnTo>
                  <a:lnTo>
                    <a:pt x="256099" y="510370"/>
                  </a:lnTo>
                  <a:lnTo>
                    <a:pt x="256099" y="403768"/>
                  </a:lnTo>
                  <a:lnTo>
                    <a:pt x="171023" y="403768"/>
                  </a:lnTo>
                  <a:lnTo>
                    <a:pt x="171023" y="0"/>
                  </a:lnTo>
                  <a:lnTo>
                    <a:pt x="0" y="0"/>
                  </a:lnTo>
                  <a:lnTo>
                    <a:pt x="0" y="10707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055" y="587166"/>
              <a:ext cx="102730" cy="149145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3291162" y="778201"/>
            <a:ext cx="296545" cy="539750"/>
            <a:chOff x="3291162" y="778201"/>
            <a:chExt cx="296545" cy="539750"/>
          </a:xfrm>
        </p:grpSpPr>
        <p:sp>
          <p:nvSpPr>
            <p:cNvPr id="54" name="object 54"/>
            <p:cNvSpPr/>
            <p:nvPr/>
          </p:nvSpPr>
          <p:spPr>
            <a:xfrm>
              <a:off x="3295924" y="782964"/>
              <a:ext cx="287020" cy="530225"/>
            </a:xfrm>
            <a:custGeom>
              <a:avLst/>
              <a:gdLst/>
              <a:ahLst/>
              <a:cxnLst/>
              <a:rect l="l" t="t" r="r" b="b"/>
              <a:pathLst>
                <a:path w="287020" h="530225">
                  <a:moveTo>
                    <a:pt x="276759" y="435371"/>
                  </a:moveTo>
                  <a:lnTo>
                    <a:pt x="146923" y="435371"/>
                  </a:lnTo>
                  <a:lnTo>
                    <a:pt x="174362" y="430890"/>
                  </a:lnTo>
                  <a:lnTo>
                    <a:pt x="193672" y="418862"/>
                  </a:lnTo>
                  <a:lnTo>
                    <a:pt x="204560" y="401409"/>
                  </a:lnTo>
                  <a:lnTo>
                    <a:pt x="208190" y="379711"/>
                  </a:lnTo>
                  <a:lnTo>
                    <a:pt x="204850" y="358957"/>
                  </a:lnTo>
                  <a:lnTo>
                    <a:pt x="193091" y="341976"/>
                  </a:lnTo>
                  <a:lnTo>
                    <a:pt x="170152" y="327825"/>
                  </a:lnTo>
                  <a:lnTo>
                    <a:pt x="134147" y="314618"/>
                  </a:lnTo>
                  <a:lnTo>
                    <a:pt x="83770" y="292212"/>
                  </a:lnTo>
                  <a:lnTo>
                    <a:pt x="44715" y="259430"/>
                  </a:lnTo>
                  <a:lnTo>
                    <a:pt x="19309" y="215562"/>
                  </a:lnTo>
                  <a:lnTo>
                    <a:pt x="10163" y="158016"/>
                  </a:lnTo>
                  <a:lnTo>
                    <a:pt x="19454" y="97640"/>
                  </a:lnTo>
                  <a:lnTo>
                    <a:pt x="46168" y="47169"/>
                  </a:lnTo>
                  <a:lnTo>
                    <a:pt x="88560" y="12735"/>
                  </a:lnTo>
                  <a:lnTo>
                    <a:pt x="126076" y="4086"/>
                  </a:lnTo>
                  <a:lnTo>
                    <a:pt x="144891" y="0"/>
                  </a:lnTo>
                  <a:lnTo>
                    <a:pt x="199223" y="11199"/>
                  </a:lnTo>
                  <a:lnTo>
                    <a:pt x="203834" y="12499"/>
                  </a:lnTo>
                  <a:lnTo>
                    <a:pt x="248260" y="46697"/>
                  </a:lnTo>
                  <a:lnTo>
                    <a:pt x="273608" y="94809"/>
                  </a:lnTo>
                  <a:lnTo>
                    <a:pt x="144891" y="94809"/>
                  </a:lnTo>
                  <a:lnTo>
                    <a:pt x="119048" y="99526"/>
                  </a:lnTo>
                  <a:lnTo>
                    <a:pt x="101046" y="112734"/>
                  </a:lnTo>
                  <a:lnTo>
                    <a:pt x="91318" y="130422"/>
                  </a:lnTo>
                  <a:lnTo>
                    <a:pt x="87980" y="151884"/>
                  </a:lnTo>
                  <a:lnTo>
                    <a:pt x="90883" y="172874"/>
                  </a:lnTo>
                  <a:lnTo>
                    <a:pt x="101336" y="190091"/>
                  </a:lnTo>
                  <a:lnTo>
                    <a:pt x="121371" y="204478"/>
                  </a:lnTo>
                  <a:lnTo>
                    <a:pt x="153892" y="215562"/>
                  </a:lnTo>
                  <a:lnTo>
                    <a:pt x="204218" y="233911"/>
                  </a:lnTo>
                  <a:lnTo>
                    <a:pt x="206738" y="234902"/>
                  </a:lnTo>
                  <a:lnTo>
                    <a:pt x="248840" y="265090"/>
                  </a:lnTo>
                  <a:lnTo>
                    <a:pt x="276570" y="310608"/>
                  </a:lnTo>
                  <a:lnTo>
                    <a:pt x="286588" y="374051"/>
                  </a:lnTo>
                  <a:lnTo>
                    <a:pt x="276759" y="435371"/>
                  </a:lnTo>
                  <a:close/>
                </a:path>
                <a:path w="287020" h="530225">
                  <a:moveTo>
                    <a:pt x="285426" y="164620"/>
                  </a:moveTo>
                  <a:lnTo>
                    <a:pt x="204706" y="164620"/>
                  </a:lnTo>
                  <a:lnTo>
                    <a:pt x="202092" y="140799"/>
                  </a:lnTo>
                  <a:lnTo>
                    <a:pt x="194252" y="120753"/>
                  </a:lnTo>
                  <a:lnTo>
                    <a:pt x="174653" y="101885"/>
                  </a:lnTo>
                  <a:lnTo>
                    <a:pt x="144891" y="94809"/>
                  </a:lnTo>
                  <a:lnTo>
                    <a:pt x="273608" y="94809"/>
                  </a:lnTo>
                  <a:lnTo>
                    <a:pt x="275844" y="99055"/>
                  </a:lnTo>
                  <a:lnTo>
                    <a:pt x="285426" y="164620"/>
                  </a:lnTo>
                  <a:close/>
                </a:path>
                <a:path w="287020" h="530225">
                  <a:moveTo>
                    <a:pt x="145181" y="529709"/>
                  </a:moveTo>
                  <a:lnTo>
                    <a:pt x="89582" y="516916"/>
                  </a:lnTo>
                  <a:lnTo>
                    <a:pt x="37166" y="474993"/>
                  </a:lnTo>
                  <a:lnTo>
                    <a:pt x="9437" y="420041"/>
                  </a:lnTo>
                  <a:lnTo>
                    <a:pt x="0" y="358013"/>
                  </a:lnTo>
                  <a:lnTo>
                    <a:pt x="76946" y="358013"/>
                  </a:lnTo>
                  <a:lnTo>
                    <a:pt x="83915" y="393626"/>
                  </a:lnTo>
                  <a:lnTo>
                    <a:pt x="99595" y="417447"/>
                  </a:lnTo>
                  <a:lnTo>
                    <a:pt x="121517" y="431126"/>
                  </a:lnTo>
                  <a:lnTo>
                    <a:pt x="146923" y="435371"/>
                  </a:lnTo>
                  <a:lnTo>
                    <a:pt x="276759" y="435371"/>
                  </a:lnTo>
                  <a:lnTo>
                    <a:pt x="276570" y="436550"/>
                  </a:lnTo>
                  <a:lnTo>
                    <a:pt x="248260" y="485842"/>
                  </a:lnTo>
                  <a:lnTo>
                    <a:pt x="203544" y="518153"/>
                  </a:lnTo>
                  <a:lnTo>
                    <a:pt x="165563" y="525982"/>
                  </a:lnTo>
                  <a:lnTo>
                    <a:pt x="145181" y="52970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295924" y="782964"/>
              <a:ext cx="287020" cy="530225"/>
            </a:xfrm>
            <a:custGeom>
              <a:avLst/>
              <a:gdLst/>
              <a:ahLst/>
              <a:cxnLst/>
              <a:rect l="l" t="t" r="r" b="b"/>
              <a:pathLst>
                <a:path w="287020" h="530225">
                  <a:moveTo>
                    <a:pt x="208190" y="379711"/>
                  </a:moveTo>
                  <a:lnTo>
                    <a:pt x="208190" y="379711"/>
                  </a:lnTo>
                  <a:lnTo>
                    <a:pt x="146923" y="435371"/>
                  </a:lnTo>
                  <a:lnTo>
                    <a:pt x="146923" y="435371"/>
                  </a:lnTo>
                  <a:lnTo>
                    <a:pt x="76946" y="358013"/>
                  </a:lnTo>
                  <a:lnTo>
                    <a:pt x="0" y="358013"/>
                  </a:lnTo>
                  <a:lnTo>
                    <a:pt x="9437" y="420041"/>
                  </a:lnTo>
                  <a:lnTo>
                    <a:pt x="37166" y="474993"/>
                  </a:lnTo>
                  <a:lnTo>
                    <a:pt x="82608" y="514615"/>
                  </a:lnTo>
                  <a:lnTo>
                    <a:pt x="89582" y="516916"/>
                  </a:lnTo>
                  <a:lnTo>
                    <a:pt x="145181" y="529709"/>
                  </a:lnTo>
                  <a:lnTo>
                    <a:pt x="165563" y="525982"/>
                  </a:lnTo>
                  <a:lnTo>
                    <a:pt x="203544" y="518153"/>
                  </a:lnTo>
                  <a:lnTo>
                    <a:pt x="213654" y="510848"/>
                  </a:lnTo>
                  <a:lnTo>
                    <a:pt x="248260" y="485842"/>
                  </a:lnTo>
                  <a:lnTo>
                    <a:pt x="248465" y="485485"/>
                  </a:lnTo>
                  <a:lnTo>
                    <a:pt x="276570" y="436550"/>
                  </a:lnTo>
                  <a:lnTo>
                    <a:pt x="286588" y="374051"/>
                  </a:lnTo>
                  <a:lnTo>
                    <a:pt x="286155" y="371313"/>
                  </a:lnTo>
                  <a:lnTo>
                    <a:pt x="276570" y="310608"/>
                  </a:lnTo>
                  <a:lnTo>
                    <a:pt x="248840" y="265090"/>
                  </a:lnTo>
                  <a:lnTo>
                    <a:pt x="206738" y="234902"/>
                  </a:lnTo>
                  <a:lnTo>
                    <a:pt x="204218" y="233911"/>
                  </a:lnTo>
                  <a:lnTo>
                    <a:pt x="153892" y="215562"/>
                  </a:lnTo>
                  <a:lnTo>
                    <a:pt x="151173" y="214636"/>
                  </a:lnTo>
                  <a:lnTo>
                    <a:pt x="121371" y="204478"/>
                  </a:lnTo>
                  <a:lnTo>
                    <a:pt x="101336" y="190091"/>
                  </a:lnTo>
                  <a:lnTo>
                    <a:pt x="90883" y="172874"/>
                  </a:lnTo>
                  <a:lnTo>
                    <a:pt x="87980" y="151884"/>
                  </a:lnTo>
                  <a:lnTo>
                    <a:pt x="87980" y="151884"/>
                  </a:lnTo>
                  <a:lnTo>
                    <a:pt x="91318" y="130422"/>
                  </a:lnTo>
                  <a:lnTo>
                    <a:pt x="101046" y="112734"/>
                  </a:lnTo>
                  <a:lnTo>
                    <a:pt x="119048" y="99526"/>
                  </a:lnTo>
                  <a:lnTo>
                    <a:pt x="144891" y="94809"/>
                  </a:lnTo>
                  <a:lnTo>
                    <a:pt x="144891" y="94809"/>
                  </a:lnTo>
                  <a:lnTo>
                    <a:pt x="174653" y="101885"/>
                  </a:lnTo>
                  <a:lnTo>
                    <a:pt x="194252" y="120753"/>
                  </a:lnTo>
                  <a:lnTo>
                    <a:pt x="202092" y="140799"/>
                  </a:lnTo>
                  <a:lnTo>
                    <a:pt x="204706" y="164620"/>
                  </a:lnTo>
                  <a:lnTo>
                    <a:pt x="285426" y="164620"/>
                  </a:lnTo>
                  <a:lnTo>
                    <a:pt x="275844" y="99055"/>
                  </a:lnTo>
                  <a:lnTo>
                    <a:pt x="199223" y="11199"/>
                  </a:lnTo>
                  <a:lnTo>
                    <a:pt x="144891" y="0"/>
                  </a:lnTo>
                  <a:lnTo>
                    <a:pt x="126076" y="4086"/>
                  </a:lnTo>
                  <a:lnTo>
                    <a:pt x="88560" y="12735"/>
                  </a:lnTo>
                  <a:lnTo>
                    <a:pt x="80334" y="19416"/>
                  </a:lnTo>
                  <a:lnTo>
                    <a:pt x="46168" y="47169"/>
                  </a:lnTo>
                  <a:lnTo>
                    <a:pt x="19454" y="97640"/>
                  </a:lnTo>
                  <a:lnTo>
                    <a:pt x="10163" y="158016"/>
                  </a:lnTo>
                  <a:lnTo>
                    <a:pt x="10163" y="158016"/>
                  </a:lnTo>
                  <a:lnTo>
                    <a:pt x="19309" y="215562"/>
                  </a:lnTo>
                  <a:lnTo>
                    <a:pt x="44715" y="259430"/>
                  </a:lnTo>
                  <a:lnTo>
                    <a:pt x="83770" y="292212"/>
                  </a:lnTo>
                  <a:lnTo>
                    <a:pt x="134147" y="314618"/>
                  </a:lnTo>
                  <a:lnTo>
                    <a:pt x="140570" y="316974"/>
                  </a:lnTo>
                  <a:lnTo>
                    <a:pt x="170152" y="327825"/>
                  </a:lnTo>
                  <a:lnTo>
                    <a:pt x="193091" y="341976"/>
                  </a:lnTo>
                  <a:lnTo>
                    <a:pt x="204850" y="358957"/>
                  </a:lnTo>
                  <a:lnTo>
                    <a:pt x="208190" y="379711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3655028" y="787635"/>
            <a:ext cx="285115" cy="530225"/>
            <a:chOff x="3655028" y="787635"/>
            <a:chExt cx="285115" cy="530225"/>
          </a:xfrm>
        </p:grpSpPr>
        <p:sp>
          <p:nvSpPr>
            <p:cNvPr id="57" name="object 57"/>
            <p:cNvSpPr/>
            <p:nvPr/>
          </p:nvSpPr>
          <p:spPr>
            <a:xfrm>
              <a:off x="3659790" y="792397"/>
              <a:ext cx="275590" cy="520700"/>
            </a:xfrm>
            <a:custGeom>
              <a:avLst/>
              <a:gdLst/>
              <a:ahLst/>
              <a:cxnLst/>
              <a:rect l="l" t="t" r="r" b="b"/>
              <a:pathLst>
                <a:path w="275589" h="520700">
                  <a:moveTo>
                    <a:pt x="110047" y="520276"/>
                  </a:moveTo>
                  <a:lnTo>
                    <a:pt x="65331" y="508011"/>
                  </a:lnTo>
                  <a:lnTo>
                    <a:pt x="30488" y="468861"/>
                  </a:lnTo>
                  <a:lnTo>
                    <a:pt x="7985" y="401174"/>
                  </a:lnTo>
                  <a:lnTo>
                    <a:pt x="3559" y="346579"/>
                  </a:lnTo>
                  <a:lnTo>
                    <a:pt x="75" y="302826"/>
                  </a:lnTo>
                  <a:lnTo>
                    <a:pt x="0" y="0"/>
                  </a:lnTo>
                  <a:lnTo>
                    <a:pt x="80720" y="0"/>
                  </a:lnTo>
                  <a:lnTo>
                    <a:pt x="80720" y="302826"/>
                  </a:lnTo>
                  <a:lnTo>
                    <a:pt x="83479" y="355183"/>
                  </a:lnTo>
                  <a:lnTo>
                    <a:pt x="92334" y="389145"/>
                  </a:lnTo>
                  <a:lnTo>
                    <a:pt x="108305" y="408013"/>
                  </a:lnTo>
                  <a:lnTo>
                    <a:pt x="132405" y="413673"/>
                  </a:lnTo>
                  <a:lnTo>
                    <a:pt x="275553" y="413673"/>
                  </a:lnTo>
                  <a:lnTo>
                    <a:pt x="275553" y="438673"/>
                  </a:lnTo>
                  <a:lnTo>
                    <a:pt x="197736" y="438673"/>
                  </a:lnTo>
                  <a:lnTo>
                    <a:pt x="162201" y="494391"/>
                  </a:lnTo>
                  <a:lnTo>
                    <a:pt x="159263" y="498578"/>
                  </a:lnTo>
                  <a:lnTo>
                    <a:pt x="116284" y="517746"/>
                  </a:lnTo>
                  <a:lnTo>
                    <a:pt x="110047" y="520276"/>
                  </a:lnTo>
                  <a:close/>
                </a:path>
                <a:path w="275589" h="520700">
                  <a:moveTo>
                    <a:pt x="275553" y="413673"/>
                  </a:moveTo>
                  <a:lnTo>
                    <a:pt x="132405" y="413673"/>
                  </a:lnTo>
                  <a:lnTo>
                    <a:pt x="155488" y="409428"/>
                  </a:lnTo>
                  <a:lnTo>
                    <a:pt x="173636" y="397164"/>
                  </a:lnTo>
                  <a:lnTo>
                    <a:pt x="185541" y="380183"/>
                  </a:lnTo>
                  <a:lnTo>
                    <a:pt x="194542" y="358013"/>
                  </a:lnTo>
                  <a:lnTo>
                    <a:pt x="194542" y="0"/>
                  </a:lnTo>
                  <a:lnTo>
                    <a:pt x="275553" y="0"/>
                  </a:lnTo>
                  <a:lnTo>
                    <a:pt x="275553" y="413673"/>
                  </a:lnTo>
                  <a:close/>
                </a:path>
                <a:path w="275589" h="520700">
                  <a:moveTo>
                    <a:pt x="275553" y="510370"/>
                  </a:moveTo>
                  <a:lnTo>
                    <a:pt x="202382" y="510370"/>
                  </a:lnTo>
                  <a:lnTo>
                    <a:pt x="197736" y="438673"/>
                  </a:lnTo>
                  <a:lnTo>
                    <a:pt x="275553" y="438673"/>
                  </a:lnTo>
                  <a:lnTo>
                    <a:pt x="275553" y="51037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659790" y="792397"/>
              <a:ext cx="275590" cy="520700"/>
            </a:xfrm>
            <a:custGeom>
              <a:avLst/>
              <a:gdLst/>
              <a:ahLst/>
              <a:cxnLst/>
              <a:rect l="l" t="t" r="r" b="b"/>
              <a:pathLst>
                <a:path w="275589" h="520700">
                  <a:moveTo>
                    <a:pt x="275553" y="510370"/>
                  </a:moveTo>
                  <a:lnTo>
                    <a:pt x="275553" y="0"/>
                  </a:lnTo>
                  <a:lnTo>
                    <a:pt x="194542" y="0"/>
                  </a:lnTo>
                  <a:lnTo>
                    <a:pt x="194542" y="358013"/>
                  </a:lnTo>
                  <a:lnTo>
                    <a:pt x="194542" y="358013"/>
                  </a:lnTo>
                  <a:lnTo>
                    <a:pt x="132405" y="413673"/>
                  </a:lnTo>
                  <a:lnTo>
                    <a:pt x="132405" y="413673"/>
                  </a:lnTo>
                  <a:lnTo>
                    <a:pt x="80720" y="302826"/>
                  </a:lnTo>
                  <a:lnTo>
                    <a:pt x="80720" y="0"/>
                  </a:lnTo>
                  <a:lnTo>
                    <a:pt x="0" y="0"/>
                  </a:lnTo>
                  <a:lnTo>
                    <a:pt x="0" y="301882"/>
                  </a:lnTo>
                  <a:lnTo>
                    <a:pt x="3559" y="346579"/>
                  </a:lnTo>
                  <a:lnTo>
                    <a:pt x="7985" y="401174"/>
                  </a:lnTo>
                  <a:lnTo>
                    <a:pt x="12766" y="415555"/>
                  </a:lnTo>
                  <a:lnTo>
                    <a:pt x="30488" y="468861"/>
                  </a:lnTo>
                  <a:lnTo>
                    <a:pt x="65331" y="508011"/>
                  </a:lnTo>
                  <a:lnTo>
                    <a:pt x="110047" y="520276"/>
                  </a:lnTo>
                  <a:lnTo>
                    <a:pt x="116284" y="517746"/>
                  </a:lnTo>
                  <a:lnTo>
                    <a:pt x="159263" y="498578"/>
                  </a:lnTo>
                  <a:lnTo>
                    <a:pt x="162201" y="494391"/>
                  </a:lnTo>
                  <a:lnTo>
                    <a:pt x="197736" y="438673"/>
                  </a:lnTo>
                  <a:lnTo>
                    <a:pt x="202382" y="510370"/>
                  </a:lnTo>
                  <a:lnTo>
                    <a:pt x="275553" y="510370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4000600" y="778201"/>
            <a:ext cx="295275" cy="539115"/>
            <a:chOff x="4000600" y="778201"/>
            <a:chExt cx="295275" cy="539115"/>
          </a:xfrm>
        </p:grpSpPr>
        <p:sp>
          <p:nvSpPr>
            <p:cNvPr id="60" name="object 60"/>
            <p:cNvSpPr/>
            <p:nvPr/>
          </p:nvSpPr>
          <p:spPr>
            <a:xfrm>
              <a:off x="4005363" y="782964"/>
              <a:ext cx="285750" cy="529590"/>
            </a:xfrm>
            <a:custGeom>
              <a:avLst/>
              <a:gdLst/>
              <a:ahLst/>
              <a:cxnLst/>
              <a:rect l="l" t="t" r="r" b="b"/>
              <a:pathLst>
                <a:path w="285750" h="529590">
                  <a:moveTo>
                    <a:pt x="87689" y="161318"/>
                  </a:moveTo>
                  <a:lnTo>
                    <a:pt x="6968" y="161318"/>
                  </a:lnTo>
                  <a:lnTo>
                    <a:pt x="15824" y="99526"/>
                  </a:lnTo>
                  <a:lnTo>
                    <a:pt x="41811" y="48112"/>
                  </a:lnTo>
                  <a:lnTo>
                    <a:pt x="83187" y="12971"/>
                  </a:lnTo>
                  <a:lnTo>
                    <a:pt x="139373" y="0"/>
                  </a:lnTo>
                  <a:lnTo>
                    <a:pt x="189750" y="10627"/>
                  </a:lnTo>
                  <a:lnTo>
                    <a:pt x="192364" y="11320"/>
                  </a:lnTo>
                  <a:lnTo>
                    <a:pt x="234901" y="44810"/>
                  </a:lnTo>
                  <a:lnTo>
                    <a:pt x="261760" y="98111"/>
                  </a:lnTo>
                  <a:lnTo>
                    <a:pt x="135017" y="98111"/>
                  </a:lnTo>
                  <a:lnTo>
                    <a:pt x="112950" y="103064"/>
                  </a:lnTo>
                  <a:lnTo>
                    <a:pt x="97851" y="116979"/>
                  </a:lnTo>
                  <a:lnTo>
                    <a:pt x="90157" y="136318"/>
                  </a:lnTo>
                  <a:lnTo>
                    <a:pt x="87689" y="161318"/>
                  </a:lnTo>
                  <a:close/>
                </a:path>
                <a:path w="285750" h="529590">
                  <a:moveTo>
                    <a:pt x="109756" y="529238"/>
                  </a:moveTo>
                  <a:lnTo>
                    <a:pt x="65476" y="517917"/>
                  </a:lnTo>
                  <a:lnTo>
                    <a:pt x="30777" y="486314"/>
                  </a:lnTo>
                  <a:lnTo>
                    <a:pt x="8129" y="437965"/>
                  </a:lnTo>
                  <a:lnTo>
                    <a:pt x="0" y="376881"/>
                  </a:lnTo>
                  <a:lnTo>
                    <a:pt x="10162" y="301646"/>
                  </a:lnTo>
                  <a:lnTo>
                    <a:pt x="40650" y="247637"/>
                  </a:lnTo>
                  <a:lnTo>
                    <a:pt x="85801" y="218157"/>
                  </a:lnTo>
                  <a:lnTo>
                    <a:pt x="121619" y="211961"/>
                  </a:lnTo>
                  <a:lnTo>
                    <a:pt x="147503" y="208015"/>
                  </a:lnTo>
                  <a:lnTo>
                    <a:pt x="192509" y="208015"/>
                  </a:lnTo>
                  <a:lnTo>
                    <a:pt x="192509" y="177827"/>
                  </a:lnTo>
                  <a:lnTo>
                    <a:pt x="189024" y="145516"/>
                  </a:lnTo>
                  <a:lnTo>
                    <a:pt x="178572" y="120753"/>
                  </a:lnTo>
                  <a:lnTo>
                    <a:pt x="160424" y="104007"/>
                  </a:lnTo>
                  <a:lnTo>
                    <a:pt x="135017" y="98111"/>
                  </a:lnTo>
                  <a:lnTo>
                    <a:pt x="261760" y="98111"/>
                  </a:lnTo>
                  <a:lnTo>
                    <a:pt x="263067" y="100705"/>
                  </a:lnTo>
                  <a:lnTo>
                    <a:pt x="273107" y="177827"/>
                  </a:lnTo>
                  <a:lnTo>
                    <a:pt x="273229" y="286316"/>
                  </a:lnTo>
                  <a:lnTo>
                    <a:pt x="151278" y="286316"/>
                  </a:lnTo>
                  <a:lnTo>
                    <a:pt x="119047" y="292212"/>
                  </a:lnTo>
                  <a:lnTo>
                    <a:pt x="97271" y="308486"/>
                  </a:lnTo>
                  <a:lnTo>
                    <a:pt x="84785" y="334193"/>
                  </a:lnTo>
                  <a:lnTo>
                    <a:pt x="80719" y="366504"/>
                  </a:lnTo>
                  <a:lnTo>
                    <a:pt x="83769" y="391739"/>
                  </a:lnTo>
                  <a:lnTo>
                    <a:pt x="92624" y="411315"/>
                  </a:lnTo>
                  <a:lnTo>
                    <a:pt x="106998" y="423343"/>
                  </a:lnTo>
                  <a:lnTo>
                    <a:pt x="126887" y="427824"/>
                  </a:lnTo>
                  <a:lnTo>
                    <a:pt x="274649" y="427824"/>
                  </a:lnTo>
                  <a:lnTo>
                    <a:pt x="276423" y="465559"/>
                  </a:lnTo>
                  <a:lnTo>
                    <a:pt x="277751" y="472163"/>
                  </a:lnTo>
                  <a:lnTo>
                    <a:pt x="195412" y="472163"/>
                  </a:lnTo>
                  <a:lnTo>
                    <a:pt x="180023" y="494332"/>
                  </a:lnTo>
                  <a:lnTo>
                    <a:pt x="160860" y="512257"/>
                  </a:lnTo>
                  <a:lnTo>
                    <a:pt x="137340" y="524757"/>
                  </a:lnTo>
                  <a:lnTo>
                    <a:pt x="109756" y="529238"/>
                  </a:lnTo>
                  <a:close/>
                </a:path>
                <a:path w="285750" h="529590">
                  <a:moveTo>
                    <a:pt x="274649" y="427824"/>
                  </a:moveTo>
                  <a:lnTo>
                    <a:pt x="126887" y="427824"/>
                  </a:lnTo>
                  <a:lnTo>
                    <a:pt x="149535" y="423107"/>
                  </a:lnTo>
                  <a:lnTo>
                    <a:pt x="168409" y="410843"/>
                  </a:lnTo>
                  <a:lnTo>
                    <a:pt x="182927" y="393626"/>
                  </a:lnTo>
                  <a:lnTo>
                    <a:pt x="192509" y="374051"/>
                  </a:lnTo>
                  <a:lnTo>
                    <a:pt x="192509" y="286316"/>
                  </a:lnTo>
                  <a:lnTo>
                    <a:pt x="273229" y="286316"/>
                  </a:lnTo>
                  <a:lnTo>
                    <a:pt x="273229" y="397635"/>
                  </a:lnTo>
                  <a:lnTo>
                    <a:pt x="274649" y="427824"/>
                  </a:lnTo>
                  <a:close/>
                </a:path>
                <a:path w="285750" h="529590">
                  <a:moveTo>
                    <a:pt x="285715" y="519804"/>
                  </a:moveTo>
                  <a:lnTo>
                    <a:pt x="203833" y="519804"/>
                  </a:lnTo>
                  <a:lnTo>
                    <a:pt x="198897" y="498106"/>
                  </a:lnTo>
                  <a:lnTo>
                    <a:pt x="195412" y="472163"/>
                  </a:lnTo>
                  <a:lnTo>
                    <a:pt x="277751" y="472163"/>
                  </a:lnTo>
                  <a:lnTo>
                    <a:pt x="285715" y="511785"/>
                  </a:lnTo>
                  <a:lnTo>
                    <a:pt x="285715" y="519804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05363" y="782964"/>
              <a:ext cx="285750" cy="529590"/>
            </a:xfrm>
            <a:custGeom>
              <a:avLst/>
              <a:gdLst/>
              <a:ahLst/>
              <a:cxnLst/>
              <a:rect l="l" t="t" r="r" b="b"/>
              <a:pathLst>
                <a:path w="285750" h="529590">
                  <a:moveTo>
                    <a:pt x="285715" y="519804"/>
                  </a:moveTo>
                  <a:lnTo>
                    <a:pt x="285715" y="511785"/>
                  </a:lnTo>
                  <a:lnTo>
                    <a:pt x="276423" y="465559"/>
                  </a:lnTo>
                  <a:lnTo>
                    <a:pt x="273229" y="397635"/>
                  </a:lnTo>
                  <a:lnTo>
                    <a:pt x="273229" y="178770"/>
                  </a:lnTo>
                  <a:lnTo>
                    <a:pt x="271047" y="162007"/>
                  </a:lnTo>
                  <a:lnTo>
                    <a:pt x="263067" y="100705"/>
                  </a:lnTo>
                  <a:lnTo>
                    <a:pt x="234901" y="44810"/>
                  </a:lnTo>
                  <a:lnTo>
                    <a:pt x="192364" y="11320"/>
                  </a:lnTo>
                  <a:lnTo>
                    <a:pt x="189750" y="10627"/>
                  </a:lnTo>
                  <a:lnTo>
                    <a:pt x="139373" y="0"/>
                  </a:lnTo>
                  <a:lnTo>
                    <a:pt x="119821" y="4447"/>
                  </a:lnTo>
                  <a:lnTo>
                    <a:pt x="83187" y="12971"/>
                  </a:lnTo>
                  <a:lnTo>
                    <a:pt x="75641" y="19380"/>
                  </a:lnTo>
                  <a:lnTo>
                    <a:pt x="41811" y="48112"/>
                  </a:lnTo>
                  <a:lnTo>
                    <a:pt x="15824" y="99526"/>
                  </a:lnTo>
                  <a:lnTo>
                    <a:pt x="6968" y="161318"/>
                  </a:lnTo>
                  <a:lnTo>
                    <a:pt x="87689" y="161318"/>
                  </a:lnTo>
                  <a:lnTo>
                    <a:pt x="90157" y="136318"/>
                  </a:lnTo>
                  <a:lnTo>
                    <a:pt x="97851" y="116979"/>
                  </a:lnTo>
                  <a:lnTo>
                    <a:pt x="112950" y="103064"/>
                  </a:lnTo>
                  <a:lnTo>
                    <a:pt x="135017" y="98111"/>
                  </a:lnTo>
                  <a:lnTo>
                    <a:pt x="135017" y="98111"/>
                  </a:lnTo>
                  <a:lnTo>
                    <a:pt x="160424" y="104007"/>
                  </a:lnTo>
                  <a:lnTo>
                    <a:pt x="178572" y="120753"/>
                  </a:lnTo>
                  <a:lnTo>
                    <a:pt x="189024" y="145516"/>
                  </a:lnTo>
                  <a:lnTo>
                    <a:pt x="192509" y="177827"/>
                  </a:lnTo>
                  <a:lnTo>
                    <a:pt x="192509" y="208015"/>
                  </a:lnTo>
                  <a:lnTo>
                    <a:pt x="147503" y="208015"/>
                  </a:lnTo>
                  <a:lnTo>
                    <a:pt x="121619" y="211961"/>
                  </a:lnTo>
                  <a:lnTo>
                    <a:pt x="85801" y="218157"/>
                  </a:lnTo>
                  <a:lnTo>
                    <a:pt x="73992" y="225868"/>
                  </a:lnTo>
                  <a:lnTo>
                    <a:pt x="40650" y="247637"/>
                  </a:lnTo>
                  <a:lnTo>
                    <a:pt x="38939" y="250668"/>
                  </a:lnTo>
                  <a:lnTo>
                    <a:pt x="10162" y="301646"/>
                  </a:lnTo>
                  <a:lnTo>
                    <a:pt x="0" y="376881"/>
                  </a:lnTo>
                  <a:lnTo>
                    <a:pt x="8129" y="437965"/>
                  </a:lnTo>
                  <a:lnTo>
                    <a:pt x="30777" y="486314"/>
                  </a:lnTo>
                  <a:lnTo>
                    <a:pt x="65476" y="517917"/>
                  </a:lnTo>
                  <a:lnTo>
                    <a:pt x="109756" y="529238"/>
                  </a:lnTo>
                  <a:lnTo>
                    <a:pt x="109756" y="529238"/>
                  </a:lnTo>
                  <a:lnTo>
                    <a:pt x="137340" y="524757"/>
                  </a:lnTo>
                  <a:lnTo>
                    <a:pt x="160860" y="512257"/>
                  </a:lnTo>
                  <a:lnTo>
                    <a:pt x="180023" y="494332"/>
                  </a:lnTo>
                  <a:lnTo>
                    <a:pt x="195412" y="472163"/>
                  </a:lnTo>
                  <a:lnTo>
                    <a:pt x="198897" y="498106"/>
                  </a:lnTo>
                  <a:lnTo>
                    <a:pt x="203833" y="519804"/>
                  </a:lnTo>
                  <a:lnTo>
                    <a:pt x="285715" y="519804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1320" y="1064518"/>
              <a:ext cx="121315" cy="151032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4380726" y="573487"/>
            <a:ext cx="275590" cy="734060"/>
            <a:chOff x="4380726" y="573487"/>
            <a:chExt cx="275590" cy="734060"/>
          </a:xfrm>
        </p:grpSpPr>
        <p:sp>
          <p:nvSpPr>
            <p:cNvPr id="64" name="object 64"/>
            <p:cNvSpPr/>
            <p:nvPr/>
          </p:nvSpPr>
          <p:spPr>
            <a:xfrm>
              <a:off x="4385488" y="577849"/>
              <a:ext cx="266065" cy="725170"/>
            </a:xfrm>
            <a:custGeom>
              <a:avLst/>
              <a:gdLst/>
              <a:ahLst/>
              <a:cxnLst/>
              <a:rect l="l" t="t" r="r" b="b"/>
              <a:pathLst>
                <a:path w="266064" h="725169">
                  <a:moveTo>
                    <a:pt x="265671" y="618490"/>
                  </a:moveTo>
                  <a:lnTo>
                    <a:pt x="175666" y="618490"/>
                  </a:lnTo>
                  <a:lnTo>
                    <a:pt x="175666" y="107950"/>
                  </a:lnTo>
                  <a:lnTo>
                    <a:pt x="175666" y="0"/>
                  </a:lnTo>
                  <a:lnTo>
                    <a:pt x="0" y="0"/>
                  </a:lnTo>
                  <a:lnTo>
                    <a:pt x="0" y="107950"/>
                  </a:lnTo>
                  <a:lnTo>
                    <a:pt x="94068" y="107950"/>
                  </a:lnTo>
                  <a:lnTo>
                    <a:pt x="94068" y="618490"/>
                  </a:lnTo>
                  <a:lnTo>
                    <a:pt x="0" y="618490"/>
                  </a:lnTo>
                  <a:lnTo>
                    <a:pt x="0" y="725170"/>
                  </a:lnTo>
                  <a:lnTo>
                    <a:pt x="265671" y="725170"/>
                  </a:lnTo>
                  <a:lnTo>
                    <a:pt x="265671" y="61849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385488" y="578250"/>
              <a:ext cx="266065" cy="724535"/>
            </a:xfrm>
            <a:custGeom>
              <a:avLst/>
              <a:gdLst/>
              <a:ahLst/>
              <a:cxnLst/>
              <a:rect l="l" t="t" r="r" b="b"/>
              <a:pathLst>
                <a:path w="266064" h="724535">
                  <a:moveTo>
                    <a:pt x="0" y="107073"/>
                  </a:moveTo>
                  <a:lnTo>
                    <a:pt x="94077" y="107073"/>
                  </a:lnTo>
                  <a:lnTo>
                    <a:pt x="94077" y="617915"/>
                  </a:lnTo>
                  <a:lnTo>
                    <a:pt x="0" y="617915"/>
                  </a:lnTo>
                  <a:lnTo>
                    <a:pt x="0" y="724518"/>
                  </a:lnTo>
                  <a:lnTo>
                    <a:pt x="265679" y="724518"/>
                  </a:lnTo>
                  <a:lnTo>
                    <a:pt x="265679" y="617915"/>
                  </a:lnTo>
                  <a:lnTo>
                    <a:pt x="175669" y="617915"/>
                  </a:lnTo>
                  <a:lnTo>
                    <a:pt x="175669" y="0"/>
                  </a:lnTo>
                  <a:lnTo>
                    <a:pt x="0" y="0"/>
                  </a:lnTo>
                  <a:lnTo>
                    <a:pt x="0" y="10707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4741105" y="587166"/>
            <a:ext cx="266065" cy="720725"/>
            <a:chOff x="4741105" y="587166"/>
            <a:chExt cx="266065" cy="720725"/>
          </a:xfrm>
        </p:grpSpPr>
        <p:sp>
          <p:nvSpPr>
            <p:cNvPr id="67" name="object 67"/>
            <p:cNvSpPr/>
            <p:nvPr/>
          </p:nvSpPr>
          <p:spPr>
            <a:xfrm>
              <a:off x="4745868" y="591928"/>
              <a:ext cx="256540" cy="711200"/>
            </a:xfrm>
            <a:custGeom>
              <a:avLst/>
              <a:gdLst/>
              <a:ahLst/>
              <a:cxnLst/>
              <a:rect l="l" t="t" r="r" b="b"/>
              <a:pathLst>
                <a:path w="256539" h="711200">
                  <a:moveTo>
                    <a:pt x="171022" y="604237"/>
                  </a:moveTo>
                  <a:lnTo>
                    <a:pt x="89431" y="604237"/>
                  </a:lnTo>
                  <a:lnTo>
                    <a:pt x="89431" y="307543"/>
                  </a:lnTo>
                  <a:lnTo>
                    <a:pt x="0" y="307543"/>
                  </a:lnTo>
                  <a:lnTo>
                    <a:pt x="0" y="200469"/>
                  </a:lnTo>
                  <a:lnTo>
                    <a:pt x="171022" y="200469"/>
                  </a:lnTo>
                  <a:lnTo>
                    <a:pt x="171022" y="604237"/>
                  </a:lnTo>
                  <a:close/>
                </a:path>
                <a:path w="256539" h="711200">
                  <a:moveTo>
                    <a:pt x="256099" y="710839"/>
                  </a:moveTo>
                  <a:lnTo>
                    <a:pt x="0" y="710839"/>
                  </a:lnTo>
                  <a:lnTo>
                    <a:pt x="0" y="604237"/>
                  </a:lnTo>
                  <a:lnTo>
                    <a:pt x="256099" y="604237"/>
                  </a:lnTo>
                  <a:lnTo>
                    <a:pt x="256099" y="710839"/>
                  </a:lnTo>
                  <a:close/>
                </a:path>
                <a:path w="256539" h="711200">
                  <a:moveTo>
                    <a:pt x="130081" y="139620"/>
                  </a:moveTo>
                  <a:lnTo>
                    <a:pt x="111062" y="134432"/>
                  </a:lnTo>
                  <a:lnTo>
                    <a:pt x="96400" y="119809"/>
                  </a:lnTo>
                  <a:lnTo>
                    <a:pt x="86963" y="97876"/>
                  </a:lnTo>
                  <a:lnTo>
                    <a:pt x="83623" y="69810"/>
                  </a:lnTo>
                  <a:lnTo>
                    <a:pt x="86963" y="41744"/>
                  </a:lnTo>
                  <a:lnTo>
                    <a:pt x="96400" y="19339"/>
                  </a:lnTo>
                  <a:lnTo>
                    <a:pt x="111062" y="5188"/>
                  </a:lnTo>
                  <a:lnTo>
                    <a:pt x="130081" y="0"/>
                  </a:lnTo>
                  <a:lnTo>
                    <a:pt x="164199" y="19575"/>
                  </a:lnTo>
                  <a:lnTo>
                    <a:pt x="176829" y="69810"/>
                  </a:lnTo>
                  <a:lnTo>
                    <a:pt x="164199" y="120045"/>
                  </a:lnTo>
                  <a:lnTo>
                    <a:pt x="130081" y="13962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45868" y="792397"/>
              <a:ext cx="256540" cy="510540"/>
            </a:xfrm>
            <a:custGeom>
              <a:avLst/>
              <a:gdLst/>
              <a:ahLst/>
              <a:cxnLst/>
              <a:rect l="l" t="t" r="r" b="b"/>
              <a:pathLst>
                <a:path w="256539" h="510540">
                  <a:moveTo>
                    <a:pt x="0" y="107073"/>
                  </a:moveTo>
                  <a:lnTo>
                    <a:pt x="89431" y="107073"/>
                  </a:lnTo>
                  <a:lnTo>
                    <a:pt x="89431" y="403768"/>
                  </a:lnTo>
                  <a:lnTo>
                    <a:pt x="0" y="403768"/>
                  </a:lnTo>
                  <a:lnTo>
                    <a:pt x="0" y="510370"/>
                  </a:lnTo>
                  <a:lnTo>
                    <a:pt x="256099" y="510370"/>
                  </a:lnTo>
                  <a:lnTo>
                    <a:pt x="256099" y="403768"/>
                  </a:lnTo>
                  <a:lnTo>
                    <a:pt x="171022" y="403768"/>
                  </a:lnTo>
                  <a:lnTo>
                    <a:pt x="171022" y="0"/>
                  </a:lnTo>
                  <a:lnTo>
                    <a:pt x="0" y="0"/>
                  </a:lnTo>
                  <a:lnTo>
                    <a:pt x="0" y="10707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24729" y="587166"/>
              <a:ext cx="102730" cy="149145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5068674" y="787635"/>
            <a:ext cx="305435" cy="520065"/>
            <a:chOff x="5068674" y="787635"/>
            <a:chExt cx="305435" cy="520065"/>
          </a:xfrm>
        </p:grpSpPr>
        <p:sp>
          <p:nvSpPr>
            <p:cNvPr id="71" name="object 71"/>
            <p:cNvSpPr/>
            <p:nvPr/>
          </p:nvSpPr>
          <p:spPr>
            <a:xfrm>
              <a:off x="5073437" y="792397"/>
              <a:ext cx="295910" cy="510540"/>
            </a:xfrm>
            <a:custGeom>
              <a:avLst/>
              <a:gdLst/>
              <a:ahLst/>
              <a:cxnLst/>
              <a:rect l="l" t="t" r="r" b="b"/>
              <a:pathLst>
                <a:path w="295910" h="510540">
                  <a:moveTo>
                    <a:pt x="295299" y="510370"/>
                  </a:moveTo>
                  <a:lnTo>
                    <a:pt x="0" y="510370"/>
                  </a:lnTo>
                  <a:lnTo>
                    <a:pt x="0" y="429239"/>
                  </a:lnTo>
                  <a:lnTo>
                    <a:pt x="175960" y="106602"/>
                  </a:lnTo>
                  <a:lnTo>
                    <a:pt x="4065" y="106602"/>
                  </a:lnTo>
                  <a:lnTo>
                    <a:pt x="4065" y="0"/>
                  </a:lnTo>
                  <a:lnTo>
                    <a:pt x="288039" y="0"/>
                  </a:lnTo>
                  <a:lnTo>
                    <a:pt x="288039" y="78772"/>
                  </a:lnTo>
                  <a:lnTo>
                    <a:pt x="110338" y="405183"/>
                  </a:lnTo>
                  <a:lnTo>
                    <a:pt x="295299" y="405183"/>
                  </a:lnTo>
                  <a:lnTo>
                    <a:pt x="295299" y="51037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73437" y="792397"/>
              <a:ext cx="295910" cy="510540"/>
            </a:xfrm>
            <a:custGeom>
              <a:avLst/>
              <a:gdLst/>
              <a:ahLst/>
              <a:cxnLst/>
              <a:rect l="l" t="t" r="r" b="b"/>
              <a:pathLst>
                <a:path w="295910" h="510540">
                  <a:moveTo>
                    <a:pt x="288039" y="78772"/>
                  </a:moveTo>
                  <a:lnTo>
                    <a:pt x="288039" y="0"/>
                  </a:lnTo>
                  <a:lnTo>
                    <a:pt x="4065" y="0"/>
                  </a:lnTo>
                  <a:lnTo>
                    <a:pt x="4065" y="106602"/>
                  </a:lnTo>
                  <a:lnTo>
                    <a:pt x="175960" y="106602"/>
                  </a:lnTo>
                  <a:lnTo>
                    <a:pt x="0" y="429239"/>
                  </a:lnTo>
                  <a:lnTo>
                    <a:pt x="0" y="510370"/>
                  </a:lnTo>
                  <a:lnTo>
                    <a:pt x="295299" y="510370"/>
                  </a:lnTo>
                  <a:lnTo>
                    <a:pt x="295299" y="405183"/>
                  </a:lnTo>
                  <a:lnTo>
                    <a:pt x="110338" y="405183"/>
                  </a:lnTo>
                  <a:lnTo>
                    <a:pt x="288039" y="78772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5423538" y="778201"/>
            <a:ext cx="295275" cy="539115"/>
            <a:chOff x="5423538" y="778201"/>
            <a:chExt cx="295275" cy="539115"/>
          </a:xfrm>
        </p:grpSpPr>
        <p:sp>
          <p:nvSpPr>
            <p:cNvPr id="74" name="object 74"/>
            <p:cNvSpPr/>
            <p:nvPr/>
          </p:nvSpPr>
          <p:spPr>
            <a:xfrm>
              <a:off x="5428300" y="782964"/>
              <a:ext cx="285750" cy="529590"/>
            </a:xfrm>
            <a:custGeom>
              <a:avLst/>
              <a:gdLst/>
              <a:ahLst/>
              <a:cxnLst/>
              <a:rect l="l" t="t" r="r" b="b"/>
              <a:pathLst>
                <a:path w="285750" h="529590">
                  <a:moveTo>
                    <a:pt x="87690" y="161318"/>
                  </a:moveTo>
                  <a:lnTo>
                    <a:pt x="6970" y="161318"/>
                  </a:lnTo>
                  <a:lnTo>
                    <a:pt x="15825" y="99526"/>
                  </a:lnTo>
                  <a:lnTo>
                    <a:pt x="41813" y="48112"/>
                  </a:lnTo>
                  <a:lnTo>
                    <a:pt x="83189" y="12971"/>
                  </a:lnTo>
                  <a:lnTo>
                    <a:pt x="139374" y="0"/>
                  </a:lnTo>
                  <a:lnTo>
                    <a:pt x="189708" y="10616"/>
                  </a:lnTo>
                  <a:lnTo>
                    <a:pt x="192365" y="11320"/>
                  </a:lnTo>
                  <a:lnTo>
                    <a:pt x="234903" y="44810"/>
                  </a:lnTo>
                  <a:lnTo>
                    <a:pt x="261762" y="98111"/>
                  </a:lnTo>
                  <a:lnTo>
                    <a:pt x="135019" y="98111"/>
                  </a:lnTo>
                  <a:lnTo>
                    <a:pt x="112952" y="103064"/>
                  </a:lnTo>
                  <a:lnTo>
                    <a:pt x="97853" y="116979"/>
                  </a:lnTo>
                  <a:lnTo>
                    <a:pt x="90157" y="136318"/>
                  </a:lnTo>
                  <a:lnTo>
                    <a:pt x="87690" y="161318"/>
                  </a:lnTo>
                  <a:close/>
                </a:path>
                <a:path w="285750" h="529590">
                  <a:moveTo>
                    <a:pt x="109758" y="529238"/>
                  </a:moveTo>
                  <a:lnTo>
                    <a:pt x="65478" y="517917"/>
                  </a:lnTo>
                  <a:lnTo>
                    <a:pt x="30779" y="486314"/>
                  </a:lnTo>
                  <a:lnTo>
                    <a:pt x="8130" y="437965"/>
                  </a:lnTo>
                  <a:lnTo>
                    <a:pt x="0" y="376881"/>
                  </a:lnTo>
                  <a:lnTo>
                    <a:pt x="10164" y="301646"/>
                  </a:lnTo>
                  <a:lnTo>
                    <a:pt x="40651" y="247637"/>
                  </a:lnTo>
                  <a:lnTo>
                    <a:pt x="85802" y="218157"/>
                  </a:lnTo>
                  <a:lnTo>
                    <a:pt x="121723" y="211939"/>
                  </a:lnTo>
                  <a:lnTo>
                    <a:pt x="147504" y="208015"/>
                  </a:lnTo>
                  <a:lnTo>
                    <a:pt x="192510" y="208015"/>
                  </a:lnTo>
                  <a:lnTo>
                    <a:pt x="192510" y="177827"/>
                  </a:lnTo>
                  <a:lnTo>
                    <a:pt x="189026" y="145516"/>
                  </a:lnTo>
                  <a:lnTo>
                    <a:pt x="178573" y="120753"/>
                  </a:lnTo>
                  <a:lnTo>
                    <a:pt x="160426" y="104007"/>
                  </a:lnTo>
                  <a:lnTo>
                    <a:pt x="135019" y="98111"/>
                  </a:lnTo>
                  <a:lnTo>
                    <a:pt x="261762" y="98111"/>
                  </a:lnTo>
                  <a:lnTo>
                    <a:pt x="263054" y="100675"/>
                  </a:lnTo>
                  <a:lnTo>
                    <a:pt x="273108" y="177827"/>
                  </a:lnTo>
                  <a:lnTo>
                    <a:pt x="273231" y="286316"/>
                  </a:lnTo>
                  <a:lnTo>
                    <a:pt x="151279" y="286316"/>
                  </a:lnTo>
                  <a:lnTo>
                    <a:pt x="119049" y="292212"/>
                  </a:lnTo>
                  <a:lnTo>
                    <a:pt x="97271" y="308486"/>
                  </a:lnTo>
                  <a:lnTo>
                    <a:pt x="84786" y="334193"/>
                  </a:lnTo>
                  <a:lnTo>
                    <a:pt x="80721" y="366504"/>
                  </a:lnTo>
                  <a:lnTo>
                    <a:pt x="83771" y="391739"/>
                  </a:lnTo>
                  <a:lnTo>
                    <a:pt x="92625" y="411315"/>
                  </a:lnTo>
                  <a:lnTo>
                    <a:pt x="106998" y="423343"/>
                  </a:lnTo>
                  <a:lnTo>
                    <a:pt x="126889" y="427824"/>
                  </a:lnTo>
                  <a:lnTo>
                    <a:pt x="274651" y="427824"/>
                  </a:lnTo>
                  <a:lnTo>
                    <a:pt x="276425" y="465559"/>
                  </a:lnTo>
                  <a:lnTo>
                    <a:pt x="277753" y="472163"/>
                  </a:lnTo>
                  <a:lnTo>
                    <a:pt x="195414" y="472163"/>
                  </a:lnTo>
                  <a:lnTo>
                    <a:pt x="180025" y="494332"/>
                  </a:lnTo>
                  <a:lnTo>
                    <a:pt x="160861" y="512257"/>
                  </a:lnTo>
                  <a:lnTo>
                    <a:pt x="137342" y="524757"/>
                  </a:lnTo>
                  <a:lnTo>
                    <a:pt x="109758" y="529238"/>
                  </a:lnTo>
                  <a:close/>
                </a:path>
                <a:path w="285750" h="529590">
                  <a:moveTo>
                    <a:pt x="274651" y="427824"/>
                  </a:moveTo>
                  <a:lnTo>
                    <a:pt x="126889" y="427824"/>
                  </a:lnTo>
                  <a:lnTo>
                    <a:pt x="149536" y="423107"/>
                  </a:lnTo>
                  <a:lnTo>
                    <a:pt x="168411" y="410843"/>
                  </a:lnTo>
                  <a:lnTo>
                    <a:pt x="182928" y="393626"/>
                  </a:lnTo>
                  <a:lnTo>
                    <a:pt x="192510" y="374051"/>
                  </a:lnTo>
                  <a:lnTo>
                    <a:pt x="192510" y="286316"/>
                  </a:lnTo>
                  <a:lnTo>
                    <a:pt x="273231" y="286316"/>
                  </a:lnTo>
                  <a:lnTo>
                    <a:pt x="273231" y="397635"/>
                  </a:lnTo>
                  <a:lnTo>
                    <a:pt x="274651" y="427824"/>
                  </a:lnTo>
                  <a:close/>
                </a:path>
                <a:path w="285750" h="529590">
                  <a:moveTo>
                    <a:pt x="285717" y="519804"/>
                  </a:moveTo>
                  <a:lnTo>
                    <a:pt x="203835" y="519804"/>
                  </a:lnTo>
                  <a:lnTo>
                    <a:pt x="198899" y="498106"/>
                  </a:lnTo>
                  <a:lnTo>
                    <a:pt x="195414" y="472163"/>
                  </a:lnTo>
                  <a:lnTo>
                    <a:pt x="277753" y="472163"/>
                  </a:lnTo>
                  <a:lnTo>
                    <a:pt x="285717" y="511785"/>
                  </a:lnTo>
                  <a:lnTo>
                    <a:pt x="285717" y="519804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428300" y="782964"/>
              <a:ext cx="285750" cy="529590"/>
            </a:xfrm>
            <a:custGeom>
              <a:avLst/>
              <a:gdLst/>
              <a:ahLst/>
              <a:cxnLst/>
              <a:rect l="l" t="t" r="r" b="b"/>
              <a:pathLst>
                <a:path w="285750" h="529590">
                  <a:moveTo>
                    <a:pt x="285717" y="519804"/>
                  </a:moveTo>
                  <a:lnTo>
                    <a:pt x="285717" y="511785"/>
                  </a:lnTo>
                  <a:lnTo>
                    <a:pt x="276425" y="465559"/>
                  </a:lnTo>
                  <a:lnTo>
                    <a:pt x="273231" y="397635"/>
                  </a:lnTo>
                  <a:lnTo>
                    <a:pt x="273231" y="178770"/>
                  </a:lnTo>
                  <a:lnTo>
                    <a:pt x="271057" y="162076"/>
                  </a:lnTo>
                  <a:lnTo>
                    <a:pt x="263069" y="100705"/>
                  </a:lnTo>
                  <a:lnTo>
                    <a:pt x="234903" y="44810"/>
                  </a:lnTo>
                  <a:lnTo>
                    <a:pt x="192365" y="11320"/>
                  </a:lnTo>
                  <a:lnTo>
                    <a:pt x="189708" y="10616"/>
                  </a:lnTo>
                  <a:lnTo>
                    <a:pt x="139374" y="0"/>
                  </a:lnTo>
                  <a:lnTo>
                    <a:pt x="119903" y="4424"/>
                  </a:lnTo>
                  <a:lnTo>
                    <a:pt x="83189" y="12971"/>
                  </a:lnTo>
                  <a:lnTo>
                    <a:pt x="75583" y="19430"/>
                  </a:lnTo>
                  <a:lnTo>
                    <a:pt x="41813" y="48112"/>
                  </a:lnTo>
                  <a:lnTo>
                    <a:pt x="15825" y="99526"/>
                  </a:lnTo>
                  <a:lnTo>
                    <a:pt x="6970" y="161318"/>
                  </a:lnTo>
                  <a:lnTo>
                    <a:pt x="87690" y="161318"/>
                  </a:lnTo>
                  <a:lnTo>
                    <a:pt x="90157" y="136318"/>
                  </a:lnTo>
                  <a:lnTo>
                    <a:pt x="97853" y="116979"/>
                  </a:lnTo>
                  <a:lnTo>
                    <a:pt x="112952" y="103064"/>
                  </a:lnTo>
                  <a:lnTo>
                    <a:pt x="135019" y="98111"/>
                  </a:lnTo>
                  <a:lnTo>
                    <a:pt x="135019" y="98111"/>
                  </a:lnTo>
                  <a:lnTo>
                    <a:pt x="160426" y="104007"/>
                  </a:lnTo>
                  <a:lnTo>
                    <a:pt x="178573" y="120753"/>
                  </a:lnTo>
                  <a:lnTo>
                    <a:pt x="189026" y="145516"/>
                  </a:lnTo>
                  <a:lnTo>
                    <a:pt x="192510" y="177827"/>
                  </a:lnTo>
                  <a:lnTo>
                    <a:pt x="192510" y="208015"/>
                  </a:lnTo>
                  <a:lnTo>
                    <a:pt x="147504" y="208015"/>
                  </a:lnTo>
                  <a:lnTo>
                    <a:pt x="121723" y="211939"/>
                  </a:lnTo>
                  <a:lnTo>
                    <a:pt x="85802" y="218157"/>
                  </a:lnTo>
                  <a:lnTo>
                    <a:pt x="73946" y="225898"/>
                  </a:lnTo>
                  <a:lnTo>
                    <a:pt x="40651" y="247637"/>
                  </a:lnTo>
                  <a:lnTo>
                    <a:pt x="38989" y="250581"/>
                  </a:lnTo>
                  <a:lnTo>
                    <a:pt x="10164" y="301646"/>
                  </a:lnTo>
                  <a:lnTo>
                    <a:pt x="0" y="376881"/>
                  </a:lnTo>
                  <a:lnTo>
                    <a:pt x="8130" y="437965"/>
                  </a:lnTo>
                  <a:lnTo>
                    <a:pt x="30779" y="486314"/>
                  </a:lnTo>
                  <a:lnTo>
                    <a:pt x="65478" y="517917"/>
                  </a:lnTo>
                  <a:lnTo>
                    <a:pt x="109758" y="529238"/>
                  </a:lnTo>
                  <a:lnTo>
                    <a:pt x="109758" y="529238"/>
                  </a:lnTo>
                  <a:lnTo>
                    <a:pt x="137342" y="524757"/>
                  </a:lnTo>
                  <a:lnTo>
                    <a:pt x="160861" y="512257"/>
                  </a:lnTo>
                  <a:lnTo>
                    <a:pt x="180025" y="494332"/>
                  </a:lnTo>
                  <a:lnTo>
                    <a:pt x="195414" y="472163"/>
                  </a:lnTo>
                  <a:lnTo>
                    <a:pt x="198899" y="498106"/>
                  </a:lnTo>
                  <a:lnTo>
                    <a:pt x="203835" y="519804"/>
                  </a:lnTo>
                  <a:lnTo>
                    <a:pt x="285717" y="519804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04259" y="1064518"/>
              <a:ext cx="121314" cy="151032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5782467" y="662637"/>
            <a:ext cx="293370" cy="655320"/>
            <a:chOff x="5782467" y="662637"/>
            <a:chExt cx="293370" cy="655320"/>
          </a:xfrm>
        </p:grpSpPr>
        <p:sp>
          <p:nvSpPr>
            <p:cNvPr id="78" name="object 78"/>
            <p:cNvSpPr/>
            <p:nvPr/>
          </p:nvSpPr>
          <p:spPr>
            <a:xfrm>
              <a:off x="5787230" y="667399"/>
              <a:ext cx="283845" cy="645795"/>
            </a:xfrm>
            <a:custGeom>
              <a:avLst/>
              <a:gdLst/>
              <a:ahLst/>
              <a:cxnLst/>
              <a:rect l="l" t="t" r="r" b="b"/>
              <a:pathLst>
                <a:path w="283845" h="645794">
                  <a:moveTo>
                    <a:pt x="152441" y="124998"/>
                  </a:moveTo>
                  <a:lnTo>
                    <a:pt x="71720" y="124998"/>
                  </a:lnTo>
                  <a:lnTo>
                    <a:pt x="71720" y="0"/>
                  </a:lnTo>
                  <a:lnTo>
                    <a:pt x="152441" y="0"/>
                  </a:lnTo>
                  <a:lnTo>
                    <a:pt x="152441" y="124998"/>
                  </a:lnTo>
                  <a:close/>
                </a:path>
                <a:path w="283845" h="645794">
                  <a:moveTo>
                    <a:pt x="269746" y="221695"/>
                  </a:moveTo>
                  <a:lnTo>
                    <a:pt x="0" y="221695"/>
                  </a:lnTo>
                  <a:lnTo>
                    <a:pt x="0" y="124998"/>
                  </a:lnTo>
                  <a:lnTo>
                    <a:pt x="269746" y="124998"/>
                  </a:lnTo>
                  <a:lnTo>
                    <a:pt x="269746" y="221695"/>
                  </a:lnTo>
                  <a:close/>
                </a:path>
                <a:path w="283845" h="645794">
                  <a:moveTo>
                    <a:pt x="185831" y="645274"/>
                  </a:moveTo>
                  <a:lnTo>
                    <a:pt x="138939" y="634189"/>
                  </a:lnTo>
                  <a:lnTo>
                    <a:pt x="103078" y="599520"/>
                  </a:lnTo>
                  <a:lnTo>
                    <a:pt x="79849" y="540322"/>
                  </a:lnTo>
                  <a:lnTo>
                    <a:pt x="71720" y="453767"/>
                  </a:lnTo>
                  <a:lnTo>
                    <a:pt x="71720" y="221695"/>
                  </a:lnTo>
                  <a:lnTo>
                    <a:pt x="152441" y="221695"/>
                  </a:lnTo>
                  <a:lnTo>
                    <a:pt x="152441" y="441032"/>
                  </a:lnTo>
                  <a:lnTo>
                    <a:pt x="156360" y="487493"/>
                  </a:lnTo>
                  <a:lnTo>
                    <a:pt x="167540" y="516974"/>
                  </a:lnTo>
                  <a:lnTo>
                    <a:pt x="185105" y="533011"/>
                  </a:lnTo>
                  <a:lnTo>
                    <a:pt x="208190" y="537728"/>
                  </a:lnTo>
                  <a:lnTo>
                    <a:pt x="276785" y="537728"/>
                  </a:lnTo>
                  <a:lnTo>
                    <a:pt x="283393" y="613671"/>
                  </a:lnTo>
                  <a:lnTo>
                    <a:pt x="263649" y="627586"/>
                  </a:lnTo>
                  <a:lnTo>
                    <a:pt x="239550" y="637255"/>
                  </a:lnTo>
                  <a:lnTo>
                    <a:pt x="212981" y="643151"/>
                  </a:lnTo>
                  <a:lnTo>
                    <a:pt x="185831" y="645274"/>
                  </a:lnTo>
                  <a:close/>
                </a:path>
                <a:path w="283845" h="645794">
                  <a:moveTo>
                    <a:pt x="276785" y="537728"/>
                  </a:moveTo>
                  <a:lnTo>
                    <a:pt x="208190" y="537728"/>
                  </a:lnTo>
                  <a:lnTo>
                    <a:pt x="227208" y="536313"/>
                  </a:lnTo>
                  <a:lnTo>
                    <a:pt x="245936" y="532540"/>
                  </a:lnTo>
                  <a:lnTo>
                    <a:pt x="262343" y="528294"/>
                  </a:lnTo>
                  <a:lnTo>
                    <a:pt x="275554" y="523578"/>
                  </a:lnTo>
                  <a:lnTo>
                    <a:pt x="276785" y="537728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787230" y="667399"/>
              <a:ext cx="283845" cy="645795"/>
            </a:xfrm>
            <a:custGeom>
              <a:avLst/>
              <a:gdLst/>
              <a:ahLst/>
              <a:cxnLst/>
              <a:rect l="l" t="t" r="r" b="b"/>
              <a:pathLst>
                <a:path w="283845" h="645794">
                  <a:moveTo>
                    <a:pt x="71720" y="0"/>
                  </a:moveTo>
                  <a:lnTo>
                    <a:pt x="71720" y="124998"/>
                  </a:lnTo>
                  <a:lnTo>
                    <a:pt x="0" y="124998"/>
                  </a:lnTo>
                  <a:lnTo>
                    <a:pt x="0" y="221695"/>
                  </a:lnTo>
                  <a:lnTo>
                    <a:pt x="71720" y="221695"/>
                  </a:lnTo>
                  <a:lnTo>
                    <a:pt x="71720" y="453767"/>
                  </a:lnTo>
                  <a:lnTo>
                    <a:pt x="74635" y="484805"/>
                  </a:lnTo>
                  <a:lnTo>
                    <a:pt x="79849" y="540322"/>
                  </a:lnTo>
                  <a:lnTo>
                    <a:pt x="81645" y="544901"/>
                  </a:lnTo>
                  <a:lnTo>
                    <a:pt x="103078" y="599520"/>
                  </a:lnTo>
                  <a:lnTo>
                    <a:pt x="138939" y="634189"/>
                  </a:lnTo>
                  <a:lnTo>
                    <a:pt x="185831" y="645274"/>
                  </a:lnTo>
                  <a:lnTo>
                    <a:pt x="185831" y="645274"/>
                  </a:lnTo>
                  <a:lnTo>
                    <a:pt x="212981" y="643151"/>
                  </a:lnTo>
                  <a:lnTo>
                    <a:pt x="239550" y="637255"/>
                  </a:lnTo>
                  <a:lnTo>
                    <a:pt x="263649" y="627586"/>
                  </a:lnTo>
                  <a:lnTo>
                    <a:pt x="283393" y="613671"/>
                  </a:lnTo>
                  <a:lnTo>
                    <a:pt x="275554" y="523578"/>
                  </a:lnTo>
                  <a:lnTo>
                    <a:pt x="262343" y="528294"/>
                  </a:lnTo>
                  <a:lnTo>
                    <a:pt x="208190" y="537728"/>
                  </a:lnTo>
                  <a:lnTo>
                    <a:pt x="208190" y="537728"/>
                  </a:lnTo>
                  <a:lnTo>
                    <a:pt x="152441" y="441032"/>
                  </a:lnTo>
                  <a:lnTo>
                    <a:pt x="152441" y="221695"/>
                  </a:lnTo>
                  <a:lnTo>
                    <a:pt x="269746" y="221695"/>
                  </a:lnTo>
                  <a:lnTo>
                    <a:pt x="269746" y="124998"/>
                  </a:lnTo>
                  <a:lnTo>
                    <a:pt x="152441" y="124998"/>
                  </a:lnTo>
                  <a:lnTo>
                    <a:pt x="152441" y="0"/>
                  </a:lnTo>
                  <a:lnTo>
                    <a:pt x="71720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6164045" y="587166"/>
            <a:ext cx="266065" cy="720725"/>
            <a:chOff x="6164045" y="587166"/>
            <a:chExt cx="266065" cy="720725"/>
          </a:xfrm>
        </p:grpSpPr>
        <p:sp>
          <p:nvSpPr>
            <p:cNvPr id="81" name="object 81"/>
            <p:cNvSpPr/>
            <p:nvPr/>
          </p:nvSpPr>
          <p:spPr>
            <a:xfrm>
              <a:off x="6168808" y="591928"/>
              <a:ext cx="256540" cy="711200"/>
            </a:xfrm>
            <a:custGeom>
              <a:avLst/>
              <a:gdLst/>
              <a:ahLst/>
              <a:cxnLst/>
              <a:rect l="l" t="t" r="r" b="b"/>
              <a:pathLst>
                <a:path w="256539" h="711200">
                  <a:moveTo>
                    <a:pt x="171022" y="604237"/>
                  </a:moveTo>
                  <a:lnTo>
                    <a:pt x="89431" y="604237"/>
                  </a:lnTo>
                  <a:lnTo>
                    <a:pt x="89431" y="307543"/>
                  </a:lnTo>
                  <a:lnTo>
                    <a:pt x="0" y="307543"/>
                  </a:lnTo>
                  <a:lnTo>
                    <a:pt x="0" y="200469"/>
                  </a:lnTo>
                  <a:lnTo>
                    <a:pt x="171022" y="200469"/>
                  </a:lnTo>
                  <a:lnTo>
                    <a:pt x="171022" y="604237"/>
                  </a:lnTo>
                  <a:close/>
                </a:path>
                <a:path w="256539" h="711200">
                  <a:moveTo>
                    <a:pt x="256099" y="710839"/>
                  </a:moveTo>
                  <a:lnTo>
                    <a:pt x="0" y="710839"/>
                  </a:lnTo>
                  <a:lnTo>
                    <a:pt x="0" y="604237"/>
                  </a:lnTo>
                  <a:lnTo>
                    <a:pt x="256099" y="604237"/>
                  </a:lnTo>
                  <a:lnTo>
                    <a:pt x="256099" y="710839"/>
                  </a:lnTo>
                  <a:close/>
                </a:path>
                <a:path w="256539" h="711200">
                  <a:moveTo>
                    <a:pt x="130081" y="139620"/>
                  </a:moveTo>
                  <a:lnTo>
                    <a:pt x="111062" y="134432"/>
                  </a:lnTo>
                  <a:lnTo>
                    <a:pt x="96400" y="119809"/>
                  </a:lnTo>
                  <a:lnTo>
                    <a:pt x="86963" y="97876"/>
                  </a:lnTo>
                  <a:lnTo>
                    <a:pt x="83623" y="69810"/>
                  </a:lnTo>
                  <a:lnTo>
                    <a:pt x="86963" y="41744"/>
                  </a:lnTo>
                  <a:lnTo>
                    <a:pt x="96400" y="19339"/>
                  </a:lnTo>
                  <a:lnTo>
                    <a:pt x="111062" y="5188"/>
                  </a:lnTo>
                  <a:lnTo>
                    <a:pt x="130081" y="0"/>
                  </a:lnTo>
                  <a:lnTo>
                    <a:pt x="164199" y="19575"/>
                  </a:lnTo>
                  <a:lnTo>
                    <a:pt x="176829" y="69810"/>
                  </a:lnTo>
                  <a:lnTo>
                    <a:pt x="164199" y="120045"/>
                  </a:lnTo>
                  <a:lnTo>
                    <a:pt x="130081" y="13962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168808" y="792397"/>
              <a:ext cx="256540" cy="510540"/>
            </a:xfrm>
            <a:custGeom>
              <a:avLst/>
              <a:gdLst/>
              <a:ahLst/>
              <a:cxnLst/>
              <a:rect l="l" t="t" r="r" b="b"/>
              <a:pathLst>
                <a:path w="256539" h="510540">
                  <a:moveTo>
                    <a:pt x="0" y="107073"/>
                  </a:moveTo>
                  <a:lnTo>
                    <a:pt x="89431" y="107073"/>
                  </a:lnTo>
                  <a:lnTo>
                    <a:pt x="89431" y="403768"/>
                  </a:lnTo>
                  <a:lnTo>
                    <a:pt x="0" y="403768"/>
                  </a:lnTo>
                  <a:lnTo>
                    <a:pt x="0" y="510370"/>
                  </a:lnTo>
                  <a:lnTo>
                    <a:pt x="256099" y="510370"/>
                  </a:lnTo>
                  <a:lnTo>
                    <a:pt x="256099" y="403768"/>
                  </a:lnTo>
                  <a:lnTo>
                    <a:pt x="171022" y="403768"/>
                  </a:lnTo>
                  <a:lnTo>
                    <a:pt x="171022" y="0"/>
                  </a:lnTo>
                  <a:lnTo>
                    <a:pt x="0" y="0"/>
                  </a:lnTo>
                  <a:lnTo>
                    <a:pt x="0" y="10707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47669" y="587166"/>
              <a:ext cx="102730" cy="149145"/>
            </a:xfrm>
            <a:prstGeom prst="rect">
              <a:avLst/>
            </a:prstGeom>
          </p:spPr>
        </p:pic>
      </p:grpSp>
      <p:grpSp>
        <p:nvGrpSpPr>
          <p:cNvPr id="84" name="object 84"/>
          <p:cNvGrpSpPr/>
          <p:nvPr/>
        </p:nvGrpSpPr>
        <p:grpSpPr>
          <a:xfrm>
            <a:off x="6487260" y="778201"/>
            <a:ext cx="306070" cy="539750"/>
            <a:chOff x="6487260" y="778201"/>
            <a:chExt cx="306070" cy="539750"/>
          </a:xfrm>
        </p:grpSpPr>
        <p:sp>
          <p:nvSpPr>
            <p:cNvPr id="85" name="object 85"/>
            <p:cNvSpPr/>
            <p:nvPr/>
          </p:nvSpPr>
          <p:spPr>
            <a:xfrm>
              <a:off x="6492022" y="782964"/>
              <a:ext cx="296545" cy="530225"/>
            </a:xfrm>
            <a:custGeom>
              <a:avLst/>
              <a:gdLst/>
              <a:ahLst/>
              <a:cxnLst/>
              <a:rect l="l" t="t" r="r" b="b"/>
              <a:pathLst>
                <a:path w="296545" h="530225">
                  <a:moveTo>
                    <a:pt x="148665" y="529709"/>
                  </a:moveTo>
                  <a:lnTo>
                    <a:pt x="96256" y="514645"/>
                  </a:lnTo>
                  <a:lnTo>
                    <a:pt x="46261" y="465290"/>
                  </a:lnTo>
                  <a:lnTo>
                    <a:pt x="17328" y="396128"/>
                  </a:lnTo>
                  <a:lnTo>
                    <a:pt x="2864" y="308614"/>
                  </a:lnTo>
                  <a:lnTo>
                    <a:pt x="0" y="269807"/>
                  </a:lnTo>
                  <a:lnTo>
                    <a:pt x="0" y="259902"/>
                  </a:lnTo>
                  <a:lnTo>
                    <a:pt x="7108" y="178663"/>
                  </a:lnTo>
                  <a:lnTo>
                    <a:pt x="33582" y="87942"/>
                  </a:lnTo>
                  <a:lnTo>
                    <a:pt x="73684" y="32513"/>
                  </a:lnTo>
                  <a:lnTo>
                    <a:pt x="122994" y="6539"/>
                  </a:lnTo>
                  <a:lnTo>
                    <a:pt x="148085" y="0"/>
                  </a:lnTo>
                  <a:lnTo>
                    <a:pt x="200723" y="15390"/>
                  </a:lnTo>
                  <a:lnTo>
                    <a:pt x="211092" y="19810"/>
                  </a:lnTo>
                  <a:lnTo>
                    <a:pt x="249968" y="64268"/>
                  </a:lnTo>
                  <a:lnTo>
                    <a:pt x="257842" y="74527"/>
                  </a:lnTo>
                  <a:lnTo>
                    <a:pt x="269160" y="106130"/>
                  </a:lnTo>
                  <a:lnTo>
                    <a:pt x="148085" y="106130"/>
                  </a:lnTo>
                  <a:lnTo>
                    <a:pt x="117307" y="118394"/>
                  </a:lnTo>
                  <a:lnTo>
                    <a:pt x="96399" y="151884"/>
                  </a:lnTo>
                  <a:lnTo>
                    <a:pt x="84495" y="200940"/>
                  </a:lnTo>
                  <a:lnTo>
                    <a:pt x="80721" y="259902"/>
                  </a:lnTo>
                  <a:lnTo>
                    <a:pt x="80721" y="269807"/>
                  </a:lnTo>
                  <a:lnTo>
                    <a:pt x="84495" y="329948"/>
                  </a:lnTo>
                  <a:lnTo>
                    <a:pt x="96399" y="378768"/>
                  </a:lnTo>
                  <a:lnTo>
                    <a:pt x="117450" y="412258"/>
                  </a:lnTo>
                  <a:lnTo>
                    <a:pt x="148665" y="424522"/>
                  </a:lnTo>
                  <a:lnTo>
                    <a:pt x="269114" y="424522"/>
                  </a:lnTo>
                  <a:lnTo>
                    <a:pt x="262799" y="443020"/>
                  </a:lnTo>
                  <a:lnTo>
                    <a:pt x="257842" y="455654"/>
                  </a:lnTo>
                  <a:lnTo>
                    <a:pt x="222974" y="497484"/>
                  </a:lnTo>
                  <a:lnTo>
                    <a:pt x="211384" y="510134"/>
                  </a:lnTo>
                  <a:lnTo>
                    <a:pt x="173292" y="523425"/>
                  </a:lnTo>
                  <a:lnTo>
                    <a:pt x="148665" y="529709"/>
                  </a:lnTo>
                  <a:close/>
                </a:path>
                <a:path w="296545" h="530225">
                  <a:moveTo>
                    <a:pt x="269114" y="424522"/>
                  </a:moveTo>
                  <a:lnTo>
                    <a:pt x="148665" y="424522"/>
                  </a:lnTo>
                  <a:lnTo>
                    <a:pt x="179153" y="412258"/>
                  </a:lnTo>
                  <a:lnTo>
                    <a:pt x="200059" y="378768"/>
                  </a:lnTo>
                  <a:lnTo>
                    <a:pt x="211673" y="329948"/>
                  </a:lnTo>
                  <a:lnTo>
                    <a:pt x="215447" y="269807"/>
                  </a:lnTo>
                  <a:lnTo>
                    <a:pt x="215447" y="259902"/>
                  </a:lnTo>
                  <a:lnTo>
                    <a:pt x="211673" y="200940"/>
                  </a:lnTo>
                  <a:lnTo>
                    <a:pt x="200059" y="151884"/>
                  </a:lnTo>
                  <a:lnTo>
                    <a:pt x="179153" y="118394"/>
                  </a:lnTo>
                  <a:lnTo>
                    <a:pt x="148085" y="106130"/>
                  </a:lnTo>
                  <a:lnTo>
                    <a:pt x="269160" y="106130"/>
                  </a:lnTo>
                  <a:lnTo>
                    <a:pt x="279144" y="134009"/>
                  </a:lnTo>
                  <a:lnTo>
                    <a:pt x="286586" y="156837"/>
                  </a:lnTo>
                  <a:lnTo>
                    <a:pt x="293683" y="222361"/>
                  </a:lnTo>
                  <a:lnTo>
                    <a:pt x="296459" y="259902"/>
                  </a:lnTo>
                  <a:lnTo>
                    <a:pt x="296459" y="269807"/>
                  </a:lnTo>
                  <a:lnTo>
                    <a:pt x="289315" y="351751"/>
                  </a:lnTo>
                  <a:lnTo>
                    <a:pt x="286586" y="373344"/>
                  </a:lnTo>
                  <a:lnTo>
                    <a:pt x="269114" y="424522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492022" y="782964"/>
              <a:ext cx="296545" cy="530225"/>
            </a:xfrm>
            <a:custGeom>
              <a:avLst/>
              <a:gdLst/>
              <a:ahLst/>
              <a:cxnLst/>
              <a:rect l="l" t="t" r="r" b="b"/>
              <a:pathLst>
                <a:path w="296545" h="530225">
                  <a:moveTo>
                    <a:pt x="0" y="269807"/>
                  </a:moveTo>
                  <a:lnTo>
                    <a:pt x="2864" y="308614"/>
                  </a:lnTo>
                  <a:lnTo>
                    <a:pt x="9871" y="373344"/>
                  </a:lnTo>
                  <a:lnTo>
                    <a:pt x="17328" y="396128"/>
                  </a:lnTo>
                  <a:lnTo>
                    <a:pt x="38908" y="455654"/>
                  </a:lnTo>
                  <a:lnTo>
                    <a:pt x="46261" y="465290"/>
                  </a:lnTo>
                  <a:lnTo>
                    <a:pt x="85512" y="510134"/>
                  </a:lnTo>
                  <a:lnTo>
                    <a:pt x="96256" y="514645"/>
                  </a:lnTo>
                  <a:lnTo>
                    <a:pt x="148665" y="529709"/>
                  </a:lnTo>
                  <a:lnTo>
                    <a:pt x="173292" y="523425"/>
                  </a:lnTo>
                  <a:lnTo>
                    <a:pt x="211384" y="510134"/>
                  </a:lnTo>
                  <a:lnTo>
                    <a:pt x="222974" y="497484"/>
                  </a:lnTo>
                  <a:lnTo>
                    <a:pt x="257842" y="455654"/>
                  </a:lnTo>
                  <a:lnTo>
                    <a:pt x="262799" y="443020"/>
                  </a:lnTo>
                  <a:lnTo>
                    <a:pt x="286586" y="373344"/>
                  </a:lnTo>
                  <a:lnTo>
                    <a:pt x="289315" y="351751"/>
                  </a:lnTo>
                  <a:lnTo>
                    <a:pt x="296459" y="269807"/>
                  </a:lnTo>
                  <a:lnTo>
                    <a:pt x="296459" y="259902"/>
                  </a:lnTo>
                  <a:lnTo>
                    <a:pt x="293683" y="222361"/>
                  </a:lnTo>
                  <a:lnTo>
                    <a:pt x="286586" y="156837"/>
                  </a:lnTo>
                  <a:lnTo>
                    <a:pt x="279144" y="134009"/>
                  </a:lnTo>
                  <a:lnTo>
                    <a:pt x="257842" y="74527"/>
                  </a:lnTo>
                  <a:lnTo>
                    <a:pt x="249968" y="64268"/>
                  </a:lnTo>
                  <a:lnTo>
                    <a:pt x="211092" y="19810"/>
                  </a:lnTo>
                  <a:lnTo>
                    <a:pt x="200723" y="15390"/>
                  </a:lnTo>
                  <a:lnTo>
                    <a:pt x="148085" y="0"/>
                  </a:lnTo>
                  <a:lnTo>
                    <a:pt x="122994" y="6539"/>
                  </a:lnTo>
                  <a:lnTo>
                    <a:pt x="85220" y="19810"/>
                  </a:lnTo>
                  <a:lnTo>
                    <a:pt x="73684" y="32513"/>
                  </a:lnTo>
                  <a:lnTo>
                    <a:pt x="38908" y="74527"/>
                  </a:lnTo>
                  <a:lnTo>
                    <a:pt x="33582" y="87942"/>
                  </a:lnTo>
                  <a:lnTo>
                    <a:pt x="9871" y="156837"/>
                  </a:lnTo>
                  <a:lnTo>
                    <a:pt x="7108" y="178663"/>
                  </a:lnTo>
                  <a:lnTo>
                    <a:pt x="0" y="259902"/>
                  </a:lnTo>
                  <a:lnTo>
                    <a:pt x="0" y="269807"/>
                  </a:lnTo>
                  <a:close/>
                </a:path>
                <a:path w="296545" h="530225">
                  <a:moveTo>
                    <a:pt x="80721" y="259902"/>
                  </a:moveTo>
                  <a:lnTo>
                    <a:pt x="84495" y="200940"/>
                  </a:lnTo>
                  <a:lnTo>
                    <a:pt x="96399" y="151884"/>
                  </a:lnTo>
                  <a:lnTo>
                    <a:pt x="117307" y="118394"/>
                  </a:lnTo>
                  <a:lnTo>
                    <a:pt x="148085" y="106130"/>
                  </a:lnTo>
                  <a:lnTo>
                    <a:pt x="148085" y="106130"/>
                  </a:lnTo>
                  <a:lnTo>
                    <a:pt x="179153" y="118394"/>
                  </a:lnTo>
                  <a:lnTo>
                    <a:pt x="200059" y="151884"/>
                  </a:lnTo>
                  <a:lnTo>
                    <a:pt x="211673" y="200940"/>
                  </a:lnTo>
                  <a:lnTo>
                    <a:pt x="215447" y="259902"/>
                  </a:lnTo>
                  <a:lnTo>
                    <a:pt x="215447" y="269807"/>
                  </a:lnTo>
                  <a:lnTo>
                    <a:pt x="211673" y="329948"/>
                  </a:lnTo>
                  <a:lnTo>
                    <a:pt x="148665" y="424522"/>
                  </a:lnTo>
                  <a:lnTo>
                    <a:pt x="148665" y="424522"/>
                  </a:lnTo>
                  <a:lnTo>
                    <a:pt x="80721" y="269807"/>
                  </a:lnTo>
                  <a:lnTo>
                    <a:pt x="80721" y="259902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6854028" y="778201"/>
            <a:ext cx="290195" cy="529590"/>
            <a:chOff x="6854028" y="778201"/>
            <a:chExt cx="290195" cy="529590"/>
          </a:xfrm>
        </p:grpSpPr>
        <p:sp>
          <p:nvSpPr>
            <p:cNvPr id="88" name="object 88"/>
            <p:cNvSpPr/>
            <p:nvPr/>
          </p:nvSpPr>
          <p:spPr>
            <a:xfrm>
              <a:off x="6858791" y="782964"/>
              <a:ext cx="280670" cy="520065"/>
            </a:xfrm>
            <a:custGeom>
              <a:avLst/>
              <a:gdLst/>
              <a:ahLst/>
              <a:cxnLst/>
              <a:rect l="l" t="t" r="r" b="b"/>
              <a:pathLst>
                <a:path w="280670" h="520065">
                  <a:moveTo>
                    <a:pt x="261766" y="80187"/>
                  </a:moveTo>
                  <a:lnTo>
                    <a:pt x="78106" y="80187"/>
                  </a:lnTo>
                  <a:lnTo>
                    <a:pt x="91463" y="54244"/>
                  </a:lnTo>
                  <a:lnTo>
                    <a:pt x="106853" y="33018"/>
                  </a:lnTo>
                  <a:lnTo>
                    <a:pt x="137340" y="8490"/>
                  </a:lnTo>
                  <a:lnTo>
                    <a:pt x="172475" y="0"/>
                  </a:lnTo>
                  <a:lnTo>
                    <a:pt x="216029" y="11320"/>
                  </a:lnTo>
                  <a:lnTo>
                    <a:pt x="250291" y="47169"/>
                  </a:lnTo>
                  <a:lnTo>
                    <a:pt x="261766" y="80187"/>
                  </a:lnTo>
                  <a:close/>
                </a:path>
                <a:path w="280670" h="520065">
                  <a:moveTo>
                    <a:pt x="81010" y="519804"/>
                  </a:moveTo>
                  <a:lnTo>
                    <a:pt x="0" y="519804"/>
                  </a:lnTo>
                  <a:lnTo>
                    <a:pt x="0" y="9433"/>
                  </a:lnTo>
                  <a:lnTo>
                    <a:pt x="73170" y="9433"/>
                  </a:lnTo>
                  <a:lnTo>
                    <a:pt x="78106" y="80187"/>
                  </a:lnTo>
                  <a:lnTo>
                    <a:pt x="261766" y="80187"/>
                  </a:lnTo>
                  <a:lnTo>
                    <a:pt x="270946" y="106602"/>
                  </a:lnTo>
                  <a:lnTo>
                    <a:pt x="139663" y="106602"/>
                  </a:lnTo>
                  <a:lnTo>
                    <a:pt x="118322" y="110847"/>
                  </a:lnTo>
                  <a:lnTo>
                    <a:pt x="101045" y="123583"/>
                  </a:lnTo>
                  <a:lnTo>
                    <a:pt x="90012" y="138205"/>
                  </a:lnTo>
                  <a:lnTo>
                    <a:pt x="81010" y="157073"/>
                  </a:lnTo>
                  <a:lnTo>
                    <a:pt x="81010" y="519804"/>
                  </a:lnTo>
                  <a:close/>
                </a:path>
                <a:path w="280670" h="520065">
                  <a:moveTo>
                    <a:pt x="280489" y="519804"/>
                  </a:moveTo>
                  <a:lnTo>
                    <a:pt x="199768" y="519804"/>
                  </a:lnTo>
                  <a:lnTo>
                    <a:pt x="199768" y="207544"/>
                  </a:lnTo>
                  <a:lnTo>
                    <a:pt x="195559" y="157780"/>
                  </a:lnTo>
                  <a:lnTo>
                    <a:pt x="183508" y="126884"/>
                  </a:lnTo>
                  <a:lnTo>
                    <a:pt x="164635" y="111083"/>
                  </a:lnTo>
                  <a:lnTo>
                    <a:pt x="139663" y="106602"/>
                  </a:lnTo>
                  <a:lnTo>
                    <a:pt x="270946" y="106602"/>
                  </a:lnTo>
                  <a:lnTo>
                    <a:pt x="272504" y="111083"/>
                  </a:lnTo>
                  <a:lnTo>
                    <a:pt x="280489" y="205657"/>
                  </a:lnTo>
                  <a:lnTo>
                    <a:pt x="280489" y="519804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58791" y="782964"/>
              <a:ext cx="280670" cy="520065"/>
            </a:xfrm>
            <a:custGeom>
              <a:avLst/>
              <a:gdLst/>
              <a:ahLst/>
              <a:cxnLst/>
              <a:rect l="l" t="t" r="r" b="b"/>
              <a:pathLst>
                <a:path w="280670" h="520065">
                  <a:moveTo>
                    <a:pt x="81010" y="519804"/>
                  </a:moveTo>
                  <a:lnTo>
                    <a:pt x="81010" y="157073"/>
                  </a:lnTo>
                  <a:lnTo>
                    <a:pt x="81010" y="157073"/>
                  </a:lnTo>
                  <a:lnTo>
                    <a:pt x="90012" y="138205"/>
                  </a:lnTo>
                  <a:lnTo>
                    <a:pt x="101045" y="123583"/>
                  </a:lnTo>
                  <a:lnTo>
                    <a:pt x="118322" y="110847"/>
                  </a:lnTo>
                  <a:lnTo>
                    <a:pt x="139663" y="106602"/>
                  </a:lnTo>
                  <a:lnTo>
                    <a:pt x="139663" y="106602"/>
                  </a:lnTo>
                  <a:lnTo>
                    <a:pt x="164635" y="111083"/>
                  </a:lnTo>
                  <a:lnTo>
                    <a:pt x="183508" y="126884"/>
                  </a:lnTo>
                  <a:lnTo>
                    <a:pt x="195559" y="157780"/>
                  </a:lnTo>
                  <a:lnTo>
                    <a:pt x="199768" y="207544"/>
                  </a:lnTo>
                  <a:lnTo>
                    <a:pt x="199768" y="519804"/>
                  </a:lnTo>
                  <a:lnTo>
                    <a:pt x="280489" y="519804"/>
                  </a:lnTo>
                  <a:lnTo>
                    <a:pt x="280489" y="205657"/>
                  </a:lnTo>
                  <a:lnTo>
                    <a:pt x="277061" y="165050"/>
                  </a:lnTo>
                  <a:lnTo>
                    <a:pt x="272504" y="111083"/>
                  </a:lnTo>
                  <a:lnTo>
                    <a:pt x="268841" y="100543"/>
                  </a:lnTo>
                  <a:lnTo>
                    <a:pt x="250291" y="47169"/>
                  </a:lnTo>
                  <a:lnTo>
                    <a:pt x="216029" y="11320"/>
                  </a:lnTo>
                  <a:lnTo>
                    <a:pt x="172475" y="0"/>
                  </a:lnTo>
                  <a:lnTo>
                    <a:pt x="172475" y="0"/>
                  </a:lnTo>
                  <a:lnTo>
                    <a:pt x="78106" y="80187"/>
                  </a:lnTo>
                  <a:lnTo>
                    <a:pt x="73170" y="9433"/>
                  </a:lnTo>
                  <a:lnTo>
                    <a:pt x="0" y="9433"/>
                  </a:lnTo>
                  <a:lnTo>
                    <a:pt x="0" y="519804"/>
                  </a:lnTo>
                  <a:lnTo>
                    <a:pt x="81010" y="519804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25" dirty="0"/>
              <a:t>11</a:t>
            </a:fld>
            <a:endParaRPr spc="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912" y="382499"/>
            <a:ext cx="11600180" cy="6182360"/>
            <a:chOff x="236912" y="382499"/>
            <a:chExt cx="11600180" cy="6182360"/>
          </a:xfrm>
        </p:grpSpPr>
        <p:sp>
          <p:nvSpPr>
            <p:cNvPr id="3" name="object 3"/>
            <p:cNvSpPr/>
            <p:nvPr/>
          </p:nvSpPr>
          <p:spPr>
            <a:xfrm>
              <a:off x="241668" y="666686"/>
              <a:ext cx="11332845" cy="5893435"/>
            </a:xfrm>
            <a:custGeom>
              <a:avLst/>
              <a:gdLst/>
              <a:ahLst/>
              <a:cxnLst/>
              <a:rect l="l" t="t" r="r" b="b"/>
              <a:pathLst>
                <a:path w="11332845" h="5893434">
                  <a:moveTo>
                    <a:pt x="11332794" y="0"/>
                  </a:moveTo>
                  <a:lnTo>
                    <a:pt x="0" y="0"/>
                  </a:lnTo>
                  <a:lnTo>
                    <a:pt x="0" y="5618543"/>
                  </a:lnTo>
                  <a:lnTo>
                    <a:pt x="0" y="5893193"/>
                  </a:lnTo>
                  <a:lnTo>
                    <a:pt x="11332794" y="5893193"/>
                  </a:lnTo>
                  <a:lnTo>
                    <a:pt x="11332794" y="5618543"/>
                  </a:lnTo>
                  <a:lnTo>
                    <a:pt x="11332794" y="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1675" y="666674"/>
              <a:ext cx="11332845" cy="5893435"/>
            </a:xfrm>
            <a:custGeom>
              <a:avLst/>
              <a:gdLst/>
              <a:ahLst/>
              <a:cxnLst/>
              <a:rect l="l" t="t" r="r" b="b"/>
              <a:pathLst>
                <a:path w="11332845" h="5893434">
                  <a:moveTo>
                    <a:pt x="0" y="0"/>
                  </a:moveTo>
                  <a:lnTo>
                    <a:pt x="11332799" y="0"/>
                  </a:lnTo>
                  <a:lnTo>
                    <a:pt x="11332799" y="5893199"/>
                  </a:lnTo>
                  <a:lnTo>
                    <a:pt x="0" y="58931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4684" y="392024"/>
              <a:ext cx="11332845" cy="5893435"/>
            </a:xfrm>
            <a:custGeom>
              <a:avLst/>
              <a:gdLst/>
              <a:ahLst/>
              <a:cxnLst/>
              <a:rect l="l" t="t" r="r" b="b"/>
              <a:pathLst>
                <a:path w="11332845" h="5893435">
                  <a:moveTo>
                    <a:pt x="11332800" y="5893199"/>
                  </a:moveTo>
                  <a:lnTo>
                    <a:pt x="0" y="5893199"/>
                  </a:lnTo>
                  <a:lnTo>
                    <a:pt x="0" y="0"/>
                  </a:lnTo>
                  <a:lnTo>
                    <a:pt x="11332800" y="0"/>
                  </a:lnTo>
                  <a:lnTo>
                    <a:pt x="11332800" y="5893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4684" y="392024"/>
              <a:ext cx="11332845" cy="5893435"/>
            </a:xfrm>
            <a:custGeom>
              <a:avLst/>
              <a:gdLst/>
              <a:ahLst/>
              <a:cxnLst/>
              <a:rect l="l" t="t" r="r" b="b"/>
              <a:pathLst>
                <a:path w="11332845" h="5893435">
                  <a:moveTo>
                    <a:pt x="0" y="0"/>
                  </a:moveTo>
                  <a:lnTo>
                    <a:pt x="11332800" y="0"/>
                  </a:lnTo>
                  <a:lnTo>
                    <a:pt x="11332800" y="5893199"/>
                  </a:lnTo>
                  <a:lnTo>
                    <a:pt x="0" y="589319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8463" y="5911324"/>
              <a:ext cx="8288020" cy="0"/>
            </a:xfrm>
            <a:custGeom>
              <a:avLst/>
              <a:gdLst/>
              <a:ahLst/>
              <a:cxnLst/>
              <a:rect l="l" t="t" r="r" b="b"/>
              <a:pathLst>
                <a:path w="8288020">
                  <a:moveTo>
                    <a:pt x="828750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4858" y="5698482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5">
                  <a:moveTo>
                    <a:pt x="350399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350399" y="0"/>
                  </a:lnTo>
                  <a:lnTo>
                    <a:pt x="399926" y="5704"/>
                  </a:lnTo>
                  <a:lnTo>
                    <a:pt x="445391" y="21954"/>
                  </a:lnTo>
                  <a:lnTo>
                    <a:pt x="485496" y="47452"/>
                  </a:lnTo>
                  <a:lnTo>
                    <a:pt x="518947" y="80903"/>
                  </a:lnTo>
                  <a:lnTo>
                    <a:pt x="544445" y="121008"/>
                  </a:lnTo>
                  <a:lnTo>
                    <a:pt x="560695" y="166473"/>
                  </a:lnTo>
                  <a:lnTo>
                    <a:pt x="566399" y="215999"/>
                  </a:lnTo>
                  <a:lnTo>
                    <a:pt x="560695" y="265526"/>
                  </a:lnTo>
                  <a:lnTo>
                    <a:pt x="544445" y="310991"/>
                  </a:lnTo>
                  <a:lnTo>
                    <a:pt x="518947" y="351096"/>
                  </a:lnTo>
                  <a:lnTo>
                    <a:pt x="485496" y="384547"/>
                  </a:lnTo>
                  <a:lnTo>
                    <a:pt x="445391" y="410045"/>
                  </a:lnTo>
                  <a:lnTo>
                    <a:pt x="399926" y="426295"/>
                  </a:lnTo>
                  <a:lnTo>
                    <a:pt x="350399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34858" y="5698482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5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4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350399" y="0"/>
                  </a:lnTo>
                  <a:lnTo>
                    <a:pt x="393931" y="4388"/>
                  </a:lnTo>
                  <a:lnTo>
                    <a:pt x="434476" y="16974"/>
                  </a:lnTo>
                  <a:lnTo>
                    <a:pt x="471167" y="36889"/>
                  </a:lnTo>
                  <a:lnTo>
                    <a:pt x="503134" y="63264"/>
                  </a:lnTo>
                  <a:lnTo>
                    <a:pt x="529510" y="95232"/>
                  </a:lnTo>
                  <a:lnTo>
                    <a:pt x="549425" y="131922"/>
                  </a:lnTo>
                  <a:lnTo>
                    <a:pt x="562011" y="172468"/>
                  </a:lnTo>
                  <a:lnTo>
                    <a:pt x="566399" y="215999"/>
                  </a:lnTo>
                  <a:lnTo>
                    <a:pt x="562011" y="259531"/>
                  </a:lnTo>
                  <a:lnTo>
                    <a:pt x="549425" y="300077"/>
                  </a:lnTo>
                  <a:lnTo>
                    <a:pt x="529510" y="336767"/>
                  </a:lnTo>
                  <a:lnTo>
                    <a:pt x="503134" y="368735"/>
                  </a:lnTo>
                  <a:lnTo>
                    <a:pt x="471167" y="395110"/>
                  </a:lnTo>
                  <a:lnTo>
                    <a:pt x="434476" y="415025"/>
                  </a:lnTo>
                  <a:lnTo>
                    <a:pt x="393931" y="427611"/>
                  </a:lnTo>
                  <a:lnTo>
                    <a:pt x="3503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3" y="415025"/>
                  </a:lnTo>
                  <a:lnTo>
                    <a:pt x="95232" y="395110"/>
                  </a:lnTo>
                  <a:lnTo>
                    <a:pt x="63264" y="368735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2621" y="5695329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822899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72426" y="5704"/>
                  </a:lnTo>
                  <a:lnTo>
                    <a:pt x="917891" y="21954"/>
                  </a:lnTo>
                  <a:lnTo>
                    <a:pt x="957996" y="47452"/>
                  </a:lnTo>
                  <a:lnTo>
                    <a:pt x="991447" y="80903"/>
                  </a:lnTo>
                  <a:lnTo>
                    <a:pt x="1016945" y="121008"/>
                  </a:lnTo>
                  <a:lnTo>
                    <a:pt x="1033195" y="166473"/>
                  </a:lnTo>
                  <a:lnTo>
                    <a:pt x="1038899" y="215999"/>
                  </a:lnTo>
                  <a:lnTo>
                    <a:pt x="1033195" y="265526"/>
                  </a:lnTo>
                  <a:lnTo>
                    <a:pt x="1016945" y="310991"/>
                  </a:lnTo>
                  <a:lnTo>
                    <a:pt x="991447" y="351096"/>
                  </a:lnTo>
                  <a:lnTo>
                    <a:pt x="957996" y="384547"/>
                  </a:lnTo>
                  <a:lnTo>
                    <a:pt x="917891" y="410045"/>
                  </a:lnTo>
                  <a:lnTo>
                    <a:pt x="872426" y="426295"/>
                  </a:lnTo>
                  <a:lnTo>
                    <a:pt x="822899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2621" y="5695329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5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66431" y="4388"/>
                  </a:lnTo>
                  <a:lnTo>
                    <a:pt x="906976" y="16974"/>
                  </a:lnTo>
                  <a:lnTo>
                    <a:pt x="943667" y="36889"/>
                  </a:lnTo>
                  <a:lnTo>
                    <a:pt x="975634" y="63265"/>
                  </a:lnTo>
                  <a:lnTo>
                    <a:pt x="1002010" y="95232"/>
                  </a:lnTo>
                  <a:lnTo>
                    <a:pt x="1021925" y="131922"/>
                  </a:lnTo>
                  <a:lnTo>
                    <a:pt x="1034511" y="172468"/>
                  </a:lnTo>
                  <a:lnTo>
                    <a:pt x="1038899" y="215999"/>
                  </a:lnTo>
                  <a:lnTo>
                    <a:pt x="1034511" y="259531"/>
                  </a:lnTo>
                  <a:lnTo>
                    <a:pt x="1021925" y="300077"/>
                  </a:lnTo>
                  <a:lnTo>
                    <a:pt x="1002010" y="336767"/>
                  </a:lnTo>
                  <a:lnTo>
                    <a:pt x="975634" y="368734"/>
                  </a:lnTo>
                  <a:lnTo>
                    <a:pt x="943667" y="395110"/>
                  </a:lnTo>
                  <a:lnTo>
                    <a:pt x="906976" y="415025"/>
                  </a:lnTo>
                  <a:lnTo>
                    <a:pt x="866431" y="427611"/>
                  </a:lnTo>
                  <a:lnTo>
                    <a:pt x="8228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3" y="415025"/>
                  </a:lnTo>
                  <a:lnTo>
                    <a:pt x="95232" y="395110"/>
                  </a:lnTo>
                  <a:lnTo>
                    <a:pt x="63264" y="368734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49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3429" y="5695329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208500" y="431999"/>
                  </a:moveTo>
                  <a:lnTo>
                    <a:pt x="160692" y="426295"/>
                  </a:lnTo>
                  <a:lnTo>
                    <a:pt x="116807" y="410045"/>
                  </a:lnTo>
                  <a:lnTo>
                    <a:pt x="78093" y="384547"/>
                  </a:lnTo>
                  <a:lnTo>
                    <a:pt x="45805" y="351096"/>
                  </a:lnTo>
                  <a:lnTo>
                    <a:pt x="21192" y="310991"/>
                  </a:lnTo>
                  <a:lnTo>
                    <a:pt x="5506" y="265526"/>
                  </a:lnTo>
                  <a:lnTo>
                    <a:pt x="0" y="215999"/>
                  </a:lnTo>
                  <a:lnTo>
                    <a:pt x="5506" y="166473"/>
                  </a:lnTo>
                  <a:lnTo>
                    <a:pt x="21192" y="121008"/>
                  </a:lnTo>
                  <a:lnTo>
                    <a:pt x="45805" y="80903"/>
                  </a:lnTo>
                  <a:lnTo>
                    <a:pt x="78093" y="47452"/>
                  </a:lnTo>
                  <a:lnTo>
                    <a:pt x="116806" y="21954"/>
                  </a:lnTo>
                  <a:lnTo>
                    <a:pt x="160692" y="5704"/>
                  </a:lnTo>
                  <a:lnTo>
                    <a:pt x="208499" y="0"/>
                  </a:lnTo>
                  <a:lnTo>
                    <a:pt x="256307" y="5704"/>
                  </a:lnTo>
                  <a:lnTo>
                    <a:pt x="300193" y="21954"/>
                  </a:lnTo>
                  <a:lnTo>
                    <a:pt x="338906" y="47452"/>
                  </a:lnTo>
                  <a:lnTo>
                    <a:pt x="371194" y="80903"/>
                  </a:lnTo>
                  <a:lnTo>
                    <a:pt x="395807" y="121008"/>
                  </a:lnTo>
                  <a:lnTo>
                    <a:pt x="411493" y="166473"/>
                  </a:lnTo>
                  <a:lnTo>
                    <a:pt x="417000" y="215999"/>
                  </a:lnTo>
                  <a:lnTo>
                    <a:pt x="411493" y="265526"/>
                  </a:lnTo>
                  <a:lnTo>
                    <a:pt x="395807" y="310991"/>
                  </a:lnTo>
                  <a:lnTo>
                    <a:pt x="371194" y="351096"/>
                  </a:lnTo>
                  <a:lnTo>
                    <a:pt x="338906" y="384547"/>
                  </a:lnTo>
                  <a:lnTo>
                    <a:pt x="300193" y="410045"/>
                  </a:lnTo>
                  <a:lnTo>
                    <a:pt x="256307" y="426295"/>
                  </a:lnTo>
                  <a:lnTo>
                    <a:pt x="208500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3429" y="5695329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0" y="215999"/>
                  </a:moveTo>
                  <a:lnTo>
                    <a:pt x="4235" y="172468"/>
                  </a:lnTo>
                  <a:lnTo>
                    <a:pt x="16384" y="131922"/>
                  </a:lnTo>
                  <a:lnTo>
                    <a:pt x="35608" y="95232"/>
                  </a:lnTo>
                  <a:lnTo>
                    <a:pt x="61068" y="63265"/>
                  </a:lnTo>
                  <a:lnTo>
                    <a:pt x="91925" y="36889"/>
                  </a:lnTo>
                  <a:lnTo>
                    <a:pt x="127342" y="16974"/>
                  </a:lnTo>
                  <a:lnTo>
                    <a:pt x="166479" y="4388"/>
                  </a:lnTo>
                  <a:lnTo>
                    <a:pt x="208499" y="0"/>
                  </a:lnTo>
                  <a:lnTo>
                    <a:pt x="250519" y="4388"/>
                  </a:lnTo>
                  <a:lnTo>
                    <a:pt x="289657" y="16974"/>
                  </a:lnTo>
                  <a:lnTo>
                    <a:pt x="325074" y="36889"/>
                  </a:lnTo>
                  <a:lnTo>
                    <a:pt x="355931" y="63265"/>
                  </a:lnTo>
                  <a:lnTo>
                    <a:pt x="381391" y="95232"/>
                  </a:lnTo>
                  <a:lnTo>
                    <a:pt x="400615" y="131922"/>
                  </a:lnTo>
                  <a:lnTo>
                    <a:pt x="412764" y="172468"/>
                  </a:lnTo>
                  <a:lnTo>
                    <a:pt x="417000" y="215999"/>
                  </a:lnTo>
                  <a:lnTo>
                    <a:pt x="412764" y="259531"/>
                  </a:lnTo>
                  <a:lnTo>
                    <a:pt x="400615" y="300077"/>
                  </a:lnTo>
                  <a:lnTo>
                    <a:pt x="381391" y="336767"/>
                  </a:lnTo>
                  <a:lnTo>
                    <a:pt x="355931" y="368734"/>
                  </a:lnTo>
                  <a:lnTo>
                    <a:pt x="325074" y="395110"/>
                  </a:lnTo>
                  <a:lnTo>
                    <a:pt x="289657" y="415025"/>
                  </a:lnTo>
                  <a:lnTo>
                    <a:pt x="250520" y="427611"/>
                  </a:lnTo>
                  <a:lnTo>
                    <a:pt x="208500" y="431999"/>
                  </a:lnTo>
                  <a:lnTo>
                    <a:pt x="166480" y="427611"/>
                  </a:lnTo>
                  <a:lnTo>
                    <a:pt x="127342" y="415025"/>
                  </a:lnTo>
                  <a:lnTo>
                    <a:pt x="91925" y="395110"/>
                  </a:lnTo>
                  <a:lnTo>
                    <a:pt x="61068" y="368734"/>
                  </a:lnTo>
                  <a:lnTo>
                    <a:pt x="35608" y="336767"/>
                  </a:lnTo>
                  <a:lnTo>
                    <a:pt x="16385" y="300077"/>
                  </a:lnTo>
                  <a:lnTo>
                    <a:pt x="4236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78299" y="5608666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5">
                  <a:moveTo>
                    <a:pt x="350399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350399" y="0"/>
                  </a:lnTo>
                  <a:lnTo>
                    <a:pt x="399926" y="5704"/>
                  </a:lnTo>
                  <a:lnTo>
                    <a:pt x="445391" y="21954"/>
                  </a:lnTo>
                  <a:lnTo>
                    <a:pt x="485496" y="47452"/>
                  </a:lnTo>
                  <a:lnTo>
                    <a:pt x="518947" y="80903"/>
                  </a:lnTo>
                  <a:lnTo>
                    <a:pt x="544445" y="121008"/>
                  </a:lnTo>
                  <a:lnTo>
                    <a:pt x="560695" y="166473"/>
                  </a:lnTo>
                  <a:lnTo>
                    <a:pt x="566399" y="215999"/>
                  </a:lnTo>
                  <a:lnTo>
                    <a:pt x="560695" y="265526"/>
                  </a:lnTo>
                  <a:lnTo>
                    <a:pt x="544445" y="310991"/>
                  </a:lnTo>
                  <a:lnTo>
                    <a:pt x="518947" y="351096"/>
                  </a:lnTo>
                  <a:lnTo>
                    <a:pt x="485496" y="384547"/>
                  </a:lnTo>
                  <a:lnTo>
                    <a:pt x="445391" y="410045"/>
                  </a:lnTo>
                  <a:lnTo>
                    <a:pt x="399926" y="426295"/>
                  </a:lnTo>
                  <a:lnTo>
                    <a:pt x="350399" y="431999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78299" y="5608666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5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5"/>
                  </a:lnTo>
                  <a:lnTo>
                    <a:pt x="95232" y="36889"/>
                  </a:lnTo>
                  <a:lnTo>
                    <a:pt x="131922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350399" y="0"/>
                  </a:lnTo>
                  <a:lnTo>
                    <a:pt x="393931" y="4388"/>
                  </a:lnTo>
                  <a:lnTo>
                    <a:pt x="434476" y="16974"/>
                  </a:lnTo>
                  <a:lnTo>
                    <a:pt x="471167" y="36889"/>
                  </a:lnTo>
                  <a:lnTo>
                    <a:pt x="503134" y="63265"/>
                  </a:lnTo>
                  <a:lnTo>
                    <a:pt x="529510" y="95232"/>
                  </a:lnTo>
                  <a:lnTo>
                    <a:pt x="549425" y="131922"/>
                  </a:lnTo>
                  <a:lnTo>
                    <a:pt x="562011" y="172468"/>
                  </a:lnTo>
                  <a:lnTo>
                    <a:pt x="566399" y="215999"/>
                  </a:lnTo>
                  <a:lnTo>
                    <a:pt x="562011" y="259531"/>
                  </a:lnTo>
                  <a:lnTo>
                    <a:pt x="549425" y="300077"/>
                  </a:lnTo>
                  <a:lnTo>
                    <a:pt x="529510" y="336767"/>
                  </a:lnTo>
                  <a:lnTo>
                    <a:pt x="503134" y="368734"/>
                  </a:lnTo>
                  <a:lnTo>
                    <a:pt x="471167" y="395110"/>
                  </a:lnTo>
                  <a:lnTo>
                    <a:pt x="434476" y="415025"/>
                  </a:lnTo>
                  <a:lnTo>
                    <a:pt x="393931" y="427611"/>
                  </a:lnTo>
                  <a:lnTo>
                    <a:pt x="3503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2" y="415025"/>
                  </a:lnTo>
                  <a:lnTo>
                    <a:pt x="95232" y="395110"/>
                  </a:lnTo>
                  <a:lnTo>
                    <a:pt x="63264" y="368734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49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6061" y="5605514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822899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72426" y="5704"/>
                  </a:lnTo>
                  <a:lnTo>
                    <a:pt x="917891" y="21954"/>
                  </a:lnTo>
                  <a:lnTo>
                    <a:pt x="957996" y="47452"/>
                  </a:lnTo>
                  <a:lnTo>
                    <a:pt x="991447" y="80903"/>
                  </a:lnTo>
                  <a:lnTo>
                    <a:pt x="1016945" y="121008"/>
                  </a:lnTo>
                  <a:lnTo>
                    <a:pt x="1033195" y="166473"/>
                  </a:lnTo>
                  <a:lnTo>
                    <a:pt x="1038899" y="215999"/>
                  </a:lnTo>
                  <a:lnTo>
                    <a:pt x="1033195" y="265526"/>
                  </a:lnTo>
                  <a:lnTo>
                    <a:pt x="1016945" y="310991"/>
                  </a:lnTo>
                  <a:lnTo>
                    <a:pt x="991447" y="351096"/>
                  </a:lnTo>
                  <a:lnTo>
                    <a:pt x="957996" y="384547"/>
                  </a:lnTo>
                  <a:lnTo>
                    <a:pt x="917891" y="410045"/>
                  </a:lnTo>
                  <a:lnTo>
                    <a:pt x="872426" y="426295"/>
                  </a:lnTo>
                  <a:lnTo>
                    <a:pt x="822899" y="431999"/>
                  </a:lnTo>
                  <a:close/>
                </a:path>
              </a:pathLst>
            </a:custGeom>
            <a:solidFill>
              <a:srgbClr val="8AC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6061" y="5605514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4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66431" y="4388"/>
                  </a:lnTo>
                  <a:lnTo>
                    <a:pt x="906976" y="16974"/>
                  </a:lnTo>
                  <a:lnTo>
                    <a:pt x="943667" y="36889"/>
                  </a:lnTo>
                  <a:lnTo>
                    <a:pt x="975634" y="63264"/>
                  </a:lnTo>
                  <a:lnTo>
                    <a:pt x="1002010" y="95232"/>
                  </a:lnTo>
                  <a:lnTo>
                    <a:pt x="1021925" y="131922"/>
                  </a:lnTo>
                  <a:lnTo>
                    <a:pt x="1034511" y="172468"/>
                  </a:lnTo>
                  <a:lnTo>
                    <a:pt x="1038899" y="215999"/>
                  </a:lnTo>
                  <a:lnTo>
                    <a:pt x="1034511" y="259531"/>
                  </a:lnTo>
                  <a:lnTo>
                    <a:pt x="1021925" y="300077"/>
                  </a:lnTo>
                  <a:lnTo>
                    <a:pt x="1002010" y="336767"/>
                  </a:lnTo>
                  <a:lnTo>
                    <a:pt x="975634" y="368735"/>
                  </a:lnTo>
                  <a:lnTo>
                    <a:pt x="943667" y="395110"/>
                  </a:lnTo>
                  <a:lnTo>
                    <a:pt x="906976" y="415025"/>
                  </a:lnTo>
                  <a:lnTo>
                    <a:pt x="866431" y="427611"/>
                  </a:lnTo>
                  <a:lnTo>
                    <a:pt x="8228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3" y="415025"/>
                  </a:lnTo>
                  <a:lnTo>
                    <a:pt x="95232" y="395110"/>
                  </a:lnTo>
                  <a:lnTo>
                    <a:pt x="63264" y="368735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6872" y="5605514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208499" y="431999"/>
                  </a:moveTo>
                  <a:lnTo>
                    <a:pt x="160692" y="426295"/>
                  </a:lnTo>
                  <a:lnTo>
                    <a:pt x="116806" y="410045"/>
                  </a:lnTo>
                  <a:lnTo>
                    <a:pt x="78093" y="384547"/>
                  </a:lnTo>
                  <a:lnTo>
                    <a:pt x="45805" y="351096"/>
                  </a:lnTo>
                  <a:lnTo>
                    <a:pt x="21192" y="310991"/>
                  </a:lnTo>
                  <a:lnTo>
                    <a:pt x="5506" y="265526"/>
                  </a:lnTo>
                  <a:lnTo>
                    <a:pt x="0" y="215999"/>
                  </a:lnTo>
                  <a:lnTo>
                    <a:pt x="5506" y="166473"/>
                  </a:lnTo>
                  <a:lnTo>
                    <a:pt x="21192" y="121008"/>
                  </a:lnTo>
                  <a:lnTo>
                    <a:pt x="45805" y="80903"/>
                  </a:lnTo>
                  <a:lnTo>
                    <a:pt x="78093" y="47452"/>
                  </a:lnTo>
                  <a:lnTo>
                    <a:pt x="116806" y="21954"/>
                  </a:lnTo>
                  <a:lnTo>
                    <a:pt x="160692" y="5704"/>
                  </a:lnTo>
                  <a:lnTo>
                    <a:pt x="208499" y="0"/>
                  </a:lnTo>
                  <a:lnTo>
                    <a:pt x="256307" y="5704"/>
                  </a:lnTo>
                  <a:lnTo>
                    <a:pt x="300192" y="21954"/>
                  </a:lnTo>
                  <a:lnTo>
                    <a:pt x="338906" y="47452"/>
                  </a:lnTo>
                  <a:lnTo>
                    <a:pt x="371194" y="80903"/>
                  </a:lnTo>
                  <a:lnTo>
                    <a:pt x="395807" y="121008"/>
                  </a:lnTo>
                  <a:lnTo>
                    <a:pt x="411493" y="166473"/>
                  </a:lnTo>
                  <a:lnTo>
                    <a:pt x="416999" y="215999"/>
                  </a:lnTo>
                  <a:lnTo>
                    <a:pt x="411493" y="265526"/>
                  </a:lnTo>
                  <a:lnTo>
                    <a:pt x="395807" y="310991"/>
                  </a:lnTo>
                  <a:lnTo>
                    <a:pt x="371194" y="351096"/>
                  </a:lnTo>
                  <a:lnTo>
                    <a:pt x="338906" y="384547"/>
                  </a:lnTo>
                  <a:lnTo>
                    <a:pt x="300192" y="410045"/>
                  </a:lnTo>
                  <a:lnTo>
                    <a:pt x="256307" y="426295"/>
                  </a:lnTo>
                  <a:lnTo>
                    <a:pt x="208499" y="431999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6872" y="5605514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0" y="215999"/>
                  </a:moveTo>
                  <a:lnTo>
                    <a:pt x="4235" y="172468"/>
                  </a:lnTo>
                  <a:lnTo>
                    <a:pt x="16384" y="131922"/>
                  </a:lnTo>
                  <a:lnTo>
                    <a:pt x="35608" y="95232"/>
                  </a:lnTo>
                  <a:lnTo>
                    <a:pt x="61068" y="63264"/>
                  </a:lnTo>
                  <a:lnTo>
                    <a:pt x="91925" y="36889"/>
                  </a:lnTo>
                  <a:lnTo>
                    <a:pt x="127342" y="16974"/>
                  </a:lnTo>
                  <a:lnTo>
                    <a:pt x="166479" y="4388"/>
                  </a:lnTo>
                  <a:lnTo>
                    <a:pt x="208499" y="0"/>
                  </a:lnTo>
                  <a:lnTo>
                    <a:pt x="250519" y="4388"/>
                  </a:lnTo>
                  <a:lnTo>
                    <a:pt x="289657" y="16974"/>
                  </a:lnTo>
                  <a:lnTo>
                    <a:pt x="325074" y="36889"/>
                  </a:lnTo>
                  <a:lnTo>
                    <a:pt x="355931" y="63264"/>
                  </a:lnTo>
                  <a:lnTo>
                    <a:pt x="381391" y="95232"/>
                  </a:lnTo>
                  <a:lnTo>
                    <a:pt x="400614" y="131922"/>
                  </a:lnTo>
                  <a:lnTo>
                    <a:pt x="412763" y="172468"/>
                  </a:lnTo>
                  <a:lnTo>
                    <a:pt x="416999" y="215999"/>
                  </a:lnTo>
                  <a:lnTo>
                    <a:pt x="412763" y="259531"/>
                  </a:lnTo>
                  <a:lnTo>
                    <a:pt x="400614" y="300077"/>
                  </a:lnTo>
                  <a:lnTo>
                    <a:pt x="381391" y="336767"/>
                  </a:lnTo>
                  <a:lnTo>
                    <a:pt x="355931" y="368735"/>
                  </a:lnTo>
                  <a:lnTo>
                    <a:pt x="325074" y="395110"/>
                  </a:lnTo>
                  <a:lnTo>
                    <a:pt x="289657" y="415025"/>
                  </a:lnTo>
                  <a:lnTo>
                    <a:pt x="250519" y="427611"/>
                  </a:lnTo>
                  <a:lnTo>
                    <a:pt x="208499" y="431999"/>
                  </a:lnTo>
                  <a:lnTo>
                    <a:pt x="166479" y="427611"/>
                  </a:lnTo>
                  <a:lnTo>
                    <a:pt x="127342" y="415025"/>
                  </a:lnTo>
                  <a:lnTo>
                    <a:pt x="91925" y="395110"/>
                  </a:lnTo>
                  <a:lnTo>
                    <a:pt x="61068" y="368735"/>
                  </a:lnTo>
                  <a:lnTo>
                    <a:pt x="35608" y="336767"/>
                  </a:lnTo>
                  <a:lnTo>
                    <a:pt x="16384" y="300077"/>
                  </a:lnTo>
                  <a:lnTo>
                    <a:pt x="4235" y="259531"/>
                  </a:lnTo>
                  <a:lnTo>
                    <a:pt x="0" y="215999"/>
                  </a:lnTo>
                  <a:close/>
                </a:path>
              </a:pathLst>
            </a:custGeom>
            <a:ln w="19049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439575" y="588025"/>
              <a:ext cx="270510" cy="297180"/>
            </a:xfrm>
            <a:custGeom>
              <a:avLst/>
              <a:gdLst/>
              <a:ahLst/>
              <a:cxnLst/>
              <a:rect l="l" t="t" r="r" b="b"/>
              <a:pathLst>
                <a:path w="270509" h="297180">
                  <a:moveTo>
                    <a:pt x="269999" y="147291"/>
                  </a:moveTo>
                  <a:lnTo>
                    <a:pt x="2033" y="147291"/>
                  </a:lnTo>
                  <a:lnTo>
                    <a:pt x="51534" y="136990"/>
                  </a:lnTo>
                  <a:lnTo>
                    <a:pt x="92804" y="108713"/>
                  </a:lnTo>
                  <a:lnTo>
                    <a:pt x="122264" y="66396"/>
                  </a:lnTo>
                  <a:lnTo>
                    <a:pt x="136335" y="13974"/>
                  </a:lnTo>
                  <a:lnTo>
                    <a:pt x="136977" y="0"/>
                  </a:lnTo>
                  <a:lnTo>
                    <a:pt x="138519" y="0"/>
                  </a:lnTo>
                  <a:lnTo>
                    <a:pt x="151776" y="63172"/>
                  </a:lnTo>
                  <a:lnTo>
                    <a:pt x="178004" y="103796"/>
                  </a:lnTo>
                  <a:lnTo>
                    <a:pt x="214935" y="132647"/>
                  </a:lnTo>
                  <a:lnTo>
                    <a:pt x="259660" y="146524"/>
                  </a:lnTo>
                  <a:lnTo>
                    <a:pt x="269999" y="147099"/>
                  </a:lnTo>
                  <a:lnTo>
                    <a:pt x="269999" y="147291"/>
                  </a:lnTo>
                  <a:close/>
                </a:path>
                <a:path w="270509" h="297180">
                  <a:moveTo>
                    <a:pt x="133021" y="296999"/>
                  </a:moveTo>
                  <a:lnTo>
                    <a:pt x="131480" y="296999"/>
                  </a:lnTo>
                  <a:lnTo>
                    <a:pt x="130838" y="283025"/>
                  </a:lnTo>
                  <a:lnTo>
                    <a:pt x="118223" y="233827"/>
                  </a:lnTo>
                  <a:lnTo>
                    <a:pt x="91994" y="193203"/>
                  </a:lnTo>
                  <a:lnTo>
                    <a:pt x="55063" y="164352"/>
                  </a:lnTo>
                  <a:lnTo>
                    <a:pt x="10338" y="150475"/>
                  </a:lnTo>
                  <a:lnTo>
                    <a:pt x="0" y="149901"/>
                  </a:lnTo>
                  <a:lnTo>
                    <a:pt x="0" y="147178"/>
                  </a:lnTo>
                  <a:lnTo>
                    <a:pt x="2033" y="147291"/>
                  </a:lnTo>
                  <a:lnTo>
                    <a:pt x="269999" y="147291"/>
                  </a:lnTo>
                  <a:lnTo>
                    <a:pt x="269999" y="149708"/>
                  </a:lnTo>
                  <a:lnTo>
                    <a:pt x="267965" y="149708"/>
                  </a:lnTo>
                  <a:lnTo>
                    <a:pt x="218464" y="160009"/>
                  </a:lnTo>
                  <a:lnTo>
                    <a:pt x="177195" y="188286"/>
                  </a:lnTo>
                  <a:lnTo>
                    <a:pt x="147735" y="230603"/>
                  </a:lnTo>
                  <a:lnTo>
                    <a:pt x="133663" y="283025"/>
                  </a:lnTo>
                  <a:lnTo>
                    <a:pt x="133021" y="296999"/>
                  </a:lnTo>
                  <a:close/>
                </a:path>
                <a:path w="270509" h="297180">
                  <a:moveTo>
                    <a:pt x="269999" y="149821"/>
                  </a:moveTo>
                  <a:lnTo>
                    <a:pt x="267965" y="149708"/>
                  </a:lnTo>
                  <a:lnTo>
                    <a:pt x="269999" y="149708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1633775" y="-2449"/>
            <a:ext cx="270510" cy="297180"/>
          </a:xfrm>
          <a:custGeom>
            <a:avLst/>
            <a:gdLst/>
            <a:ahLst/>
            <a:cxnLst/>
            <a:rect l="l" t="t" r="r" b="b"/>
            <a:pathLst>
              <a:path w="270509" h="297180">
                <a:moveTo>
                  <a:pt x="269999" y="147291"/>
                </a:moveTo>
                <a:lnTo>
                  <a:pt x="2033" y="147291"/>
                </a:lnTo>
                <a:lnTo>
                  <a:pt x="51534" y="136990"/>
                </a:lnTo>
                <a:lnTo>
                  <a:pt x="92804" y="108713"/>
                </a:lnTo>
                <a:lnTo>
                  <a:pt x="122264" y="66396"/>
                </a:lnTo>
                <a:lnTo>
                  <a:pt x="136336" y="13974"/>
                </a:lnTo>
                <a:lnTo>
                  <a:pt x="136977" y="0"/>
                </a:lnTo>
                <a:lnTo>
                  <a:pt x="138519" y="0"/>
                </a:lnTo>
                <a:lnTo>
                  <a:pt x="151776" y="63172"/>
                </a:lnTo>
                <a:lnTo>
                  <a:pt x="178004" y="103796"/>
                </a:lnTo>
                <a:lnTo>
                  <a:pt x="214935" y="132647"/>
                </a:lnTo>
                <a:lnTo>
                  <a:pt x="259660" y="146524"/>
                </a:lnTo>
                <a:lnTo>
                  <a:pt x="269999" y="147099"/>
                </a:lnTo>
                <a:lnTo>
                  <a:pt x="269999" y="147291"/>
                </a:lnTo>
                <a:close/>
              </a:path>
              <a:path w="270509" h="297180">
                <a:moveTo>
                  <a:pt x="133022" y="297000"/>
                </a:moveTo>
                <a:lnTo>
                  <a:pt x="131480" y="297000"/>
                </a:lnTo>
                <a:lnTo>
                  <a:pt x="130838" y="283025"/>
                </a:lnTo>
                <a:lnTo>
                  <a:pt x="118223" y="233827"/>
                </a:lnTo>
                <a:lnTo>
                  <a:pt x="91995" y="193203"/>
                </a:lnTo>
                <a:lnTo>
                  <a:pt x="55064" y="164352"/>
                </a:lnTo>
                <a:lnTo>
                  <a:pt x="10338" y="150475"/>
                </a:lnTo>
                <a:lnTo>
                  <a:pt x="0" y="149901"/>
                </a:lnTo>
                <a:lnTo>
                  <a:pt x="0" y="147178"/>
                </a:lnTo>
                <a:lnTo>
                  <a:pt x="2033" y="147291"/>
                </a:lnTo>
                <a:lnTo>
                  <a:pt x="269999" y="147291"/>
                </a:lnTo>
                <a:lnTo>
                  <a:pt x="269999" y="149708"/>
                </a:lnTo>
                <a:lnTo>
                  <a:pt x="267966" y="149708"/>
                </a:lnTo>
                <a:lnTo>
                  <a:pt x="218465" y="160009"/>
                </a:lnTo>
                <a:lnTo>
                  <a:pt x="177195" y="188286"/>
                </a:lnTo>
                <a:lnTo>
                  <a:pt x="147735" y="230603"/>
                </a:lnTo>
                <a:lnTo>
                  <a:pt x="133663" y="283025"/>
                </a:lnTo>
                <a:lnTo>
                  <a:pt x="133022" y="297000"/>
                </a:lnTo>
                <a:close/>
              </a:path>
              <a:path w="270509" h="297180">
                <a:moveTo>
                  <a:pt x="269999" y="149821"/>
                </a:moveTo>
                <a:lnTo>
                  <a:pt x="267966" y="149708"/>
                </a:lnTo>
                <a:lnTo>
                  <a:pt x="269999" y="149708"/>
                </a:lnTo>
                <a:close/>
              </a:path>
            </a:pathLst>
          </a:custGeom>
          <a:solidFill>
            <a:srgbClr val="1D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907300" y="422425"/>
            <a:ext cx="270510" cy="297180"/>
          </a:xfrm>
          <a:custGeom>
            <a:avLst/>
            <a:gdLst/>
            <a:ahLst/>
            <a:cxnLst/>
            <a:rect l="l" t="t" r="r" b="b"/>
            <a:pathLst>
              <a:path w="270509" h="297180">
                <a:moveTo>
                  <a:pt x="269999" y="147291"/>
                </a:moveTo>
                <a:lnTo>
                  <a:pt x="2033" y="147291"/>
                </a:lnTo>
                <a:lnTo>
                  <a:pt x="51534" y="136990"/>
                </a:lnTo>
                <a:lnTo>
                  <a:pt x="92804" y="108713"/>
                </a:lnTo>
                <a:lnTo>
                  <a:pt x="122264" y="66396"/>
                </a:lnTo>
                <a:lnTo>
                  <a:pt x="136336" y="13974"/>
                </a:lnTo>
                <a:lnTo>
                  <a:pt x="136977" y="0"/>
                </a:lnTo>
                <a:lnTo>
                  <a:pt x="138519" y="0"/>
                </a:lnTo>
                <a:lnTo>
                  <a:pt x="151776" y="63172"/>
                </a:lnTo>
                <a:lnTo>
                  <a:pt x="178004" y="103796"/>
                </a:lnTo>
                <a:lnTo>
                  <a:pt x="214935" y="132647"/>
                </a:lnTo>
                <a:lnTo>
                  <a:pt x="259660" y="146524"/>
                </a:lnTo>
                <a:lnTo>
                  <a:pt x="269999" y="147099"/>
                </a:lnTo>
                <a:lnTo>
                  <a:pt x="269999" y="147291"/>
                </a:lnTo>
                <a:close/>
              </a:path>
              <a:path w="270509" h="297180">
                <a:moveTo>
                  <a:pt x="133021" y="297000"/>
                </a:moveTo>
                <a:lnTo>
                  <a:pt x="131480" y="297000"/>
                </a:lnTo>
                <a:lnTo>
                  <a:pt x="130838" y="283025"/>
                </a:lnTo>
                <a:lnTo>
                  <a:pt x="118223" y="233827"/>
                </a:lnTo>
                <a:lnTo>
                  <a:pt x="91994" y="193203"/>
                </a:lnTo>
                <a:lnTo>
                  <a:pt x="55063" y="164352"/>
                </a:lnTo>
                <a:lnTo>
                  <a:pt x="10338" y="150475"/>
                </a:lnTo>
                <a:lnTo>
                  <a:pt x="0" y="149901"/>
                </a:lnTo>
                <a:lnTo>
                  <a:pt x="0" y="147178"/>
                </a:lnTo>
                <a:lnTo>
                  <a:pt x="2033" y="147291"/>
                </a:lnTo>
                <a:lnTo>
                  <a:pt x="269999" y="147291"/>
                </a:lnTo>
                <a:lnTo>
                  <a:pt x="269999" y="149708"/>
                </a:lnTo>
                <a:lnTo>
                  <a:pt x="267965" y="149708"/>
                </a:lnTo>
                <a:lnTo>
                  <a:pt x="218464" y="160009"/>
                </a:lnTo>
                <a:lnTo>
                  <a:pt x="177195" y="188286"/>
                </a:lnTo>
                <a:lnTo>
                  <a:pt x="147735" y="230603"/>
                </a:lnTo>
                <a:lnTo>
                  <a:pt x="133663" y="283025"/>
                </a:lnTo>
                <a:lnTo>
                  <a:pt x="133021" y="297000"/>
                </a:lnTo>
                <a:close/>
              </a:path>
              <a:path w="270509" h="297180">
                <a:moveTo>
                  <a:pt x="269999" y="149821"/>
                </a:moveTo>
                <a:lnTo>
                  <a:pt x="267965" y="149708"/>
                </a:lnTo>
                <a:lnTo>
                  <a:pt x="269999" y="149708"/>
                </a:lnTo>
                <a:close/>
              </a:path>
            </a:pathLst>
          </a:custGeom>
          <a:solidFill>
            <a:srgbClr val="1D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289300" y="987787"/>
            <a:ext cx="8369300" cy="5130165"/>
            <a:chOff x="3289300" y="987787"/>
            <a:chExt cx="8369300" cy="5130165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9300" y="990600"/>
              <a:ext cx="8358199" cy="512057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295050" y="992549"/>
              <a:ext cx="8358505" cy="5120640"/>
            </a:xfrm>
            <a:custGeom>
              <a:avLst/>
              <a:gdLst/>
              <a:ahLst/>
              <a:cxnLst/>
              <a:rect l="l" t="t" r="r" b="b"/>
              <a:pathLst>
                <a:path w="8358505" h="5120640">
                  <a:moveTo>
                    <a:pt x="0" y="0"/>
                  </a:moveTo>
                  <a:lnTo>
                    <a:pt x="8358199" y="0"/>
                  </a:lnTo>
                  <a:lnTo>
                    <a:pt x="8358199" y="5120575"/>
                  </a:lnTo>
                  <a:lnTo>
                    <a:pt x="0" y="51205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21534" y="407764"/>
            <a:ext cx="2988430" cy="4627820"/>
            <a:chOff x="321534" y="407764"/>
            <a:chExt cx="2988430" cy="4627820"/>
          </a:xfrm>
        </p:grpSpPr>
        <p:sp>
          <p:nvSpPr>
            <p:cNvPr id="27" name="object 27"/>
            <p:cNvSpPr/>
            <p:nvPr/>
          </p:nvSpPr>
          <p:spPr>
            <a:xfrm>
              <a:off x="1810030" y="2157764"/>
              <a:ext cx="526415" cy="2877820"/>
            </a:xfrm>
            <a:custGeom>
              <a:avLst/>
              <a:gdLst/>
              <a:ahLst/>
              <a:cxnLst/>
              <a:rect l="l" t="t" r="r" b="b"/>
              <a:pathLst>
                <a:path w="526414" h="2877820">
                  <a:moveTo>
                    <a:pt x="0" y="262897"/>
                  </a:moveTo>
                  <a:lnTo>
                    <a:pt x="4236" y="215641"/>
                  </a:lnTo>
                  <a:lnTo>
                    <a:pt x="16447" y="171163"/>
                  </a:lnTo>
                  <a:lnTo>
                    <a:pt x="35893" y="130208"/>
                  </a:lnTo>
                  <a:lnTo>
                    <a:pt x="61830" y="93515"/>
                  </a:lnTo>
                  <a:lnTo>
                    <a:pt x="93516" y="61830"/>
                  </a:lnTo>
                  <a:lnTo>
                    <a:pt x="130208" y="35893"/>
                  </a:lnTo>
                  <a:lnTo>
                    <a:pt x="171164" y="16447"/>
                  </a:lnTo>
                  <a:lnTo>
                    <a:pt x="215641" y="4235"/>
                  </a:lnTo>
                  <a:lnTo>
                    <a:pt x="262897" y="0"/>
                  </a:lnTo>
                  <a:lnTo>
                    <a:pt x="310153" y="4235"/>
                  </a:lnTo>
                  <a:lnTo>
                    <a:pt x="354630" y="16447"/>
                  </a:lnTo>
                  <a:lnTo>
                    <a:pt x="395586" y="35893"/>
                  </a:lnTo>
                  <a:lnTo>
                    <a:pt x="432279" y="61830"/>
                  </a:lnTo>
                  <a:lnTo>
                    <a:pt x="463964" y="93515"/>
                  </a:lnTo>
                  <a:lnTo>
                    <a:pt x="489901" y="130208"/>
                  </a:lnTo>
                  <a:lnTo>
                    <a:pt x="509347" y="171163"/>
                  </a:lnTo>
                  <a:lnTo>
                    <a:pt x="521559" y="215641"/>
                  </a:lnTo>
                  <a:lnTo>
                    <a:pt x="525795" y="262897"/>
                  </a:lnTo>
                  <a:lnTo>
                    <a:pt x="525795" y="2614555"/>
                  </a:lnTo>
                  <a:lnTo>
                    <a:pt x="521559" y="2661811"/>
                  </a:lnTo>
                  <a:lnTo>
                    <a:pt x="509347" y="2706289"/>
                  </a:lnTo>
                  <a:lnTo>
                    <a:pt x="489901" y="2747244"/>
                  </a:lnTo>
                  <a:lnTo>
                    <a:pt x="463964" y="2783937"/>
                  </a:lnTo>
                  <a:lnTo>
                    <a:pt x="432279" y="2815622"/>
                  </a:lnTo>
                  <a:lnTo>
                    <a:pt x="395586" y="2841559"/>
                  </a:lnTo>
                  <a:lnTo>
                    <a:pt x="354630" y="2861005"/>
                  </a:lnTo>
                  <a:lnTo>
                    <a:pt x="310153" y="2873217"/>
                  </a:lnTo>
                  <a:lnTo>
                    <a:pt x="262897" y="2877452"/>
                  </a:lnTo>
                  <a:lnTo>
                    <a:pt x="215641" y="2873217"/>
                  </a:lnTo>
                  <a:lnTo>
                    <a:pt x="171164" y="2861005"/>
                  </a:lnTo>
                  <a:lnTo>
                    <a:pt x="130208" y="2841559"/>
                  </a:lnTo>
                  <a:lnTo>
                    <a:pt x="93516" y="2815622"/>
                  </a:lnTo>
                  <a:lnTo>
                    <a:pt x="61830" y="2783937"/>
                  </a:lnTo>
                  <a:lnTo>
                    <a:pt x="35893" y="2747244"/>
                  </a:lnTo>
                  <a:lnTo>
                    <a:pt x="16447" y="2706289"/>
                  </a:lnTo>
                  <a:lnTo>
                    <a:pt x="4236" y="2661811"/>
                  </a:lnTo>
                  <a:lnTo>
                    <a:pt x="0" y="2614555"/>
                  </a:lnTo>
                  <a:lnTo>
                    <a:pt x="0" y="26289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10030" y="2157764"/>
              <a:ext cx="526415" cy="2877820"/>
            </a:xfrm>
            <a:custGeom>
              <a:avLst/>
              <a:gdLst/>
              <a:ahLst/>
              <a:cxnLst/>
              <a:rect l="l" t="t" r="r" b="b"/>
              <a:pathLst>
                <a:path w="526414" h="2877820">
                  <a:moveTo>
                    <a:pt x="262897" y="0"/>
                  </a:moveTo>
                  <a:lnTo>
                    <a:pt x="315880" y="5341"/>
                  </a:lnTo>
                  <a:lnTo>
                    <a:pt x="365229" y="20659"/>
                  </a:lnTo>
                  <a:lnTo>
                    <a:pt x="409885" y="44898"/>
                  </a:lnTo>
                  <a:lnTo>
                    <a:pt x="448794" y="77000"/>
                  </a:lnTo>
                  <a:lnTo>
                    <a:pt x="480896" y="115908"/>
                  </a:lnTo>
                  <a:lnTo>
                    <a:pt x="505135" y="160565"/>
                  </a:lnTo>
                  <a:lnTo>
                    <a:pt x="520453" y="209914"/>
                  </a:lnTo>
                  <a:lnTo>
                    <a:pt x="525795" y="262897"/>
                  </a:lnTo>
                  <a:lnTo>
                    <a:pt x="525795" y="2614555"/>
                  </a:lnTo>
                  <a:lnTo>
                    <a:pt x="520453" y="2667538"/>
                  </a:lnTo>
                  <a:lnTo>
                    <a:pt x="505135" y="2716887"/>
                  </a:lnTo>
                  <a:lnTo>
                    <a:pt x="480896" y="2761544"/>
                  </a:lnTo>
                  <a:lnTo>
                    <a:pt x="448794" y="2800452"/>
                  </a:lnTo>
                  <a:lnTo>
                    <a:pt x="409885" y="2832554"/>
                  </a:lnTo>
                  <a:lnTo>
                    <a:pt x="365229" y="2856793"/>
                  </a:lnTo>
                  <a:lnTo>
                    <a:pt x="315880" y="2872111"/>
                  </a:lnTo>
                  <a:lnTo>
                    <a:pt x="262897" y="2877452"/>
                  </a:lnTo>
                  <a:lnTo>
                    <a:pt x="209914" y="2872111"/>
                  </a:lnTo>
                  <a:lnTo>
                    <a:pt x="160566" y="2856793"/>
                  </a:lnTo>
                  <a:lnTo>
                    <a:pt x="115909" y="2832554"/>
                  </a:lnTo>
                  <a:lnTo>
                    <a:pt x="77001" y="2800452"/>
                  </a:lnTo>
                  <a:lnTo>
                    <a:pt x="44899" y="2761544"/>
                  </a:lnTo>
                  <a:lnTo>
                    <a:pt x="20659" y="2716887"/>
                  </a:lnTo>
                  <a:lnTo>
                    <a:pt x="5341" y="2667538"/>
                  </a:lnTo>
                  <a:lnTo>
                    <a:pt x="0" y="2614555"/>
                  </a:lnTo>
                  <a:lnTo>
                    <a:pt x="0" y="262897"/>
                  </a:lnTo>
                  <a:lnTo>
                    <a:pt x="5341" y="209914"/>
                  </a:lnTo>
                  <a:lnTo>
                    <a:pt x="20659" y="160565"/>
                  </a:lnTo>
                  <a:lnTo>
                    <a:pt x="44899" y="115908"/>
                  </a:lnTo>
                  <a:lnTo>
                    <a:pt x="77001" y="77000"/>
                  </a:lnTo>
                  <a:lnTo>
                    <a:pt x="115909" y="44898"/>
                  </a:lnTo>
                  <a:lnTo>
                    <a:pt x="160566" y="20659"/>
                  </a:lnTo>
                  <a:lnTo>
                    <a:pt x="209914" y="5341"/>
                  </a:lnTo>
                  <a:lnTo>
                    <a:pt x="262897" y="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05789" y="1883102"/>
              <a:ext cx="438784" cy="3065174"/>
            </a:xfrm>
            <a:custGeom>
              <a:avLst/>
              <a:gdLst/>
              <a:ahLst/>
              <a:cxnLst/>
              <a:rect l="l" t="t" r="r" b="b"/>
              <a:pathLst>
                <a:path w="438785" h="2877820">
                  <a:moveTo>
                    <a:pt x="0" y="2658335"/>
                  </a:moveTo>
                  <a:lnTo>
                    <a:pt x="0" y="219117"/>
                  </a:lnTo>
                  <a:lnTo>
                    <a:pt x="5787" y="168875"/>
                  </a:lnTo>
                  <a:lnTo>
                    <a:pt x="22271" y="122754"/>
                  </a:lnTo>
                  <a:lnTo>
                    <a:pt x="48137" y="82070"/>
                  </a:lnTo>
                  <a:lnTo>
                    <a:pt x="82070" y="48137"/>
                  </a:lnTo>
                  <a:lnTo>
                    <a:pt x="122755" y="22271"/>
                  </a:lnTo>
                  <a:lnTo>
                    <a:pt x="168875" y="5786"/>
                  </a:lnTo>
                  <a:lnTo>
                    <a:pt x="219117" y="0"/>
                  </a:lnTo>
                  <a:lnTo>
                    <a:pt x="269358" y="5786"/>
                  </a:lnTo>
                  <a:lnTo>
                    <a:pt x="315479" y="22271"/>
                  </a:lnTo>
                  <a:lnTo>
                    <a:pt x="356163" y="48137"/>
                  </a:lnTo>
                  <a:lnTo>
                    <a:pt x="390096" y="82070"/>
                  </a:lnTo>
                  <a:lnTo>
                    <a:pt x="415962" y="122754"/>
                  </a:lnTo>
                  <a:lnTo>
                    <a:pt x="432447" y="168875"/>
                  </a:lnTo>
                  <a:lnTo>
                    <a:pt x="438234" y="219117"/>
                  </a:lnTo>
                  <a:lnTo>
                    <a:pt x="438234" y="2658335"/>
                  </a:lnTo>
                  <a:lnTo>
                    <a:pt x="432447" y="2708577"/>
                  </a:lnTo>
                  <a:lnTo>
                    <a:pt x="415962" y="2754697"/>
                  </a:lnTo>
                  <a:lnTo>
                    <a:pt x="390096" y="2795382"/>
                  </a:lnTo>
                  <a:lnTo>
                    <a:pt x="356163" y="2829315"/>
                  </a:lnTo>
                  <a:lnTo>
                    <a:pt x="315479" y="2855181"/>
                  </a:lnTo>
                  <a:lnTo>
                    <a:pt x="269358" y="2871665"/>
                  </a:lnTo>
                  <a:lnTo>
                    <a:pt x="219116" y="2877453"/>
                  </a:lnTo>
                  <a:lnTo>
                    <a:pt x="168875" y="2871665"/>
                  </a:lnTo>
                  <a:lnTo>
                    <a:pt x="122754" y="2855181"/>
                  </a:lnTo>
                  <a:lnTo>
                    <a:pt x="82070" y="2829315"/>
                  </a:lnTo>
                  <a:lnTo>
                    <a:pt x="48137" y="2795382"/>
                  </a:lnTo>
                  <a:lnTo>
                    <a:pt x="22271" y="2754697"/>
                  </a:lnTo>
                  <a:lnTo>
                    <a:pt x="5787" y="2708577"/>
                  </a:lnTo>
                  <a:lnTo>
                    <a:pt x="0" y="26583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905789" y="2070456"/>
              <a:ext cx="438784" cy="2877820"/>
            </a:xfrm>
            <a:custGeom>
              <a:avLst/>
              <a:gdLst/>
              <a:ahLst/>
              <a:cxnLst/>
              <a:rect l="l" t="t" r="r" b="b"/>
              <a:pathLst>
                <a:path w="438785" h="2877820">
                  <a:moveTo>
                    <a:pt x="219116" y="0"/>
                  </a:moveTo>
                  <a:lnTo>
                    <a:pt x="263276" y="4451"/>
                  </a:lnTo>
                  <a:lnTo>
                    <a:pt x="304407" y="17219"/>
                  </a:lnTo>
                  <a:lnTo>
                    <a:pt x="341627" y="37421"/>
                  </a:lnTo>
                  <a:lnTo>
                    <a:pt x="374056" y="64177"/>
                  </a:lnTo>
                  <a:lnTo>
                    <a:pt x="400812" y="96606"/>
                  </a:lnTo>
                  <a:lnTo>
                    <a:pt x="421014" y="133826"/>
                  </a:lnTo>
                  <a:lnTo>
                    <a:pt x="433782" y="174957"/>
                  </a:lnTo>
                  <a:lnTo>
                    <a:pt x="438234" y="219117"/>
                  </a:lnTo>
                  <a:lnTo>
                    <a:pt x="438234" y="2658335"/>
                  </a:lnTo>
                  <a:lnTo>
                    <a:pt x="433782" y="2702495"/>
                  </a:lnTo>
                  <a:lnTo>
                    <a:pt x="421014" y="2743625"/>
                  </a:lnTo>
                  <a:lnTo>
                    <a:pt x="400812" y="2780846"/>
                  </a:lnTo>
                  <a:lnTo>
                    <a:pt x="374056" y="2813275"/>
                  </a:lnTo>
                  <a:lnTo>
                    <a:pt x="341627" y="2840031"/>
                  </a:lnTo>
                  <a:lnTo>
                    <a:pt x="304407" y="2860233"/>
                  </a:lnTo>
                  <a:lnTo>
                    <a:pt x="263276" y="2873001"/>
                  </a:lnTo>
                  <a:lnTo>
                    <a:pt x="219116" y="2877453"/>
                  </a:lnTo>
                  <a:lnTo>
                    <a:pt x="174957" y="2873001"/>
                  </a:lnTo>
                  <a:lnTo>
                    <a:pt x="133826" y="2860233"/>
                  </a:lnTo>
                  <a:lnTo>
                    <a:pt x="96606" y="2840031"/>
                  </a:lnTo>
                  <a:lnTo>
                    <a:pt x="64177" y="2813275"/>
                  </a:lnTo>
                  <a:lnTo>
                    <a:pt x="37421" y="2780846"/>
                  </a:lnTo>
                  <a:lnTo>
                    <a:pt x="17219" y="2743625"/>
                  </a:lnTo>
                  <a:lnTo>
                    <a:pt x="4451" y="2702495"/>
                  </a:lnTo>
                  <a:lnTo>
                    <a:pt x="0" y="2658335"/>
                  </a:lnTo>
                  <a:lnTo>
                    <a:pt x="0" y="219117"/>
                  </a:lnTo>
                  <a:lnTo>
                    <a:pt x="4452" y="174957"/>
                  </a:lnTo>
                  <a:lnTo>
                    <a:pt x="17219" y="133826"/>
                  </a:lnTo>
                  <a:lnTo>
                    <a:pt x="37422" y="96606"/>
                  </a:lnTo>
                  <a:lnTo>
                    <a:pt x="64178" y="64177"/>
                  </a:lnTo>
                  <a:lnTo>
                    <a:pt x="96606" y="37421"/>
                  </a:lnTo>
                  <a:lnTo>
                    <a:pt x="133827" y="17219"/>
                  </a:lnTo>
                  <a:lnTo>
                    <a:pt x="174957" y="4451"/>
                  </a:lnTo>
                  <a:lnTo>
                    <a:pt x="219117" y="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2962" y="2271732"/>
              <a:ext cx="151130" cy="334010"/>
            </a:xfrm>
            <a:custGeom>
              <a:avLst/>
              <a:gdLst/>
              <a:ahLst/>
              <a:cxnLst/>
              <a:rect l="l" t="t" r="r" b="b"/>
              <a:pathLst>
                <a:path w="151130" h="334010">
                  <a:moveTo>
                    <a:pt x="39596" y="333396"/>
                  </a:moveTo>
                  <a:lnTo>
                    <a:pt x="0" y="333396"/>
                  </a:lnTo>
                  <a:lnTo>
                    <a:pt x="0" y="0"/>
                  </a:lnTo>
                  <a:lnTo>
                    <a:pt x="68764" y="0"/>
                  </a:lnTo>
                  <a:lnTo>
                    <a:pt x="99625" y="6525"/>
                  </a:lnTo>
                  <a:lnTo>
                    <a:pt x="123298" y="25645"/>
                  </a:lnTo>
                  <a:lnTo>
                    <a:pt x="136004" y="52207"/>
                  </a:lnTo>
                  <a:lnTo>
                    <a:pt x="39596" y="52207"/>
                  </a:lnTo>
                  <a:lnTo>
                    <a:pt x="39596" y="156623"/>
                  </a:lnTo>
                  <a:lnTo>
                    <a:pt x="134049" y="156623"/>
                  </a:lnTo>
                  <a:lnTo>
                    <a:pt x="133585" y="158226"/>
                  </a:lnTo>
                  <a:lnTo>
                    <a:pt x="121818" y="178147"/>
                  </a:lnTo>
                  <a:lnTo>
                    <a:pt x="106529" y="192802"/>
                  </a:lnTo>
                  <a:lnTo>
                    <a:pt x="111667" y="208831"/>
                  </a:lnTo>
                  <a:lnTo>
                    <a:pt x="39596" y="208831"/>
                  </a:lnTo>
                  <a:lnTo>
                    <a:pt x="39596" y="333396"/>
                  </a:lnTo>
                  <a:close/>
                </a:path>
                <a:path w="151130" h="334010">
                  <a:moveTo>
                    <a:pt x="134049" y="156623"/>
                  </a:moveTo>
                  <a:lnTo>
                    <a:pt x="68906" y="156623"/>
                  </a:lnTo>
                  <a:lnTo>
                    <a:pt x="85040" y="152387"/>
                  </a:lnTo>
                  <a:lnTo>
                    <a:pt x="96383" y="140136"/>
                  </a:lnTo>
                  <a:lnTo>
                    <a:pt x="101949" y="124794"/>
                  </a:lnTo>
                  <a:lnTo>
                    <a:pt x="103852" y="104873"/>
                  </a:lnTo>
                  <a:lnTo>
                    <a:pt x="101386" y="81402"/>
                  </a:lnTo>
                  <a:lnTo>
                    <a:pt x="93988" y="64572"/>
                  </a:lnTo>
                  <a:lnTo>
                    <a:pt x="83279" y="55413"/>
                  </a:lnTo>
                  <a:lnTo>
                    <a:pt x="68764" y="52207"/>
                  </a:lnTo>
                  <a:lnTo>
                    <a:pt x="136004" y="52207"/>
                  </a:lnTo>
                  <a:lnTo>
                    <a:pt x="138305" y="57016"/>
                  </a:lnTo>
                  <a:lnTo>
                    <a:pt x="143589" y="100522"/>
                  </a:lnTo>
                  <a:lnTo>
                    <a:pt x="140982" y="132695"/>
                  </a:lnTo>
                  <a:lnTo>
                    <a:pt x="134049" y="156623"/>
                  </a:lnTo>
                  <a:close/>
                </a:path>
                <a:path w="151130" h="334010">
                  <a:moveTo>
                    <a:pt x="150635" y="333396"/>
                  </a:moveTo>
                  <a:lnTo>
                    <a:pt x="108220" y="333396"/>
                  </a:lnTo>
                  <a:lnTo>
                    <a:pt x="69610" y="208831"/>
                  </a:lnTo>
                  <a:lnTo>
                    <a:pt x="111667" y="208831"/>
                  </a:lnTo>
                  <a:lnTo>
                    <a:pt x="150635" y="330420"/>
                  </a:lnTo>
                  <a:lnTo>
                    <a:pt x="150635" y="333396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52962" y="2271732"/>
              <a:ext cx="151130" cy="334010"/>
            </a:xfrm>
            <a:custGeom>
              <a:avLst/>
              <a:gdLst/>
              <a:ahLst/>
              <a:cxnLst/>
              <a:rect l="l" t="t" r="r" b="b"/>
              <a:pathLst>
                <a:path w="151130" h="334010">
                  <a:moveTo>
                    <a:pt x="108220" y="333396"/>
                  </a:moveTo>
                  <a:lnTo>
                    <a:pt x="150635" y="333396"/>
                  </a:lnTo>
                  <a:lnTo>
                    <a:pt x="150635" y="330420"/>
                  </a:lnTo>
                  <a:lnTo>
                    <a:pt x="106529" y="192802"/>
                  </a:lnTo>
                  <a:lnTo>
                    <a:pt x="106529" y="192802"/>
                  </a:lnTo>
                  <a:lnTo>
                    <a:pt x="121818" y="178147"/>
                  </a:lnTo>
                  <a:lnTo>
                    <a:pt x="133585" y="158226"/>
                  </a:lnTo>
                  <a:lnTo>
                    <a:pt x="140982" y="132695"/>
                  </a:lnTo>
                  <a:lnTo>
                    <a:pt x="143589" y="100522"/>
                  </a:lnTo>
                  <a:lnTo>
                    <a:pt x="143589" y="100522"/>
                  </a:lnTo>
                  <a:lnTo>
                    <a:pt x="68764" y="0"/>
                  </a:lnTo>
                  <a:lnTo>
                    <a:pt x="0" y="0"/>
                  </a:lnTo>
                  <a:lnTo>
                    <a:pt x="0" y="333396"/>
                  </a:lnTo>
                  <a:lnTo>
                    <a:pt x="39596" y="333396"/>
                  </a:lnTo>
                  <a:lnTo>
                    <a:pt x="39596" y="208831"/>
                  </a:lnTo>
                  <a:lnTo>
                    <a:pt x="69610" y="208831"/>
                  </a:lnTo>
                  <a:lnTo>
                    <a:pt x="108220" y="333396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7796" y="2319178"/>
              <a:ext cx="73781" cy="11394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038448" y="3397221"/>
              <a:ext cx="169545" cy="334010"/>
            </a:xfrm>
            <a:custGeom>
              <a:avLst/>
              <a:gdLst/>
              <a:ahLst/>
              <a:cxnLst/>
              <a:rect l="l" t="t" r="r" b="b"/>
              <a:pathLst>
                <a:path w="169544" h="334010">
                  <a:moveTo>
                    <a:pt x="41710" y="333396"/>
                  </a:moveTo>
                  <a:lnTo>
                    <a:pt x="0" y="333396"/>
                  </a:lnTo>
                  <a:lnTo>
                    <a:pt x="67215" y="0"/>
                  </a:lnTo>
                  <a:lnTo>
                    <a:pt x="103148" y="0"/>
                  </a:lnTo>
                  <a:lnTo>
                    <a:pt x="120223" y="86325"/>
                  </a:lnTo>
                  <a:lnTo>
                    <a:pt x="85111" y="86325"/>
                  </a:lnTo>
                  <a:lnTo>
                    <a:pt x="63551" y="209059"/>
                  </a:lnTo>
                  <a:lnTo>
                    <a:pt x="144501" y="209059"/>
                  </a:lnTo>
                  <a:lnTo>
                    <a:pt x="155326" y="263786"/>
                  </a:lnTo>
                  <a:lnTo>
                    <a:pt x="53828" y="263786"/>
                  </a:lnTo>
                  <a:lnTo>
                    <a:pt x="41710" y="333396"/>
                  </a:lnTo>
                  <a:close/>
                </a:path>
                <a:path w="169544" h="334010">
                  <a:moveTo>
                    <a:pt x="144501" y="209059"/>
                  </a:moveTo>
                  <a:lnTo>
                    <a:pt x="106107" y="209059"/>
                  </a:lnTo>
                  <a:lnTo>
                    <a:pt x="85111" y="86325"/>
                  </a:lnTo>
                  <a:lnTo>
                    <a:pt x="120223" y="86325"/>
                  </a:lnTo>
                  <a:lnTo>
                    <a:pt x="144501" y="209059"/>
                  </a:lnTo>
                  <a:close/>
                </a:path>
                <a:path w="169544" h="334010">
                  <a:moveTo>
                    <a:pt x="169095" y="333396"/>
                  </a:moveTo>
                  <a:lnTo>
                    <a:pt x="127385" y="333396"/>
                  </a:lnTo>
                  <a:lnTo>
                    <a:pt x="115407" y="263786"/>
                  </a:lnTo>
                  <a:lnTo>
                    <a:pt x="155326" y="263786"/>
                  </a:lnTo>
                  <a:lnTo>
                    <a:pt x="169095" y="333396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38448" y="3397221"/>
              <a:ext cx="169545" cy="334010"/>
            </a:xfrm>
            <a:custGeom>
              <a:avLst/>
              <a:gdLst/>
              <a:ahLst/>
              <a:cxnLst/>
              <a:rect l="l" t="t" r="r" b="b"/>
              <a:pathLst>
                <a:path w="169544" h="334010">
                  <a:moveTo>
                    <a:pt x="127385" y="333396"/>
                  </a:moveTo>
                  <a:lnTo>
                    <a:pt x="169095" y="333396"/>
                  </a:lnTo>
                  <a:lnTo>
                    <a:pt x="103148" y="0"/>
                  </a:lnTo>
                  <a:lnTo>
                    <a:pt x="67215" y="0"/>
                  </a:lnTo>
                  <a:lnTo>
                    <a:pt x="0" y="333396"/>
                  </a:lnTo>
                  <a:lnTo>
                    <a:pt x="41710" y="333396"/>
                  </a:lnTo>
                  <a:lnTo>
                    <a:pt x="53828" y="263786"/>
                  </a:lnTo>
                  <a:lnTo>
                    <a:pt x="115407" y="263786"/>
                  </a:lnTo>
                  <a:lnTo>
                    <a:pt x="127385" y="333396"/>
                  </a:lnTo>
                  <a:close/>
                </a:path>
                <a:path w="169544" h="334010">
                  <a:moveTo>
                    <a:pt x="85111" y="86325"/>
                  </a:moveTo>
                  <a:lnTo>
                    <a:pt x="106107" y="209059"/>
                  </a:lnTo>
                  <a:lnTo>
                    <a:pt x="63551" y="209059"/>
                  </a:lnTo>
                  <a:lnTo>
                    <a:pt x="85111" y="86325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51835" y="4522709"/>
              <a:ext cx="136525" cy="334010"/>
            </a:xfrm>
            <a:custGeom>
              <a:avLst/>
              <a:gdLst/>
              <a:ahLst/>
              <a:cxnLst/>
              <a:rect l="l" t="t" r="r" b="b"/>
              <a:pathLst>
                <a:path w="136525" h="334010">
                  <a:moveTo>
                    <a:pt x="136403" y="333396"/>
                  </a:moveTo>
                  <a:lnTo>
                    <a:pt x="96947" y="333396"/>
                  </a:lnTo>
                  <a:lnTo>
                    <a:pt x="39878" y="118383"/>
                  </a:lnTo>
                  <a:lnTo>
                    <a:pt x="39878" y="333396"/>
                  </a:lnTo>
                  <a:lnTo>
                    <a:pt x="0" y="333396"/>
                  </a:lnTo>
                  <a:lnTo>
                    <a:pt x="0" y="0"/>
                  </a:lnTo>
                  <a:lnTo>
                    <a:pt x="39878" y="0"/>
                  </a:lnTo>
                  <a:lnTo>
                    <a:pt x="96525" y="214097"/>
                  </a:lnTo>
                  <a:lnTo>
                    <a:pt x="96666" y="0"/>
                  </a:lnTo>
                  <a:lnTo>
                    <a:pt x="136403" y="0"/>
                  </a:lnTo>
                  <a:lnTo>
                    <a:pt x="136403" y="333396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51835" y="4522709"/>
              <a:ext cx="136525" cy="334010"/>
            </a:xfrm>
            <a:custGeom>
              <a:avLst/>
              <a:gdLst/>
              <a:ahLst/>
              <a:cxnLst/>
              <a:rect l="l" t="t" r="r" b="b"/>
              <a:pathLst>
                <a:path w="136525" h="334010">
                  <a:moveTo>
                    <a:pt x="136403" y="0"/>
                  </a:moveTo>
                  <a:lnTo>
                    <a:pt x="96666" y="0"/>
                  </a:lnTo>
                  <a:lnTo>
                    <a:pt x="96525" y="214097"/>
                  </a:lnTo>
                  <a:lnTo>
                    <a:pt x="39878" y="0"/>
                  </a:lnTo>
                  <a:lnTo>
                    <a:pt x="0" y="0"/>
                  </a:lnTo>
                  <a:lnTo>
                    <a:pt x="0" y="333396"/>
                  </a:lnTo>
                  <a:lnTo>
                    <a:pt x="39878" y="333396"/>
                  </a:lnTo>
                  <a:lnTo>
                    <a:pt x="39878" y="118383"/>
                  </a:lnTo>
                  <a:lnTo>
                    <a:pt x="96947" y="333396"/>
                  </a:lnTo>
                  <a:lnTo>
                    <a:pt x="136403" y="333396"/>
                  </a:lnTo>
                  <a:lnTo>
                    <a:pt x="136403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534" y="407764"/>
              <a:ext cx="2988430" cy="2008698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25" dirty="0"/>
              <a:t>12</a:t>
            </a:fld>
            <a:endParaRPr spc="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1250" y="6375425"/>
            <a:ext cx="8288020" cy="0"/>
          </a:xfrm>
          <a:custGeom>
            <a:avLst/>
            <a:gdLst/>
            <a:ahLst/>
            <a:cxnLst/>
            <a:rect l="l" t="t" r="r" b="b"/>
            <a:pathLst>
              <a:path w="8288020">
                <a:moveTo>
                  <a:pt x="82875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1D22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87175" y="740425"/>
            <a:ext cx="270510" cy="297180"/>
          </a:xfrm>
          <a:custGeom>
            <a:avLst/>
            <a:gdLst/>
            <a:ahLst/>
            <a:cxnLst/>
            <a:rect l="l" t="t" r="r" b="b"/>
            <a:pathLst>
              <a:path w="270509" h="297180">
                <a:moveTo>
                  <a:pt x="269999" y="147291"/>
                </a:moveTo>
                <a:lnTo>
                  <a:pt x="2033" y="147291"/>
                </a:lnTo>
                <a:lnTo>
                  <a:pt x="51534" y="136990"/>
                </a:lnTo>
                <a:lnTo>
                  <a:pt x="92804" y="108713"/>
                </a:lnTo>
                <a:lnTo>
                  <a:pt x="122264" y="66396"/>
                </a:lnTo>
                <a:lnTo>
                  <a:pt x="136335" y="13974"/>
                </a:lnTo>
                <a:lnTo>
                  <a:pt x="136977" y="0"/>
                </a:lnTo>
                <a:lnTo>
                  <a:pt x="138519" y="0"/>
                </a:lnTo>
                <a:lnTo>
                  <a:pt x="151776" y="63172"/>
                </a:lnTo>
                <a:lnTo>
                  <a:pt x="178004" y="103796"/>
                </a:lnTo>
                <a:lnTo>
                  <a:pt x="214935" y="132647"/>
                </a:lnTo>
                <a:lnTo>
                  <a:pt x="259660" y="146524"/>
                </a:lnTo>
                <a:lnTo>
                  <a:pt x="269999" y="147099"/>
                </a:lnTo>
                <a:lnTo>
                  <a:pt x="269999" y="147291"/>
                </a:lnTo>
                <a:close/>
              </a:path>
              <a:path w="270509" h="297180">
                <a:moveTo>
                  <a:pt x="133021" y="297000"/>
                </a:moveTo>
                <a:lnTo>
                  <a:pt x="131480" y="297000"/>
                </a:lnTo>
                <a:lnTo>
                  <a:pt x="130838" y="283025"/>
                </a:lnTo>
                <a:lnTo>
                  <a:pt x="118223" y="233827"/>
                </a:lnTo>
                <a:lnTo>
                  <a:pt x="91994" y="193203"/>
                </a:lnTo>
                <a:lnTo>
                  <a:pt x="55063" y="164352"/>
                </a:lnTo>
                <a:lnTo>
                  <a:pt x="10338" y="150475"/>
                </a:lnTo>
                <a:lnTo>
                  <a:pt x="0" y="149901"/>
                </a:lnTo>
                <a:lnTo>
                  <a:pt x="0" y="147178"/>
                </a:lnTo>
                <a:lnTo>
                  <a:pt x="2033" y="147291"/>
                </a:lnTo>
                <a:lnTo>
                  <a:pt x="269999" y="147291"/>
                </a:lnTo>
                <a:lnTo>
                  <a:pt x="269999" y="149708"/>
                </a:lnTo>
                <a:lnTo>
                  <a:pt x="267965" y="149708"/>
                </a:lnTo>
                <a:lnTo>
                  <a:pt x="218464" y="160009"/>
                </a:lnTo>
                <a:lnTo>
                  <a:pt x="177195" y="188286"/>
                </a:lnTo>
                <a:lnTo>
                  <a:pt x="147735" y="230603"/>
                </a:lnTo>
                <a:lnTo>
                  <a:pt x="133663" y="283025"/>
                </a:lnTo>
                <a:lnTo>
                  <a:pt x="133021" y="297000"/>
                </a:lnTo>
                <a:close/>
              </a:path>
              <a:path w="270509" h="297180">
                <a:moveTo>
                  <a:pt x="269999" y="149821"/>
                </a:moveTo>
                <a:lnTo>
                  <a:pt x="267965" y="149708"/>
                </a:lnTo>
                <a:lnTo>
                  <a:pt x="269999" y="149708"/>
                </a:lnTo>
                <a:close/>
              </a:path>
            </a:pathLst>
          </a:custGeom>
          <a:solidFill>
            <a:srgbClr val="1D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81375" y="149950"/>
            <a:ext cx="270510" cy="297180"/>
          </a:xfrm>
          <a:custGeom>
            <a:avLst/>
            <a:gdLst/>
            <a:ahLst/>
            <a:cxnLst/>
            <a:rect l="l" t="t" r="r" b="b"/>
            <a:pathLst>
              <a:path w="270509" h="297180">
                <a:moveTo>
                  <a:pt x="269999" y="147291"/>
                </a:moveTo>
                <a:lnTo>
                  <a:pt x="2033" y="147291"/>
                </a:lnTo>
                <a:lnTo>
                  <a:pt x="51534" y="136990"/>
                </a:lnTo>
                <a:lnTo>
                  <a:pt x="92804" y="108713"/>
                </a:lnTo>
                <a:lnTo>
                  <a:pt x="122264" y="66396"/>
                </a:lnTo>
                <a:lnTo>
                  <a:pt x="136336" y="13974"/>
                </a:lnTo>
                <a:lnTo>
                  <a:pt x="136977" y="0"/>
                </a:lnTo>
                <a:lnTo>
                  <a:pt x="138519" y="0"/>
                </a:lnTo>
                <a:lnTo>
                  <a:pt x="151776" y="63172"/>
                </a:lnTo>
                <a:lnTo>
                  <a:pt x="178004" y="103796"/>
                </a:lnTo>
                <a:lnTo>
                  <a:pt x="214935" y="132647"/>
                </a:lnTo>
                <a:lnTo>
                  <a:pt x="259660" y="146524"/>
                </a:lnTo>
                <a:lnTo>
                  <a:pt x="269999" y="147099"/>
                </a:lnTo>
                <a:lnTo>
                  <a:pt x="269999" y="147291"/>
                </a:lnTo>
                <a:close/>
              </a:path>
              <a:path w="270509" h="297180">
                <a:moveTo>
                  <a:pt x="133022" y="296999"/>
                </a:moveTo>
                <a:lnTo>
                  <a:pt x="131480" y="296999"/>
                </a:lnTo>
                <a:lnTo>
                  <a:pt x="130838" y="283025"/>
                </a:lnTo>
                <a:lnTo>
                  <a:pt x="118223" y="233827"/>
                </a:lnTo>
                <a:lnTo>
                  <a:pt x="91995" y="193203"/>
                </a:lnTo>
                <a:lnTo>
                  <a:pt x="55064" y="164352"/>
                </a:lnTo>
                <a:lnTo>
                  <a:pt x="10338" y="150475"/>
                </a:lnTo>
                <a:lnTo>
                  <a:pt x="0" y="149901"/>
                </a:lnTo>
                <a:lnTo>
                  <a:pt x="0" y="147178"/>
                </a:lnTo>
                <a:lnTo>
                  <a:pt x="2033" y="147291"/>
                </a:lnTo>
                <a:lnTo>
                  <a:pt x="269999" y="147291"/>
                </a:lnTo>
                <a:lnTo>
                  <a:pt x="269999" y="149708"/>
                </a:lnTo>
                <a:lnTo>
                  <a:pt x="267966" y="149708"/>
                </a:lnTo>
                <a:lnTo>
                  <a:pt x="218465" y="160009"/>
                </a:lnTo>
                <a:lnTo>
                  <a:pt x="177195" y="188286"/>
                </a:lnTo>
                <a:lnTo>
                  <a:pt x="147735" y="230603"/>
                </a:lnTo>
                <a:lnTo>
                  <a:pt x="133663" y="283025"/>
                </a:lnTo>
                <a:lnTo>
                  <a:pt x="133022" y="296999"/>
                </a:lnTo>
                <a:close/>
              </a:path>
              <a:path w="270509" h="297180">
                <a:moveTo>
                  <a:pt x="269999" y="149821"/>
                </a:moveTo>
                <a:lnTo>
                  <a:pt x="267966" y="149708"/>
                </a:lnTo>
                <a:lnTo>
                  <a:pt x="269999" y="149708"/>
                </a:lnTo>
                <a:close/>
              </a:path>
            </a:pathLst>
          </a:custGeom>
          <a:solidFill>
            <a:srgbClr val="1D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54900" y="574825"/>
            <a:ext cx="270510" cy="297180"/>
          </a:xfrm>
          <a:custGeom>
            <a:avLst/>
            <a:gdLst/>
            <a:ahLst/>
            <a:cxnLst/>
            <a:rect l="l" t="t" r="r" b="b"/>
            <a:pathLst>
              <a:path w="270509" h="297180">
                <a:moveTo>
                  <a:pt x="269999" y="147291"/>
                </a:moveTo>
                <a:lnTo>
                  <a:pt x="2033" y="147291"/>
                </a:lnTo>
                <a:lnTo>
                  <a:pt x="51534" y="136990"/>
                </a:lnTo>
                <a:lnTo>
                  <a:pt x="92804" y="108713"/>
                </a:lnTo>
                <a:lnTo>
                  <a:pt x="122264" y="66396"/>
                </a:lnTo>
                <a:lnTo>
                  <a:pt x="136336" y="13974"/>
                </a:lnTo>
                <a:lnTo>
                  <a:pt x="136977" y="0"/>
                </a:lnTo>
                <a:lnTo>
                  <a:pt x="138519" y="0"/>
                </a:lnTo>
                <a:lnTo>
                  <a:pt x="151776" y="63172"/>
                </a:lnTo>
                <a:lnTo>
                  <a:pt x="178004" y="103796"/>
                </a:lnTo>
                <a:lnTo>
                  <a:pt x="214935" y="132647"/>
                </a:lnTo>
                <a:lnTo>
                  <a:pt x="259660" y="146524"/>
                </a:lnTo>
                <a:lnTo>
                  <a:pt x="269999" y="147099"/>
                </a:lnTo>
                <a:lnTo>
                  <a:pt x="269999" y="147291"/>
                </a:lnTo>
                <a:close/>
              </a:path>
              <a:path w="270509" h="297180">
                <a:moveTo>
                  <a:pt x="133021" y="297000"/>
                </a:moveTo>
                <a:lnTo>
                  <a:pt x="131480" y="297000"/>
                </a:lnTo>
                <a:lnTo>
                  <a:pt x="130838" y="283025"/>
                </a:lnTo>
                <a:lnTo>
                  <a:pt x="118223" y="233827"/>
                </a:lnTo>
                <a:lnTo>
                  <a:pt x="91994" y="193203"/>
                </a:lnTo>
                <a:lnTo>
                  <a:pt x="55063" y="164352"/>
                </a:lnTo>
                <a:lnTo>
                  <a:pt x="10338" y="150475"/>
                </a:lnTo>
                <a:lnTo>
                  <a:pt x="0" y="149901"/>
                </a:lnTo>
                <a:lnTo>
                  <a:pt x="0" y="147178"/>
                </a:lnTo>
                <a:lnTo>
                  <a:pt x="2033" y="147291"/>
                </a:lnTo>
                <a:lnTo>
                  <a:pt x="269999" y="147291"/>
                </a:lnTo>
                <a:lnTo>
                  <a:pt x="269999" y="149708"/>
                </a:lnTo>
                <a:lnTo>
                  <a:pt x="267965" y="149708"/>
                </a:lnTo>
                <a:lnTo>
                  <a:pt x="218464" y="160009"/>
                </a:lnTo>
                <a:lnTo>
                  <a:pt x="177195" y="188286"/>
                </a:lnTo>
                <a:lnTo>
                  <a:pt x="147735" y="230603"/>
                </a:lnTo>
                <a:lnTo>
                  <a:pt x="133663" y="283025"/>
                </a:lnTo>
                <a:lnTo>
                  <a:pt x="133021" y="297000"/>
                </a:lnTo>
                <a:close/>
              </a:path>
              <a:path w="270509" h="297180">
                <a:moveTo>
                  <a:pt x="269999" y="149821"/>
                </a:moveTo>
                <a:lnTo>
                  <a:pt x="267965" y="149708"/>
                </a:lnTo>
                <a:lnTo>
                  <a:pt x="269999" y="149708"/>
                </a:lnTo>
                <a:close/>
              </a:path>
            </a:pathLst>
          </a:custGeom>
          <a:solidFill>
            <a:srgbClr val="1D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978119" y="6153056"/>
            <a:ext cx="585470" cy="451484"/>
            <a:chOff x="1978119" y="6153056"/>
            <a:chExt cx="585470" cy="451484"/>
          </a:xfrm>
        </p:grpSpPr>
        <p:sp>
          <p:nvSpPr>
            <p:cNvPr id="7" name="object 7"/>
            <p:cNvSpPr/>
            <p:nvPr/>
          </p:nvSpPr>
          <p:spPr>
            <a:xfrm>
              <a:off x="1987644" y="6162581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4">
                  <a:moveTo>
                    <a:pt x="350400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350400" y="0"/>
                  </a:lnTo>
                  <a:lnTo>
                    <a:pt x="399926" y="5704"/>
                  </a:lnTo>
                  <a:lnTo>
                    <a:pt x="445391" y="21954"/>
                  </a:lnTo>
                  <a:lnTo>
                    <a:pt x="485497" y="47452"/>
                  </a:lnTo>
                  <a:lnTo>
                    <a:pt x="518947" y="80903"/>
                  </a:lnTo>
                  <a:lnTo>
                    <a:pt x="544445" y="121008"/>
                  </a:lnTo>
                  <a:lnTo>
                    <a:pt x="560695" y="166473"/>
                  </a:lnTo>
                  <a:lnTo>
                    <a:pt x="566400" y="215999"/>
                  </a:lnTo>
                  <a:lnTo>
                    <a:pt x="560695" y="265526"/>
                  </a:lnTo>
                  <a:lnTo>
                    <a:pt x="544445" y="310991"/>
                  </a:lnTo>
                  <a:lnTo>
                    <a:pt x="518947" y="351096"/>
                  </a:lnTo>
                  <a:lnTo>
                    <a:pt x="485497" y="384547"/>
                  </a:lnTo>
                  <a:lnTo>
                    <a:pt x="445391" y="410045"/>
                  </a:lnTo>
                  <a:lnTo>
                    <a:pt x="399926" y="426295"/>
                  </a:lnTo>
                  <a:lnTo>
                    <a:pt x="350400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7644" y="6162581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4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5"/>
                  </a:lnTo>
                  <a:lnTo>
                    <a:pt x="95232" y="36889"/>
                  </a:lnTo>
                  <a:lnTo>
                    <a:pt x="131922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350400" y="0"/>
                  </a:lnTo>
                  <a:lnTo>
                    <a:pt x="393931" y="4388"/>
                  </a:lnTo>
                  <a:lnTo>
                    <a:pt x="434476" y="16974"/>
                  </a:lnTo>
                  <a:lnTo>
                    <a:pt x="471167" y="36889"/>
                  </a:lnTo>
                  <a:lnTo>
                    <a:pt x="503135" y="63265"/>
                  </a:lnTo>
                  <a:lnTo>
                    <a:pt x="529510" y="95232"/>
                  </a:lnTo>
                  <a:lnTo>
                    <a:pt x="549425" y="131922"/>
                  </a:lnTo>
                  <a:lnTo>
                    <a:pt x="562011" y="172468"/>
                  </a:lnTo>
                  <a:lnTo>
                    <a:pt x="566400" y="215999"/>
                  </a:lnTo>
                  <a:lnTo>
                    <a:pt x="562011" y="259531"/>
                  </a:lnTo>
                  <a:lnTo>
                    <a:pt x="549425" y="300077"/>
                  </a:lnTo>
                  <a:lnTo>
                    <a:pt x="529510" y="336767"/>
                  </a:lnTo>
                  <a:lnTo>
                    <a:pt x="503135" y="368734"/>
                  </a:lnTo>
                  <a:lnTo>
                    <a:pt x="471167" y="395110"/>
                  </a:lnTo>
                  <a:lnTo>
                    <a:pt x="434476" y="415025"/>
                  </a:lnTo>
                  <a:lnTo>
                    <a:pt x="393931" y="427611"/>
                  </a:lnTo>
                  <a:lnTo>
                    <a:pt x="350400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2" y="415025"/>
                  </a:lnTo>
                  <a:lnTo>
                    <a:pt x="95232" y="395110"/>
                  </a:lnTo>
                  <a:lnTo>
                    <a:pt x="63264" y="368734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55883" y="6149904"/>
            <a:ext cx="1058545" cy="451484"/>
            <a:chOff x="855883" y="6149904"/>
            <a:chExt cx="1058545" cy="451484"/>
          </a:xfrm>
        </p:grpSpPr>
        <p:sp>
          <p:nvSpPr>
            <p:cNvPr id="10" name="object 10"/>
            <p:cNvSpPr/>
            <p:nvPr/>
          </p:nvSpPr>
          <p:spPr>
            <a:xfrm>
              <a:off x="865409" y="6159429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4">
                  <a:moveTo>
                    <a:pt x="822899" y="431999"/>
                  </a:moveTo>
                  <a:lnTo>
                    <a:pt x="215999" y="431999"/>
                  </a:lnTo>
                  <a:lnTo>
                    <a:pt x="166473" y="426294"/>
                  </a:lnTo>
                  <a:lnTo>
                    <a:pt x="121008" y="410045"/>
                  </a:lnTo>
                  <a:lnTo>
                    <a:pt x="80902" y="384546"/>
                  </a:lnTo>
                  <a:lnTo>
                    <a:pt x="47452" y="351096"/>
                  </a:lnTo>
                  <a:lnTo>
                    <a:pt x="21954" y="310990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2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72426" y="5704"/>
                  </a:lnTo>
                  <a:lnTo>
                    <a:pt x="917891" y="21954"/>
                  </a:lnTo>
                  <a:lnTo>
                    <a:pt x="957996" y="47452"/>
                  </a:lnTo>
                  <a:lnTo>
                    <a:pt x="991447" y="80903"/>
                  </a:lnTo>
                  <a:lnTo>
                    <a:pt x="1016945" y="121008"/>
                  </a:lnTo>
                  <a:lnTo>
                    <a:pt x="1033195" y="166473"/>
                  </a:lnTo>
                  <a:lnTo>
                    <a:pt x="1038899" y="215999"/>
                  </a:lnTo>
                  <a:lnTo>
                    <a:pt x="1033195" y="265526"/>
                  </a:lnTo>
                  <a:lnTo>
                    <a:pt x="1016945" y="310991"/>
                  </a:lnTo>
                  <a:lnTo>
                    <a:pt x="991447" y="351096"/>
                  </a:lnTo>
                  <a:lnTo>
                    <a:pt x="957996" y="384546"/>
                  </a:lnTo>
                  <a:lnTo>
                    <a:pt x="917891" y="410045"/>
                  </a:lnTo>
                  <a:lnTo>
                    <a:pt x="872426" y="426294"/>
                  </a:lnTo>
                  <a:lnTo>
                    <a:pt x="822899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5408" y="6159429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4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4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66431" y="4388"/>
                  </a:lnTo>
                  <a:lnTo>
                    <a:pt x="906977" y="16974"/>
                  </a:lnTo>
                  <a:lnTo>
                    <a:pt x="943667" y="36889"/>
                  </a:lnTo>
                  <a:lnTo>
                    <a:pt x="975635" y="63264"/>
                  </a:lnTo>
                  <a:lnTo>
                    <a:pt x="1002010" y="95232"/>
                  </a:lnTo>
                  <a:lnTo>
                    <a:pt x="1021925" y="131922"/>
                  </a:lnTo>
                  <a:lnTo>
                    <a:pt x="1034511" y="172468"/>
                  </a:lnTo>
                  <a:lnTo>
                    <a:pt x="1038899" y="215999"/>
                  </a:lnTo>
                  <a:lnTo>
                    <a:pt x="1034511" y="259531"/>
                  </a:lnTo>
                  <a:lnTo>
                    <a:pt x="1021925" y="300077"/>
                  </a:lnTo>
                  <a:lnTo>
                    <a:pt x="1002010" y="336767"/>
                  </a:lnTo>
                  <a:lnTo>
                    <a:pt x="975635" y="368735"/>
                  </a:lnTo>
                  <a:lnTo>
                    <a:pt x="943667" y="395110"/>
                  </a:lnTo>
                  <a:lnTo>
                    <a:pt x="906977" y="415025"/>
                  </a:lnTo>
                  <a:lnTo>
                    <a:pt x="866431" y="427611"/>
                  </a:lnTo>
                  <a:lnTo>
                    <a:pt x="8228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3" y="415025"/>
                  </a:lnTo>
                  <a:lnTo>
                    <a:pt x="95232" y="395110"/>
                  </a:lnTo>
                  <a:lnTo>
                    <a:pt x="63264" y="368734"/>
                  </a:lnTo>
                  <a:lnTo>
                    <a:pt x="36889" y="336767"/>
                  </a:lnTo>
                  <a:lnTo>
                    <a:pt x="16974" y="300076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6693" y="6149904"/>
            <a:ext cx="436245" cy="451484"/>
            <a:chOff x="356693" y="6149904"/>
            <a:chExt cx="436245" cy="451484"/>
          </a:xfrm>
        </p:grpSpPr>
        <p:sp>
          <p:nvSpPr>
            <p:cNvPr id="13" name="object 13"/>
            <p:cNvSpPr/>
            <p:nvPr/>
          </p:nvSpPr>
          <p:spPr>
            <a:xfrm>
              <a:off x="366218" y="6159429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5" h="432434">
                  <a:moveTo>
                    <a:pt x="208499" y="431999"/>
                  </a:moveTo>
                  <a:lnTo>
                    <a:pt x="160692" y="426294"/>
                  </a:lnTo>
                  <a:lnTo>
                    <a:pt x="116806" y="410045"/>
                  </a:lnTo>
                  <a:lnTo>
                    <a:pt x="78093" y="384546"/>
                  </a:lnTo>
                  <a:lnTo>
                    <a:pt x="45805" y="351096"/>
                  </a:lnTo>
                  <a:lnTo>
                    <a:pt x="21192" y="310990"/>
                  </a:lnTo>
                  <a:lnTo>
                    <a:pt x="5506" y="265526"/>
                  </a:lnTo>
                  <a:lnTo>
                    <a:pt x="0" y="215999"/>
                  </a:lnTo>
                  <a:lnTo>
                    <a:pt x="5506" y="166473"/>
                  </a:lnTo>
                  <a:lnTo>
                    <a:pt x="21192" y="121008"/>
                  </a:lnTo>
                  <a:lnTo>
                    <a:pt x="45805" y="80903"/>
                  </a:lnTo>
                  <a:lnTo>
                    <a:pt x="78093" y="47452"/>
                  </a:lnTo>
                  <a:lnTo>
                    <a:pt x="116806" y="21954"/>
                  </a:lnTo>
                  <a:lnTo>
                    <a:pt x="160692" y="5704"/>
                  </a:lnTo>
                  <a:lnTo>
                    <a:pt x="208499" y="0"/>
                  </a:lnTo>
                  <a:lnTo>
                    <a:pt x="256307" y="5704"/>
                  </a:lnTo>
                  <a:lnTo>
                    <a:pt x="300192" y="21954"/>
                  </a:lnTo>
                  <a:lnTo>
                    <a:pt x="338906" y="47452"/>
                  </a:lnTo>
                  <a:lnTo>
                    <a:pt x="371194" y="80903"/>
                  </a:lnTo>
                  <a:lnTo>
                    <a:pt x="395807" y="121008"/>
                  </a:lnTo>
                  <a:lnTo>
                    <a:pt x="411493" y="166473"/>
                  </a:lnTo>
                  <a:lnTo>
                    <a:pt x="416999" y="215999"/>
                  </a:lnTo>
                  <a:lnTo>
                    <a:pt x="411493" y="265526"/>
                  </a:lnTo>
                  <a:lnTo>
                    <a:pt x="395807" y="310991"/>
                  </a:lnTo>
                  <a:lnTo>
                    <a:pt x="371194" y="351096"/>
                  </a:lnTo>
                  <a:lnTo>
                    <a:pt x="338906" y="384546"/>
                  </a:lnTo>
                  <a:lnTo>
                    <a:pt x="300192" y="410045"/>
                  </a:lnTo>
                  <a:lnTo>
                    <a:pt x="256307" y="426294"/>
                  </a:lnTo>
                  <a:lnTo>
                    <a:pt x="208499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6218" y="6159429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5" h="432434">
                  <a:moveTo>
                    <a:pt x="0" y="215999"/>
                  </a:moveTo>
                  <a:lnTo>
                    <a:pt x="4235" y="172468"/>
                  </a:lnTo>
                  <a:lnTo>
                    <a:pt x="16384" y="131922"/>
                  </a:lnTo>
                  <a:lnTo>
                    <a:pt x="35608" y="95232"/>
                  </a:lnTo>
                  <a:lnTo>
                    <a:pt x="61068" y="63264"/>
                  </a:lnTo>
                  <a:lnTo>
                    <a:pt x="91925" y="36889"/>
                  </a:lnTo>
                  <a:lnTo>
                    <a:pt x="127342" y="16974"/>
                  </a:lnTo>
                  <a:lnTo>
                    <a:pt x="166479" y="4388"/>
                  </a:lnTo>
                  <a:lnTo>
                    <a:pt x="208499" y="0"/>
                  </a:lnTo>
                  <a:lnTo>
                    <a:pt x="250520" y="4388"/>
                  </a:lnTo>
                  <a:lnTo>
                    <a:pt x="289657" y="16974"/>
                  </a:lnTo>
                  <a:lnTo>
                    <a:pt x="325074" y="36889"/>
                  </a:lnTo>
                  <a:lnTo>
                    <a:pt x="355931" y="63264"/>
                  </a:lnTo>
                  <a:lnTo>
                    <a:pt x="381391" y="95232"/>
                  </a:lnTo>
                  <a:lnTo>
                    <a:pt x="400615" y="131922"/>
                  </a:lnTo>
                  <a:lnTo>
                    <a:pt x="412763" y="172468"/>
                  </a:lnTo>
                  <a:lnTo>
                    <a:pt x="416999" y="215999"/>
                  </a:lnTo>
                  <a:lnTo>
                    <a:pt x="412763" y="259531"/>
                  </a:lnTo>
                  <a:lnTo>
                    <a:pt x="400615" y="300077"/>
                  </a:lnTo>
                  <a:lnTo>
                    <a:pt x="381391" y="336767"/>
                  </a:lnTo>
                  <a:lnTo>
                    <a:pt x="355931" y="368735"/>
                  </a:lnTo>
                  <a:lnTo>
                    <a:pt x="325074" y="395110"/>
                  </a:lnTo>
                  <a:lnTo>
                    <a:pt x="289657" y="415025"/>
                  </a:lnTo>
                  <a:lnTo>
                    <a:pt x="250520" y="427611"/>
                  </a:lnTo>
                  <a:lnTo>
                    <a:pt x="208499" y="431999"/>
                  </a:lnTo>
                  <a:lnTo>
                    <a:pt x="166479" y="427611"/>
                  </a:lnTo>
                  <a:lnTo>
                    <a:pt x="127342" y="415025"/>
                  </a:lnTo>
                  <a:lnTo>
                    <a:pt x="91925" y="395110"/>
                  </a:lnTo>
                  <a:lnTo>
                    <a:pt x="61068" y="368734"/>
                  </a:lnTo>
                  <a:lnTo>
                    <a:pt x="35608" y="336767"/>
                  </a:lnTo>
                  <a:lnTo>
                    <a:pt x="16384" y="300076"/>
                  </a:lnTo>
                  <a:lnTo>
                    <a:pt x="4235" y="259531"/>
                  </a:lnTo>
                  <a:lnTo>
                    <a:pt x="0" y="215999"/>
                  </a:lnTo>
                  <a:close/>
                </a:path>
              </a:pathLst>
            </a:custGeom>
            <a:ln w="19049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021562" y="6063241"/>
            <a:ext cx="585470" cy="451484"/>
            <a:chOff x="2021562" y="6063241"/>
            <a:chExt cx="585470" cy="451484"/>
          </a:xfrm>
        </p:grpSpPr>
        <p:sp>
          <p:nvSpPr>
            <p:cNvPr id="16" name="object 16"/>
            <p:cNvSpPr/>
            <p:nvPr/>
          </p:nvSpPr>
          <p:spPr>
            <a:xfrm>
              <a:off x="2031087" y="6072766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4">
                  <a:moveTo>
                    <a:pt x="350400" y="432000"/>
                  </a:moveTo>
                  <a:lnTo>
                    <a:pt x="215999" y="432000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2" y="384547"/>
                  </a:lnTo>
                  <a:lnTo>
                    <a:pt x="47452" y="351097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6000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350400" y="0"/>
                  </a:lnTo>
                  <a:lnTo>
                    <a:pt x="399926" y="5704"/>
                  </a:lnTo>
                  <a:lnTo>
                    <a:pt x="445391" y="21954"/>
                  </a:lnTo>
                  <a:lnTo>
                    <a:pt x="485497" y="47452"/>
                  </a:lnTo>
                  <a:lnTo>
                    <a:pt x="518947" y="80903"/>
                  </a:lnTo>
                  <a:lnTo>
                    <a:pt x="544445" y="121008"/>
                  </a:lnTo>
                  <a:lnTo>
                    <a:pt x="560695" y="166473"/>
                  </a:lnTo>
                  <a:lnTo>
                    <a:pt x="566400" y="216000"/>
                  </a:lnTo>
                  <a:lnTo>
                    <a:pt x="560695" y="265527"/>
                  </a:lnTo>
                  <a:lnTo>
                    <a:pt x="544445" y="310991"/>
                  </a:lnTo>
                  <a:lnTo>
                    <a:pt x="518947" y="351097"/>
                  </a:lnTo>
                  <a:lnTo>
                    <a:pt x="485496" y="384547"/>
                  </a:lnTo>
                  <a:lnTo>
                    <a:pt x="445391" y="410045"/>
                  </a:lnTo>
                  <a:lnTo>
                    <a:pt x="399926" y="426295"/>
                  </a:lnTo>
                  <a:lnTo>
                    <a:pt x="350400" y="432000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31087" y="6072766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4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4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350400" y="0"/>
                  </a:lnTo>
                  <a:lnTo>
                    <a:pt x="393931" y="4388"/>
                  </a:lnTo>
                  <a:lnTo>
                    <a:pt x="434477" y="16974"/>
                  </a:lnTo>
                  <a:lnTo>
                    <a:pt x="471167" y="36889"/>
                  </a:lnTo>
                  <a:lnTo>
                    <a:pt x="503135" y="63264"/>
                  </a:lnTo>
                  <a:lnTo>
                    <a:pt x="529510" y="95232"/>
                  </a:lnTo>
                  <a:lnTo>
                    <a:pt x="549425" y="131922"/>
                  </a:lnTo>
                  <a:lnTo>
                    <a:pt x="562011" y="172468"/>
                  </a:lnTo>
                  <a:lnTo>
                    <a:pt x="566400" y="215999"/>
                  </a:lnTo>
                  <a:lnTo>
                    <a:pt x="562011" y="259531"/>
                  </a:lnTo>
                  <a:lnTo>
                    <a:pt x="549425" y="300077"/>
                  </a:lnTo>
                  <a:lnTo>
                    <a:pt x="529510" y="336767"/>
                  </a:lnTo>
                  <a:lnTo>
                    <a:pt x="503135" y="368735"/>
                  </a:lnTo>
                  <a:lnTo>
                    <a:pt x="471167" y="395110"/>
                  </a:lnTo>
                  <a:lnTo>
                    <a:pt x="434477" y="415025"/>
                  </a:lnTo>
                  <a:lnTo>
                    <a:pt x="393931" y="427611"/>
                  </a:lnTo>
                  <a:lnTo>
                    <a:pt x="350400" y="432000"/>
                  </a:lnTo>
                  <a:lnTo>
                    <a:pt x="215999" y="432000"/>
                  </a:lnTo>
                  <a:lnTo>
                    <a:pt x="172468" y="427611"/>
                  </a:lnTo>
                  <a:lnTo>
                    <a:pt x="131923" y="415026"/>
                  </a:lnTo>
                  <a:lnTo>
                    <a:pt x="95232" y="395111"/>
                  </a:lnTo>
                  <a:lnTo>
                    <a:pt x="63264" y="368735"/>
                  </a:lnTo>
                  <a:lnTo>
                    <a:pt x="36889" y="336768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600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99325" y="6060089"/>
            <a:ext cx="1058545" cy="451484"/>
            <a:chOff x="899325" y="6060089"/>
            <a:chExt cx="1058545" cy="451484"/>
          </a:xfrm>
        </p:grpSpPr>
        <p:sp>
          <p:nvSpPr>
            <p:cNvPr id="19" name="object 19"/>
            <p:cNvSpPr/>
            <p:nvPr/>
          </p:nvSpPr>
          <p:spPr>
            <a:xfrm>
              <a:off x="908850" y="6069614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822899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72426" y="5704"/>
                  </a:lnTo>
                  <a:lnTo>
                    <a:pt x="917891" y="21954"/>
                  </a:lnTo>
                  <a:lnTo>
                    <a:pt x="957996" y="47452"/>
                  </a:lnTo>
                  <a:lnTo>
                    <a:pt x="991447" y="80903"/>
                  </a:lnTo>
                  <a:lnTo>
                    <a:pt x="1016945" y="121008"/>
                  </a:lnTo>
                  <a:lnTo>
                    <a:pt x="1033195" y="166473"/>
                  </a:lnTo>
                  <a:lnTo>
                    <a:pt x="1038899" y="215999"/>
                  </a:lnTo>
                  <a:lnTo>
                    <a:pt x="1033195" y="265526"/>
                  </a:lnTo>
                  <a:lnTo>
                    <a:pt x="1016945" y="310991"/>
                  </a:lnTo>
                  <a:lnTo>
                    <a:pt x="991447" y="351096"/>
                  </a:lnTo>
                  <a:lnTo>
                    <a:pt x="957996" y="384547"/>
                  </a:lnTo>
                  <a:lnTo>
                    <a:pt x="917891" y="410045"/>
                  </a:lnTo>
                  <a:lnTo>
                    <a:pt x="872426" y="426295"/>
                  </a:lnTo>
                  <a:lnTo>
                    <a:pt x="822899" y="431999"/>
                  </a:lnTo>
                  <a:close/>
                </a:path>
              </a:pathLst>
            </a:custGeom>
            <a:solidFill>
              <a:srgbClr val="8AC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8850" y="6069614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5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66431" y="4388"/>
                  </a:lnTo>
                  <a:lnTo>
                    <a:pt x="906976" y="16974"/>
                  </a:lnTo>
                  <a:lnTo>
                    <a:pt x="943667" y="36889"/>
                  </a:lnTo>
                  <a:lnTo>
                    <a:pt x="975634" y="63265"/>
                  </a:lnTo>
                  <a:lnTo>
                    <a:pt x="1002010" y="95232"/>
                  </a:lnTo>
                  <a:lnTo>
                    <a:pt x="1021925" y="131922"/>
                  </a:lnTo>
                  <a:lnTo>
                    <a:pt x="1034511" y="172468"/>
                  </a:lnTo>
                  <a:lnTo>
                    <a:pt x="1038899" y="215999"/>
                  </a:lnTo>
                  <a:lnTo>
                    <a:pt x="1034511" y="259531"/>
                  </a:lnTo>
                  <a:lnTo>
                    <a:pt x="1021925" y="300077"/>
                  </a:lnTo>
                  <a:lnTo>
                    <a:pt x="1002010" y="336767"/>
                  </a:lnTo>
                  <a:lnTo>
                    <a:pt x="975634" y="368734"/>
                  </a:lnTo>
                  <a:lnTo>
                    <a:pt x="943667" y="395110"/>
                  </a:lnTo>
                  <a:lnTo>
                    <a:pt x="906976" y="415025"/>
                  </a:lnTo>
                  <a:lnTo>
                    <a:pt x="866431" y="427611"/>
                  </a:lnTo>
                  <a:lnTo>
                    <a:pt x="8228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3" y="415025"/>
                  </a:lnTo>
                  <a:lnTo>
                    <a:pt x="95232" y="395110"/>
                  </a:lnTo>
                  <a:lnTo>
                    <a:pt x="63264" y="368734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00134" y="6060089"/>
            <a:ext cx="436245" cy="451484"/>
            <a:chOff x="400134" y="6060089"/>
            <a:chExt cx="436245" cy="451484"/>
          </a:xfrm>
        </p:grpSpPr>
        <p:sp>
          <p:nvSpPr>
            <p:cNvPr id="22" name="object 22"/>
            <p:cNvSpPr/>
            <p:nvPr/>
          </p:nvSpPr>
          <p:spPr>
            <a:xfrm>
              <a:off x="409659" y="6069614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208500" y="431999"/>
                  </a:moveTo>
                  <a:lnTo>
                    <a:pt x="160692" y="426295"/>
                  </a:lnTo>
                  <a:lnTo>
                    <a:pt x="116807" y="410045"/>
                  </a:lnTo>
                  <a:lnTo>
                    <a:pt x="78093" y="384547"/>
                  </a:lnTo>
                  <a:lnTo>
                    <a:pt x="45805" y="351096"/>
                  </a:lnTo>
                  <a:lnTo>
                    <a:pt x="21192" y="310991"/>
                  </a:lnTo>
                  <a:lnTo>
                    <a:pt x="5506" y="265526"/>
                  </a:lnTo>
                  <a:lnTo>
                    <a:pt x="0" y="215999"/>
                  </a:lnTo>
                  <a:lnTo>
                    <a:pt x="5506" y="166473"/>
                  </a:lnTo>
                  <a:lnTo>
                    <a:pt x="21192" y="121008"/>
                  </a:lnTo>
                  <a:lnTo>
                    <a:pt x="45805" y="80903"/>
                  </a:lnTo>
                  <a:lnTo>
                    <a:pt x="78093" y="47452"/>
                  </a:lnTo>
                  <a:lnTo>
                    <a:pt x="116806" y="21954"/>
                  </a:lnTo>
                  <a:lnTo>
                    <a:pt x="160692" y="5704"/>
                  </a:lnTo>
                  <a:lnTo>
                    <a:pt x="208499" y="0"/>
                  </a:lnTo>
                  <a:lnTo>
                    <a:pt x="256307" y="5704"/>
                  </a:lnTo>
                  <a:lnTo>
                    <a:pt x="300193" y="21954"/>
                  </a:lnTo>
                  <a:lnTo>
                    <a:pt x="338906" y="47452"/>
                  </a:lnTo>
                  <a:lnTo>
                    <a:pt x="371194" y="80903"/>
                  </a:lnTo>
                  <a:lnTo>
                    <a:pt x="395807" y="121008"/>
                  </a:lnTo>
                  <a:lnTo>
                    <a:pt x="411493" y="166473"/>
                  </a:lnTo>
                  <a:lnTo>
                    <a:pt x="417000" y="215999"/>
                  </a:lnTo>
                  <a:lnTo>
                    <a:pt x="411493" y="265526"/>
                  </a:lnTo>
                  <a:lnTo>
                    <a:pt x="395807" y="310991"/>
                  </a:lnTo>
                  <a:lnTo>
                    <a:pt x="371194" y="351096"/>
                  </a:lnTo>
                  <a:lnTo>
                    <a:pt x="338906" y="384547"/>
                  </a:lnTo>
                  <a:lnTo>
                    <a:pt x="300193" y="410045"/>
                  </a:lnTo>
                  <a:lnTo>
                    <a:pt x="256307" y="426295"/>
                  </a:lnTo>
                  <a:lnTo>
                    <a:pt x="208500" y="431999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9659" y="6069614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0" y="215999"/>
                  </a:moveTo>
                  <a:lnTo>
                    <a:pt x="4235" y="172468"/>
                  </a:lnTo>
                  <a:lnTo>
                    <a:pt x="16384" y="131922"/>
                  </a:lnTo>
                  <a:lnTo>
                    <a:pt x="35608" y="95232"/>
                  </a:lnTo>
                  <a:lnTo>
                    <a:pt x="61068" y="63265"/>
                  </a:lnTo>
                  <a:lnTo>
                    <a:pt x="91925" y="36889"/>
                  </a:lnTo>
                  <a:lnTo>
                    <a:pt x="127342" y="16974"/>
                  </a:lnTo>
                  <a:lnTo>
                    <a:pt x="166479" y="4388"/>
                  </a:lnTo>
                  <a:lnTo>
                    <a:pt x="208499" y="0"/>
                  </a:lnTo>
                  <a:lnTo>
                    <a:pt x="250519" y="4388"/>
                  </a:lnTo>
                  <a:lnTo>
                    <a:pt x="289657" y="16974"/>
                  </a:lnTo>
                  <a:lnTo>
                    <a:pt x="325074" y="36889"/>
                  </a:lnTo>
                  <a:lnTo>
                    <a:pt x="355931" y="63265"/>
                  </a:lnTo>
                  <a:lnTo>
                    <a:pt x="381391" y="95232"/>
                  </a:lnTo>
                  <a:lnTo>
                    <a:pt x="400615" y="131922"/>
                  </a:lnTo>
                  <a:lnTo>
                    <a:pt x="412764" y="172468"/>
                  </a:lnTo>
                  <a:lnTo>
                    <a:pt x="417000" y="215999"/>
                  </a:lnTo>
                  <a:lnTo>
                    <a:pt x="412764" y="259531"/>
                  </a:lnTo>
                  <a:lnTo>
                    <a:pt x="400615" y="300077"/>
                  </a:lnTo>
                  <a:lnTo>
                    <a:pt x="381391" y="336767"/>
                  </a:lnTo>
                  <a:lnTo>
                    <a:pt x="355931" y="368734"/>
                  </a:lnTo>
                  <a:lnTo>
                    <a:pt x="325074" y="395110"/>
                  </a:lnTo>
                  <a:lnTo>
                    <a:pt x="289657" y="415025"/>
                  </a:lnTo>
                  <a:lnTo>
                    <a:pt x="250520" y="427611"/>
                  </a:lnTo>
                  <a:lnTo>
                    <a:pt x="208500" y="431999"/>
                  </a:lnTo>
                  <a:lnTo>
                    <a:pt x="166480" y="427611"/>
                  </a:lnTo>
                  <a:lnTo>
                    <a:pt x="127342" y="415025"/>
                  </a:lnTo>
                  <a:lnTo>
                    <a:pt x="91925" y="395110"/>
                  </a:lnTo>
                  <a:lnTo>
                    <a:pt x="61068" y="368734"/>
                  </a:lnTo>
                  <a:lnTo>
                    <a:pt x="35608" y="336767"/>
                  </a:lnTo>
                  <a:lnTo>
                    <a:pt x="16385" y="300077"/>
                  </a:lnTo>
                  <a:lnTo>
                    <a:pt x="4236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08187" y="1151599"/>
            <a:ext cx="11600180" cy="4599940"/>
            <a:chOff x="308187" y="1151599"/>
            <a:chExt cx="11600180" cy="4599940"/>
          </a:xfrm>
        </p:grpSpPr>
        <p:sp>
          <p:nvSpPr>
            <p:cNvPr id="25" name="object 25"/>
            <p:cNvSpPr/>
            <p:nvPr/>
          </p:nvSpPr>
          <p:spPr>
            <a:xfrm>
              <a:off x="312940" y="1438135"/>
              <a:ext cx="11332845" cy="4309110"/>
            </a:xfrm>
            <a:custGeom>
              <a:avLst/>
              <a:gdLst/>
              <a:ahLst/>
              <a:cxnLst/>
              <a:rect l="l" t="t" r="r" b="b"/>
              <a:pathLst>
                <a:path w="11332845" h="4309110">
                  <a:moveTo>
                    <a:pt x="11332807" y="0"/>
                  </a:moveTo>
                  <a:lnTo>
                    <a:pt x="0" y="0"/>
                  </a:lnTo>
                  <a:lnTo>
                    <a:pt x="0" y="4031602"/>
                  </a:lnTo>
                  <a:lnTo>
                    <a:pt x="0" y="4308602"/>
                  </a:lnTo>
                  <a:lnTo>
                    <a:pt x="11332807" y="4308602"/>
                  </a:lnTo>
                  <a:lnTo>
                    <a:pt x="11332807" y="4031602"/>
                  </a:lnTo>
                  <a:lnTo>
                    <a:pt x="11332807" y="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2949" y="1438131"/>
              <a:ext cx="11332845" cy="4309110"/>
            </a:xfrm>
            <a:custGeom>
              <a:avLst/>
              <a:gdLst/>
              <a:ahLst/>
              <a:cxnLst/>
              <a:rect l="l" t="t" r="r" b="b"/>
              <a:pathLst>
                <a:path w="11332845" h="4309110">
                  <a:moveTo>
                    <a:pt x="0" y="0"/>
                  </a:moveTo>
                  <a:lnTo>
                    <a:pt x="11332799" y="0"/>
                  </a:lnTo>
                  <a:lnTo>
                    <a:pt x="11332799" y="4308599"/>
                  </a:lnTo>
                  <a:lnTo>
                    <a:pt x="0" y="43085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5958" y="1161124"/>
              <a:ext cx="11332845" cy="4309110"/>
            </a:xfrm>
            <a:custGeom>
              <a:avLst/>
              <a:gdLst/>
              <a:ahLst/>
              <a:cxnLst/>
              <a:rect l="l" t="t" r="r" b="b"/>
              <a:pathLst>
                <a:path w="11332845" h="4309110">
                  <a:moveTo>
                    <a:pt x="11332800" y="4308600"/>
                  </a:moveTo>
                  <a:lnTo>
                    <a:pt x="0" y="4308600"/>
                  </a:lnTo>
                  <a:lnTo>
                    <a:pt x="0" y="0"/>
                  </a:lnTo>
                  <a:lnTo>
                    <a:pt x="11332800" y="0"/>
                  </a:lnTo>
                  <a:lnTo>
                    <a:pt x="11332800" y="430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5958" y="1161124"/>
              <a:ext cx="11332845" cy="4309110"/>
            </a:xfrm>
            <a:custGeom>
              <a:avLst/>
              <a:gdLst/>
              <a:ahLst/>
              <a:cxnLst/>
              <a:rect l="l" t="t" r="r" b="b"/>
              <a:pathLst>
                <a:path w="11332845" h="4309110">
                  <a:moveTo>
                    <a:pt x="0" y="0"/>
                  </a:moveTo>
                  <a:lnTo>
                    <a:pt x="11332800" y="0"/>
                  </a:lnTo>
                  <a:lnTo>
                    <a:pt x="11332800" y="4308600"/>
                  </a:lnTo>
                  <a:lnTo>
                    <a:pt x="0" y="430860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45537" y="186092"/>
            <a:ext cx="365760" cy="716280"/>
            <a:chOff x="145537" y="186092"/>
            <a:chExt cx="365760" cy="716280"/>
          </a:xfrm>
        </p:grpSpPr>
        <p:sp>
          <p:nvSpPr>
            <p:cNvPr id="30" name="object 30"/>
            <p:cNvSpPr/>
            <p:nvPr/>
          </p:nvSpPr>
          <p:spPr>
            <a:xfrm>
              <a:off x="150299" y="190854"/>
              <a:ext cx="356235" cy="706755"/>
            </a:xfrm>
            <a:custGeom>
              <a:avLst/>
              <a:gdLst/>
              <a:ahLst/>
              <a:cxnLst/>
              <a:rect l="l" t="t" r="r" b="b"/>
              <a:pathLst>
                <a:path w="356234" h="706755">
                  <a:moveTo>
                    <a:pt x="179477" y="706594"/>
                  </a:moveTo>
                  <a:lnTo>
                    <a:pt x="123829" y="695509"/>
                  </a:lnTo>
                  <a:lnTo>
                    <a:pt x="77873" y="663670"/>
                  </a:lnTo>
                  <a:lnTo>
                    <a:pt x="44618" y="616972"/>
                  </a:lnTo>
                  <a:lnTo>
                    <a:pt x="20053" y="556596"/>
                  </a:lnTo>
                  <a:lnTo>
                    <a:pt x="5180" y="483955"/>
                  </a:lnTo>
                  <a:lnTo>
                    <a:pt x="1020" y="417050"/>
                  </a:lnTo>
                  <a:lnTo>
                    <a:pt x="0" y="399994"/>
                  </a:lnTo>
                  <a:lnTo>
                    <a:pt x="55" y="306599"/>
                  </a:lnTo>
                  <a:lnTo>
                    <a:pt x="4679" y="228534"/>
                  </a:lnTo>
                  <a:lnTo>
                    <a:pt x="18716" y="158960"/>
                  </a:lnTo>
                  <a:lnTo>
                    <a:pt x="46312" y="90291"/>
                  </a:lnTo>
                  <a:lnTo>
                    <a:pt x="86229" y="37263"/>
                  </a:lnTo>
                  <a:lnTo>
                    <a:pt x="129510" y="9669"/>
                  </a:lnTo>
                  <a:lnTo>
                    <a:pt x="180145" y="0"/>
                  </a:lnTo>
                  <a:lnTo>
                    <a:pt x="242595" y="13326"/>
                  </a:lnTo>
                  <a:lnTo>
                    <a:pt x="251501" y="16037"/>
                  </a:lnTo>
                  <a:lnTo>
                    <a:pt x="300402" y="57608"/>
                  </a:lnTo>
                  <a:lnTo>
                    <a:pt x="304809" y="61791"/>
                  </a:lnTo>
                  <a:lnTo>
                    <a:pt x="327142" y="108017"/>
                  </a:lnTo>
                  <a:lnTo>
                    <a:pt x="180145" y="108017"/>
                  </a:lnTo>
                  <a:lnTo>
                    <a:pt x="159590" y="111319"/>
                  </a:lnTo>
                  <a:lnTo>
                    <a:pt x="118815" y="153535"/>
                  </a:lnTo>
                  <a:lnTo>
                    <a:pt x="103608" y="202355"/>
                  </a:lnTo>
                  <a:lnTo>
                    <a:pt x="97258" y="250232"/>
                  </a:lnTo>
                  <a:lnTo>
                    <a:pt x="95253" y="306599"/>
                  </a:lnTo>
                  <a:lnTo>
                    <a:pt x="95253" y="399994"/>
                  </a:lnTo>
                  <a:lnTo>
                    <a:pt x="98428" y="473342"/>
                  </a:lnTo>
                  <a:lnTo>
                    <a:pt x="108288" y="529709"/>
                  </a:lnTo>
                  <a:lnTo>
                    <a:pt x="134357" y="580180"/>
                  </a:lnTo>
                  <a:lnTo>
                    <a:pt x="179477" y="598576"/>
                  </a:lnTo>
                  <a:lnTo>
                    <a:pt x="327427" y="598576"/>
                  </a:lnTo>
                  <a:lnTo>
                    <a:pt x="307305" y="638209"/>
                  </a:lnTo>
                  <a:lnTo>
                    <a:pt x="303138" y="645745"/>
                  </a:lnTo>
                  <a:lnTo>
                    <a:pt x="261660" y="680651"/>
                  </a:lnTo>
                  <a:lnTo>
                    <a:pt x="248994" y="690792"/>
                  </a:lnTo>
                  <a:lnTo>
                    <a:pt x="203832" y="701905"/>
                  </a:lnTo>
                  <a:lnTo>
                    <a:pt x="179477" y="706594"/>
                  </a:lnTo>
                  <a:close/>
                </a:path>
                <a:path w="356234" h="706755">
                  <a:moveTo>
                    <a:pt x="355611" y="231128"/>
                  </a:moveTo>
                  <a:lnTo>
                    <a:pt x="262029" y="231128"/>
                  </a:lnTo>
                  <a:lnTo>
                    <a:pt x="255512" y="177356"/>
                  </a:lnTo>
                  <a:lnTo>
                    <a:pt x="240639" y="138677"/>
                  </a:lnTo>
                  <a:lnTo>
                    <a:pt x="215739" y="115800"/>
                  </a:lnTo>
                  <a:lnTo>
                    <a:pt x="180145" y="108017"/>
                  </a:lnTo>
                  <a:lnTo>
                    <a:pt x="327142" y="108017"/>
                  </a:lnTo>
                  <a:lnTo>
                    <a:pt x="332096" y="118271"/>
                  </a:lnTo>
                  <a:lnTo>
                    <a:pt x="339568" y="134432"/>
                  </a:lnTo>
                  <a:lnTo>
                    <a:pt x="350335" y="196297"/>
                  </a:lnTo>
                  <a:lnTo>
                    <a:pt x="355611" y="231128"/>
                  </a:lnTo>
                  <a:close/>
                </a:path>
                <a:path w="356234" h="706755">
                  <a:moveTo>
                    <a:pt x="327427" y="598576"/>
                  </a:moveTo>
                  <a:lnTo>
                    <a:pt x="179477" y="598576"/>
                  </a:lnTo>
                  <a:lnTo>
                    <a:pt x="212564" y="591973"/>
                  </a:lnTo>
                  <a:lnTo>
                    <a:pt x="237631" y="571218"/>
                  </a:lnTo>
                  <a:lnTo>
                    <a:pt x="254008" y="534898"/>
                  </a:lnTo>
                  <a:lnTo>
                    <a:pt x="261361" y="481597"/>
                  </a:lnTo>
                  <a:lnTo>
                    <a:pt x="355277" y="481597"/>
                  </a:lnTo>
                  <a:lnTo>
                    <a:pt x="341800" y="563513"/>
                  </a:lnTo>
                  <a:lnTo>
                    <a:pt x="339401" y="574992"/>
                  </a:lnTo>
                  <a:lnTo>
                    <a:pt x="327427" y="598576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0299" y="190854"/>
              <a:ext cx="356235" cy="706755"/>
            </a:xfrm>
            <a:custGeom>
              <a:avLst/>
              <a:gdLst/>
              <a:ahLst/>
              <a:cxnLst/>
              <a:rect l="l" t="t" r="r" b="b"/>
              <a:pathLst>
                <a:path w="356234" h="706755">
                  <a:moveTo>
                    <a:pt x="261361" y="481597"/>
                  </a:moveTo>
                  <a:lnTo>
                    <a:pt x="254008" y="534898"/>
                  </a:lnTo>
                  <a:lnTo>
                    <a:pt x="179477" y="598576"/>
                  </a:lnTo>
                  <a:lnTo>
                    <a:pt x="179477" y="598576"/>
                  </a:lnTo>
                  <a:lnTo>
                    <a:pt x="95253" y="399994"/>
                  </a:lnTo>
                  <a:lnTo>
                    <a:pt x="95253" y="306599"/>
                  </a:lnTo>
                  <a:lnTo>
                    <a:pt x="97258" y="250232"/>
                  </a:lnTo>
                  <a:lnTo>
                    <a:pt x="103608" y="202355"/>
                  </a:lnTo>
                  <a:lnTo>
                    <a:pt x="118815" y="153535"/>
                  </a:lnTo>
                  <a:lnTo>
                    <a:pt x="142044" y="121224"/>
                  </a:lnTo>
                  <a:lnTo>
                    <a:pt x="159590" y="111319"/>
                  </a:lnTo>
                  <a:lnTo>
                    <a:pt x="180145" y="108017"/>
                  </a:lnTo>
                  <a:lnTo>
                    <a:pt x="180145" y="108017"/>
                  </a:lnTo>
                  <a:lnTo>
                    <a:pt x="215739" y="115800"/>
                  </a:lnTo>
                  <a:lnTo>
                    <a:pt x="240639" y="138677"/>
                  </a:lnTo>
                  <a:lnTo>
                    <a:pt x="255512" y="177356"/>
                  </a:lnTo>
                  <a:lnTo>
                    <a:pt x="262029" y="231128"/>
                  </a:lnTo>
                  <a:lnTo>
                    <a:pt x="355611" y="231128"/>
                  </a:lnTo>
                  <a:lnTo>
                    <a:pt x="350335" y="196297"/>
                  </a:lnTo>
                  <a:lnTo>
                    <a:pt x="339568" y="134432"/>
                  </a:lnTo>
                  <a:lnTo>
                    <a:pt x="332096" y="118271"/>
                  </a:lnTo>
                  <a:lnTo>
                    <a:pt x="304809" y="61791"/>
                  </a:lnTo>
                  <a:lnTo>
                    <a:pt x="300402" y="57608"/>
                  </a:lnTo>
                  <a:lnTo>
                    <a:pt x="251501" y="16037"/>
                  </a:lnTo>
                  <a:lnTo>
                    <a:pt x="242595" y="13326"/>
                  </a:lnTo>
                  <a:lnTo>
                    <a:pt x="180145" y="0"/>
                  </a:lnTo>
                  <a:lnTo>
                    <a:pt x="176549" y="686"/>
                  </a:lnTo>
                  <a:lnTo>
                    <a:pt x="129510" y="9669"/>
                  </a:lnTo>
                  <a:lnTo>
                    <a:pt x="86229" y="37263"/>
                  </a:lnTo>
                  <a:lnTo>
                    <a:pt x="46791" y="89149"/>
                  </a:lnTo>
                  <a:lnTo>
                    <a:pt x="46312" y="90291"/>
                  </a:lnTo>
                  <a:lnTo>
                    <a:pt x="18716" y="158960"/>
                  </a:lnTo>
                  <a:lnTo>
                    <a:pt x="4679" y="228534"/>
                  </a:lnTo>
                  <a:lnTo>
                    <a:pt x="0" y="307543"/>
                  </a:lnTo>
                  <a:lnTo>
                    <a:pt x="0" y="399994"/>
                  </a:lnTo>
                  <a:lnTo>
                    <a:pt x="1020" y="417050"/>
                  </a:lnTo>
                  <a:lnTo>
                    <a:pt x="5180" y="483955"/>
                  </a:lnTo>
                  <a:lnTo>
                    <a:pt x="7159" y="493617"/>
                  </a:lnTo>
                  <a:lnTo>
                    <a:pt x="20053" y="556596"/>
                  </a:lnTo>
                  <a:lnTo>
                    <a:pt x="44618" y="616972"/>
                  </a:lnTo>
                  <a:lnTo>
                    <a:pt x="77873" y="663670"/>
                  </a:lnTo>
                  <a:lnTo>
                    <a:pt x="123829" y="695509"/>
                  </a:lnTo>
                  <a:lnTo>
                    <a:pt x="179477" y="706594"/>
                  </a:lnTo>
                  <a:lnTo>
                    <a:pt x="203832" y="701905"/>
                  </a:lnTo>
                  <a:lnTo>
                    <a:pt x="248994" y="690792"/>
                  </a:lnTo>
                  <a:lnTo>
                    <a:pt x="261660" y="680651"/>
                  </a:lnTo>
                  <a:lnTo>
                    <a:pt x="303138" y="645745"/>
                  </a:lnTo>
                  <a:lnTo>
                    <a:pt x="307305" y="638209"/>
                  </a:lnTo>
                  <a:lnTo>
                    <a:pt x="339401" y="574992"/>
                  </a:lnTo>
                  <a:lnTo>
                    <a:pt x="341800" y="563513"/>
                  </a:lnTo>
                  <a:lnTo>
                    <a:pt x="355277" y="481597"/>
                  </a:lnTo>
                  <a:lnTo>
                    <a:pt x="261361" y="481597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63027" y="362976"/>
            <a:ext cx="351155" cy="539750"/>
            <a:chOff x="563027" y="362976"/>
            <a:chExt cx="351155" cy="539750"/>
          </a:xfrm>
        </p:grpSpPr>
        <p:sp>
          <p:nvSpPr>
            <p:cNvPr id="33" name="object 33"/>
            <p:cNvSpPr/>
            <p:nvPr/>
          </p:nvSpPr>
          <p:spPr>
            <a:xfrm>
              <a:off x="567790" y="367739"/>
              <a:ext cx="341630" cy="530225"/>
            </a:xfrm>
            <a:custGeom>
              <a:avLst/>
              <a:gdLst/>
              <a:ahLst/>
              <a:cxnLst/>
              <a:rect l="l" t="t" r="r" b="b"/>
              <a:pathLst>
                <a:path w="341630" h="530225">
                  <a:moveTo>
                    <a:pt x="171121" y="529709"/>
                  </a:moveTo>
                  <a:lnTo>
                    <a:pt x="110725" y="514615"/>
                  </a:lnTo>
                  <a:lnTo>
                    <a:pt x="53143" y="465172"/>
                  </a:lnTo>
                  <a:lnTo>
                    <a:pt x="19963" y="396155"/>
                  </a:lnTo>
                  <a:lnTo>
                    <a:pt x="3288" y="308434"/>
                  </a:lnTo>
                  <a:lnTo>
                    <a:pt x="0" y="269807"/>
                  </a:lnTo>
                  <a:lnTo>
                    <a:pt x="0" y="259902"/>
                  </a:lnTo>
                  <a:lnTo>
                    <a:pt x="8201" y="178549"/>
                  </a:lnTo>
                  <a:lnTo>
                    <a:pt x="38713" y="87814"/>
                  </a:lnTo>
                  <a:lnTo>
                    <a:pt x="84788" y="32529"/>
                  </a:lnTo>
                  <a:lnTo>
                    <a:pt x="141462" y="6556"/>
                  </a:lnTo>
                  <a:lnTo>
                    <a:pt x="170452" y="0"/>
                  </a:lnTo>
                  <a:lnTo>
                    <a:pt x="230986" y="15374"/>
                  </a:lnTo>
                  <a:lnTo>
                    <a:pt x="242978" y="19811"/>
                  </a:lnTo>
                  <a:lnTo>
                    <a:pt x="287839" y="64384"/>
                  </a:lnTo>
                  <a:lnTo>
                    <a:pt x="296788" y="74527"/>
                  </a:lnTo>
                  <a:lnTo>
                    <a:pt x="309823" y="106130"/>
                  </a:lnTo>
                  <a:lnTo>
                    <a:pt x="170452" y="106130"/>
                  </a:lnTo>
                  <a:lnTo>
                    <a:pt x="135025" y="118394"/>
                  </a:lnTo>
                  <a:lnTo>
                    <a:pt x="110961" y="151884"/>
                  </a:lnTo>
                  <a:lnTo>
                    <a:pt x="97258" y="200940"/>
                  </a:lnTo>
                  <a:lnTo>
                    <a:pt x="92913" y="259902"/>
                  </a:lnTo>
                  <a:lnTo>
                    <a:pt x="92913" y="269807"/>
                  </a:lnTo>
                  <a:lnTo>
                    <a:pt x="97258" y="329948"/>
                  </a:lnTo>
                  <a:lnTo>
                    <a:pt x="110961" y="378768"/>
                  </a:lnTo>
                  <a:lnTo>
                    <a:pt x="135192" y="412258"/>
                  </a:lnTo>
                  <a:lnTo>
                    <a:pt x="171121" y="424522"/>
                  </a:lnTo>
                  <a:lnTo>
                    <a:pt x="309769" y="424522"/>
                  </a:lnTo>
                  <a:lnTo>
                    <a:pt x="302533" y="442939"/>
                  </a:lnTo>
                  <a:lnTo>
                    <a:pt x="296788" y="455654"/>
                  </a:lnTo>
                  <a:lnTo>
                    <a:pt x="256769" y="497373"/>
                  </a:lnTo>
                  <a:lnTo>
                    <a:pt x="243313" y="510134"/>
                  </a:lnTo>
                  <a:lnTo>
                    <a:pt x="199452" y="523418"/>
                  </a:lnTo>
                  <a:lnTo>
                    <a:pt x="171121" y="529709"/>
                  </a:lnTo>
                  <a:close/>
                </a:path>
                <a:path w="341630" h="530225">
                  <a:moveTo>
                    <a:pt x="309769" y="424522"/>
                  </a:moveTo>
                  <a:lnTo>
                    <a:pt x="171121" y="424522"/>
                  </a:lnTo>
                  <a:lnTo>
                    <a:pt x="206214" y="412258"/>
                  </a:lnTo>
                  <a:lnTo>
                    <a:pt x="230278" y="378768"/>
                  </a:lnTo>
                  <a:lnTo>
                    <a:pt x="243647" y="329948"/>
                  </a:lnTo>
                  <a:lnTo>
                    <a:pt x="247992" y="269807"/>
                  </a:lnTo>
                  <a:lnTo>
                    <a:pt x="247992" y="259902"/>
                  </a:lnTo>
                  <a:lnTo>
                    <a:pt x="243647" y="200940"/>
                  </a:lnTo>
                  <a:lnTo>
                    <a:pt x="230278" y="151884"/>
                  </a:lnTo>
                  <a:lnTo>
                    <a:pt x="206214" y="118394"/>
                  </a:lnTo>
                  <a:lnTo>
                    <a:pt x="170452" y="106130"/>
                  </a:lnTo>
                  <a:lnTo>
                    <a:pt x="309823" y="106130"/>
                  </a:lnTo>
                  <a:lnTo>
                    <a:pt x="321245" y="133822"/>
                  </a:lnTo>
                  <a:lnTo>
                    <a:pt x="329876" y="156837"/>
                  </a:lnTo>
                  <a:lnTo>
                    <a:pt x="338030" y="222248"/>
                  </a:lnTo>
                  <a:lnTo>
                    <a:pt x="341240" y="259902"/>
                  </a:lnTo>
                  <a:lnTo>
                    <a:pt x="341240" y="269807"/>
                  </a:lnTo>
                  <a:lnTo>
                    <a:pt x="333003" y="351863"/>
                  </a:lnTo>
                  <a:lnTo>
                    <a:pt x="329876" y="373343"/>
                  </a:lnTo>
                  <a:lnTo>
                    <a:pt x="309769" y="424522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7790" y="367739"/>
              <a:ext cx="341630" cy="530225"/>
            </a:xfrm>
            <a:custGeom>
              <a:avLst/>
              <a:gdLst/>
              <a:ahLst/>
              <a:cxnLst/>
              <a:rect l="l" t="t" r="r" b="b"/>
              <a:pathLst>
                <a:path w="341630" h="530225">
                  <a:moveTo>
                    <a:pt x="0" y="269807"/>
                  </a:moveTo>
                  <a:lnTo>
                    <a:pt x="3288" y="308434"/>
                  </a:lnTo>
                  <a:lnTo>
                    <a:pt x="11363" y="373343"/>
                  </a:lnTo>
                  <a:lnTo>
                    <a:pt x="19963" y="396155"/>
                  </a:lnTo>
                  <a:lnTo>
                    <a:pt x="44785" y="455654"/>
                  </a:lnTo>
                  <a:lnTo>
                    <a:pt x="53143" y="465172"/>
                  </a:lnTo>
                  <a:lnTo>
                    <a:pt x="98428" y="510134"/>
                  </a:lnTo>
                  <a:lnTo>
                    <a:pt x="110725" y="514615"/>
                  </a:lnTo>
                  <a:lnTo>
                    <a:pt x="171121" y="529709"/>
                  </a:lnTo>
                  <a:lnTo>
                    <a:pt x="199452" y="523418"/>
                  </a:lnTo>
                  <a:lnTo>
                    <a:pt x="243313" y="510134"/>
                  </a:lnTo>
                  <a:lnTo>
                    <a:pt x="256769" y="497373"/>
                  </a:lnTo>
                  <a:lnTo>
                    <a:pt x="296788" y="455654"/>
                  </a:lnTo>
                  <a:lnTo>
                    <a:pt x="302533" y="442939"/>
                  </a:lnTo>
                  <a:lnTo>
                    <a:pt x="329876" y="373343"/>
                  </a:lnTo>
                  <a:lnTo>
                    <a:pt x="333003" y="351863"/>
                  </a:lnTo>
                  <a:lnTo>
                    <a:pt x="341240" y="269807"/>
                  </a:lnTo>
                  <a:lnTo>
                    <a:pt x="341240" y="259902"/>
                  </a:lnTo>
                  <a:lnTo>
                    <a:pt x="338030" y="222248"/>
                  </a:lnTo>
                  <a:lnTo>
                    <a:pt x="329876" y="156837"/>
                  </a:lnTo>
                  <a:lnTo>
                    <a:pt x="321245" y="133822"/>
                  </a:lnTo>
                  <a:lnTo>
                    <a:pt x="296788" y="74527"/>
                  </a:lnTo>
                  <a:lnTo>
                    <a:pt x="287839" y="64384"/>
                  </a:lnTo>
                  <a:lnTo>
                    <a:pt x="242978" y="19811"/>
                  </a:lnTo>
                  <a:lnTo>
                    <a:pt x="230986" y="15374"/>
                  </a:lnTo>
                  <a:lnTo>
                    <a:pt x="170452" y="0"/>
                  </a:lnTo>
                  <a:lnTo>
                    <a:pt x="141462" y="6556"/>
                  </a:lnTo>
                  <a:lnTo>
                    <a:pt x="98093" y="19811"/>
                  </a:lnTo>
                  <a:lnTo>
                    <a:pt x="84788" y="32529"/>
                  </a:lnTo>
                  <a:lnTo>
                    <a:pt x="44785" y="74527"/>
                  </a:lnTo>
                  <a:lnTo>
                    <a:pt x="38713" y="87814"/>
                  </a:lnTo>
                  <a:lnTo>
                    <a:pt x="11363" y="156837"/>
                  </a:lnTo>
                  <a:lnTo>
                    <a:pt x="8201" y="178549"/>
                  </a:lnTo>
                  <a:lnTo>
                    <a:pt x="0" y="259902"/>
                  </a:lnTo>
                  <a:lnTo>
                    <a:pt x="0" y="269807"/>
                  </a:lnTo>
                  <a:close/>
                </a:path>
                <a:path w="341630" h="530225">
                  <a:moveTo>
                    <a:pt x="92913" y="259902"/>
                  </a:moveTo>
                  <a:lnTo>
                    <a:pt x="97258" y="200940"/>
                  </a:lnTo>
                  <a:lnTo>
                    <a:pt x="110961" y="151884"/>
                  </a:lnTo>
                  <a:lnTo>
                    <a:pt x="135025" y="118394"/>
                  </a:lnTo>
                  <a:lnTo>
                    <a:pt x="170452" y="106130"/>
                  </a:lnTo>
                  <a:lnTo>
                    <a:pt x="170452" y="106130"/>
                  </a:lnTo>
                  <a:lnTo>
                    <a:pt x="206214" y="118394"/>
                  </a:lnTo>
                  <a:lnTo>
                    <a:pt x="230278" y="151884"/>
                  </a:lnTo>
                  <a:lnTo>
                    <a:pt x="243647" y="200940"/>
                  </a:lnTo>
                  <a:lnTo>
                    <a:pt x="247992" y="259902"/>
                  </a:lnTo>
                  <a:lnTo>
                    <a:pt x="247992" y="269807"/>
                  </a:lnTo>
                  <a:lnTo>
                    <a:pt x="243647" y="329948"/>
                  </a:lnTo>
                  <a:lnTo>
                    <a:pt x="171121" y="424522"/>
                  </a:lnTo>
                  <a:lnTo>
                    <a:pt x="171121" y="424522"/>
                  </a:lnTo>
                  <a:lnTo>
                    <a:pt x="92913" y="269807"/>
                  </a:lnTo>
                  <a:lnTo>
                    <a:pt x="92913" y="259902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985196" y="362976"/>
            <a:ext cx="332740" cy="529590"/>
            <a:chOff x="985196" y="362976"/>
            <a:chExt cx="332740" cy="529590"/>
          </a:xfrm>
        </p:grpSpPr>
        <p:sp>
          <p:nvSpPr>
            <p:cNvPr id="36" name="object 36"/>
            <p:cNvSpPr/>
            <p:nvPr/>
          </p:nvSpPr>
          <p:spPr>
            <a:xfrm>
              <a:off x="989959" y="367739"/>
              <a:ext cx="323215" cy="520065"/>
            </a:xfrm>
            <a:custGeom>
              <a:avLst/>
              <a:gdLst/>
              <a:ahLst/>
              <a:cxnLst/>
              <a:rect l="l" t="t" r="r" b="b"/>
              <a:pathLst>
                <a:path w="323215" h="520065">
                  <a:moveTo>
                    <a:pt x="301307" y="80187"/>
                  </a:moveTo>
                  <a:lnTo>
                    <a:pt x="89905" y="80187"/>
                  </a:lnTo>
                  <a:lnTo>
                    <a:pt x="105280" y="54244"/>
                  </a:lnTo>
                  <a:lnTo>
                    <a:pt x="122993" y="33018"/>
                  </a:lnTo>
                  <a:lnTo>
                    <a:pt x="158086" y="8490"/>
                  </a:lnTo>
                  <a:lnTo>
                    <a:pt x="198527" y="0"/>
                  </a:lnTo>
                  <a:lnTo>
                    <a:pt x="248660" y="11320"/>
                  </a:lnTo>
                  <a:lnTo>
                    <a:pt x="288098" y="47169"/>
                  </a:lnTo>
                  <a:lnTo>
                    <a:pt x="301307" y="80187"/>
                  </a:lnTo>
                  <a:close/>
                </a:path>
                <a:path w="323215" h="520065">
                  <a:moveTo>
                    <a:pt x="93248" y="519804"/>
                  </a:moveTo>
                  <a:lnTo>
                    <a:pt x="0" y="519804"/>
                  </a:lnTo>
                  <a:lnTo>
                    <a:pt x="0" y="9433"/>
                  </a:lnTo>
                  <a:lnTo>
                    <a:pt x="84223" y="9433"/>
                  </a:lnTo>
                  <a:lnTo>
                    <a:pt x="89905" y="80187"/>
                  </a:lnTo>
                  <a:lnTo>
                    <a:pt x="301307" y="80187"/>
                  </a:lnTo>
                  <a:lnTo>
                    <a:pt x="311874" y="106602"/>
                  </a:lnTo>
                  <a:lnTo>
                    <a:pt x="160760" y="106602"/>
                  </a:lnTo>
                  <a:lnTo>
                    <a:pt x="136195" y="110847"/>
                  </a:lnTo>
                  <a:lnTo>
                    <a:pt x="116309" y="123583"/>
                  </a:lnTo>
                  <a:lnTo>
                    <a:pt x="103608" y="138205"/>
                  </a:lnTo>
                  <a:lnTo>
                    <a:pt x="93248" y="157073"/>
                  </a:lnTo>
                  <a:lnTo>
                    <a:pt x="93248" y="519804"/>
                  </a:lnTo>
                  <a:close/>
                </a:path>
                <a:path w="323215" h="520065">
                  <a:moveTo>
                    <a:pt x="322858" y="519804"/>
                  </a:moveTo>
                  <a:lnTo>
                    <a:pt x="229944" y="519804"/>
                  </a:lnTo>
                  <a:lnTo>
                    <a:pt x="229944" y="207544"/>
                  </a:lnTo>
                  <a:lnTo>
                    <a:pt x="225098" y="157780"/>
                  </a:lnTo>
                  <a:lnTo>
                    <a:pt x="211227" y="126885"/>
                  </a:lnTo>
                  <a:lnTo>
                    <a:pt x="189503" y="111083"/>
                  </a:lnTo>
                  <a:lnTo>
                    <a:pt x="160760" y="106602"/>
                  </a:lnTo>
                  <a:lnTo>
                    <a:pt x="311874" y="106602"/>
                  </a:lnTo>
                  <a:lnTo>
                    <a:pt x="313666" y="111083"/>
                  </a:lnTo>
                  <a:lnTo>
                    <a:pt x="322858" y="205657"/>
                  </a:lnTo>
                  <a:lnTo>
                    <a:pt x="322858" y="519804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89959" y="367739"/>
              <a:ext cx="323215" cy="520065"/>
            </a:xfrm>
            <a:custGeom>
              <a:avLst/>
              <a:gdLst/>
              <a:ahLst/>
              <a:cxnLst/>
              <a:rect l="l" t="t" r="r" b="b"/>
              <a:pathLst>
                <a:path w="323215" h="520065">
                  <a:moveTo>
                    <a:pt x="93248" y="519804"/>
                  </a:moveTo>
                  <a:lnTo>
                    <a:pt x="93248" y="157073"/>
                  </a:lnTo>
                  <a:lnTo>
                    <a:pt x="93248" y="157073"/>
                  </a:lnTo>
                  <a:lnTo>
                    <a:pt x="103608" y="138205"/>
                  </a:lnTo>
                  <a:lnTo>
                    <a:pt x="116309" y="123583"/>
                  </a:lnTo>
                  <a:lnTo>
                    <a:pt x="136195" y="110847"/>
                  </a:lnTo>
                  <a:lnTo>
                    <a:pt x="160760" y="106602"/>
                  </a:lnTo>
                  <a:lnTo>
                    <a:pt x="160760" y="106602"/>
                  </a:lnTo>
                  <a:lnTo>
                    <a:pt x="189503" y="111083"/>
                  </a:lnTo>
                  <a:lnTo>
                    <a:pt x="211227" y="126885"/>
                  </a:lnTo>
                  <a:lnTo>
                    <a:pt x="225098" y="157780"/>
                  </a:lnTo>
                  <a:lnTo>
                    <a:pt x="229944" y="207544"/>
                  </a:lnTo>
                  <a:lnTo>
                    <a:pt x="229944" y="519804"/>
                  </a:lnTo>
                  <a:lnTo>
                    <a:pt x="322858" y="519804"/>
                  </a:lnTo>
                  <a:lnTo>
                    <a:pt x="322858" y="205657"/>
                  </a:lnTo>
                  <a:lnTo>
                    <a:pt x="318911" y="165051"/>
                  </a:lnTo>
                  <a:lnTo>
                    <a:pt x="313666" y="111083"/>
                  </a:lnTo>
                  <a:lnTo>
                    <a:pt x="309474" y="100603"/>
                  </a:lnTo>
                  <a:lnTo>
                    <a:pt x="288098" y="47169"/>
                  </a:lnTo>
                  <a:lnTo>
                    <a:pt x="248660" y="11320"/>
                  </a:lnTo>
                  <a:lnTo>
                    <a:pt x="198527" y="0"/>
                  </a:lnTo>
                  <a:lnTo>
                    <a:pt x="198527" y="0"/>
                  </a:lnTo>
                  <a:lnTo>
                    <a:pt x="89905" y="80187"/>
                  </a:lnTo>
                  <a:lnTo>
                    <a:pt x="84223" y="9433"/>
                  </a:lnTo>
                  <a:lnTo>
                    <a:pt x="0" y="9433"/>
                  </a:lnTo>
                  <a:lnTo>
                    <a:pt x="0" y="519804"/>
                  </a:lnTo>
                  <a:lnTo>
                    <a:pt x="93248" y="519804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386644" y="362976"/>
            <a:ext cx="332105" cy="539750"/>
            <a:chOff x="1386644" y="362976"/>
            <a:chExt cx="332105" cy="539750"/>
          </a:xfrm>
        </p:grpSpPr>
        <p:sp>
          <p:nvSpPr>
            <p:cNvPr id="39" name="object 39"/>
            <p:cNvSpPr/>
            <p:nvPr/>
          </p:nvSpPr>
          <p:spPr>
            <a:xfrm>
              <a:off x="1391406" y="367739"/>
              <a:ext cx="322580" cy="530225"/>
            </a:xfrm>
            <a:custGeom>
              <a:avLst/>
              <a:gdLst/>
              <a:ahLst/>
              <a:cxnLst/>
              <a:rect l="l" t="t" r="r" b="b"/>
              <a:pathLst>
                <a:path w="322580" h="530225">
                  <a:moveTo>
                    <a:pt x="169783" y="529709"/>
                  </a:moveTo>
                  <a:lnTo>
                    <a:pt x="107398" y="513955"/>
                  </a:lnTo>
                  <a:lnTo>
                    <a:pt x="50487" y="463335"/>
                  </a:lnTo>
                  <a:lnTo>
                    <a:pt x="18891" y="394696"/>
                  </a:lnTo>
                  <a:lnTo>
                    <a:pt x="2845" y="305970"/>
                  </a:lnTo>
                  <a:lnTo>
                    <a:pt x="0" y="272166"/>
                  </a:lnTo>
                  <a:lnTo>
                    <a:pt x="0" y="258015"/>
                  </a:lnTo>
                  <a:lnTo>
                    <a:pt x="7808" y="178167"/>
                  </a:lnTo>
                  <a:lnTo>
                    <a:pt x="37302" y="87883"/>
                  </a:lnTo>
                  <a:lnTo>
                    <a:pt x="82167" y="33535"/>
                  </a:lnTo>
                  <a:lnTo>
                    <a:pt x="138224" y="7083"/>
                  </a:lnTo>
                  <a:lnTo>
                    <a:pt x="169115" y="0"/>
                  </a:lnTo>
                  <a:lnTo>
                    <a:pt x="226487" y="12867"/>
                  </a:lnTo>
                  <a:lnTo>
                    <a:pt x="230946" y="14150"/>
                  </a:lnTo>
                  <a:lnTo>
                    <a:pt x="280077" y="53772"/>
                  </a:lnTo>
                  <a:lnTo>
                    <a:pt x="306675" y="106130"/>
                  </a:lnTo>
                  <a:lnTo>
                    <a:pt x="167778" y="106130"/>
                  </a:lnTo>
                  <a:lnTo>
                    <a:pt x="131348" y="118866"/>
                  </a:lnTo>
                  <a:lnTo>
                    <a:pt x="108621" y="152828"/>
                  </a:lnTo>
                  <a:lnTo>
                    <a:pt x="96422" y="201412"/>
                  </a:lnTo>
                  <a:lnTo>
                    <a:pt x="92913" y="258015"/>
                  </a:lnTo>
                  <a:lnTo>
                    <a:pt x="92913" y="272166"/>
                  </a:lnTo>
                  <a:lnTo>
                    <a:pt x="96255" y="329476"/>
                  </a:lnTo>
                  <a:lnTo>
                    <a:pt x="108287" y="377825"/>
                  </a:lnTo>
                  <a:lnTo>
                    <a:pt x="131181" y="411786"/>
                  </a:lnTo>
                  <a:lnTo>
                    <a:pt x="168113" y="424522"/>
                  </a:lnTo>
                  <a:lnTo>
                    <a:pt x="307774" y="424522"/>
                  </a:lnTo>
                  <a:lnTo>
                    <a:pt x="277737" y="477351"/>
                  </a:lnTo>
                  <a:lnTo>
                    <a:pt x="228774" y="515794"/>
                  </a:lnTo>
                  <a:lnTo>
                    <a:pt x="179600" y="527558"/>
                  </a:lnTo>
                  <a:lnTo>
                    <a:pt x="169783" y="529709"/>
                  </a:lnTo>
                  <a:close/>
                </a:path>
                <a:path w="322580" h="530225">
                  <a:moveTo>
                    <a:pt x="322523" y="198110"/>
                  </a:moveTo>
                  <a:lnTo>
                    <a:pt x="234957" y="198110"/>
                  </a:lnTo>
                  <a:lnTo>
                    <a:pt x="230946" y="162261"/>
                  </a:lnTo>
                  <a:lnTo>
                    <a:pt x="217243" y="133017"/>
                  </a:lnTo>
                  <a:lnTo>
                    <a:pt x="195518" y="113441"/>
                  </a:lnTo>
                  <a:lnTo>
                    <a:pt x="167778" y="106130"/>
                  </a:lnTo>
                  <a:lnTo>
                    <a:pt x="306675" y="106130"/>
                  </a:lnTo>
                  <a:lnTo>
                    <a:pt x="311827" y="116272"/>
                  </a:lnTo>
                  <a:lnTo>
                    <a:pt x="322523" y="198110"/>
                  </a:lnTo>
                  <a:close/>
                </a:path>
                <a:path w="322580" h="530225">
                  <a:moveTo>
                    <a:pt x="307774" y="424522"/>
                  </a:moveTo>
                  <a:lnTo>
                    <a:pt x="168113" y="424522"/>
                  </a:lnTo>
                  <a:lnTo>
                    <a:pt x="194182" y="418862"/>
                  </a:lnTo>
                  <a:lnTo>
                    <a:pt x="215906" y="402824"/>
                  </a:lnTo>
                  <a:lnTo>
                    <a:pt x="230445" y="377825"/>
                  </a:lnTo>
                  <a:lnTo>
                    <a:pt x="234957" y="345278"/>
                  </a:lnTo>
                  <a:lnTo>
                    <a:pt x="322523" y="345278"/>
                  </a:lnTo>
                  <a:lnTo>
                    <a:pt x="310992" y="418862"/>
                  </a:lnTo>
                  <a:lnTo>
                    <a:pt x="307774" y="424522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91406" y="367739"/>
              <a:ext cx="322580" cy="530225"/>
            </a:xfrm>
            <a:custGeom>
              <a:avLst/>
              <a:gdLst/>
              <a:ahLst/>
              <a:cxnLst/>
              <a:rect l="l" t="t" r="r" b="b"/>
              <a:pathLst>
                <a:path w="322580" h="530225">
                  <a:moveTo>
                    <a:pt x="168113" y="424522"/>
                  </a:moveTo>
                  <a:lnTo>
                    <a:pt x="168113" y="424522"/>
                  </a:lnTo>
                  <a:lnTo>
                    <a:pt x="92913" y="272166"/>
                  </a:lnTo>
                  <a:lnTo>
                    <a:pt x="92913" y="258015"/>
                  </a:lnTo>
                  <a:lnTo>
                    <a:pt x="96422" y="201412"/>
                  </a:lnTo>
                  <a:lnTo>
                    <a:pt x="108621" y="152828"/>
                  </a:lnTo>
                  <a:lnTo>
                    <a:pt x="131348" y="118866"/>
                  </a:lnTo>
                  <a:lnTo>
                    <a:pt x="167778" y="106130"/>
                  </a:lnTo>
                  <a:lnTo>
                    <a:pt x="167778" y="106130"/>
                  </a:lnTo>
                  <a:lnTo>
                    <a:pt x="195518" y="113441"/>
                  </a:lnTo>
                  <a:lnTo>
                    <a:pt x="217243" y="133017"/>
                  </a:lnTo>
                  <a:lnTo>
                    <a:pt x="230946" y="162261"/>
                  </a:lnTo>
                  <a:lnTo>
                    <a:pt x="234957" y="198110"/>
                  </a:lnTo>
                  <a:lnTo>
                    <a:pt x="322523" y="198110"/>
                  </a:lnTo>
                  <a:lnTo>
                    <a:pt x="320200" y="180340"/>
                  </a:lnTo>
                  <a:lnTo>
                    <a:pt x="311827" y="116272"/>
                  </a:lnTo>
                  <a:lnTo>
                    <a:pt x="309690" y="112050"/>
                  </a:lnTo>
                  <a:lnTo>
                    <a:pt x="280077" y="53772"/>
                  </a:lnTo>
                  <a:lnTo>
                    <a:pt x="230946" y="14150"/>
                  </a:lnTo>
                  <a:lnTo>
                    <a:pt x="226487" y="12867"/>
                  </a:lnTo>
                  <a:lnTo>
                    <a:pt x="169115" y="0"/>
                  </a:lnTo>
                  <a:lnTo>
                    <a:pt x="138224" y="7083"/>
                  </a:lnTo>
                  <a:lnTo>
                    <a:pt x="95754" y="20282"/>
                  </a:lnTo>
                  <a:lnTo>
                    <a:pt x="82167" y="33535"/>
                  </a:lnTo>
                  <a:lnTo>
                    <a:pt x="42780" y="75470"/>
                  </a:lnTo>
                  <a:lnTo>
                    <a:pt x="37302" y="87883"/>
                  </a:lnTo>
                  <a:lnTo>
                    <a:pt x="10695" y="157309"/>
                  </a:lnTo>
                  <a:lnTo>
                    <a:pt x="7808" y="178167"/>
                  </a:lnTo>
                  <a:lnTo>
                    <a:pt x="0" y="258015"/>
                  </a:lnTo>
                  <a:lnTo>
                    <a:pt x="0" y="272166"/>
                  </a:lnTo>
                  <a:lnTo>
                    <a:pt x="2845" y="305970"/>
                  </a:lnTo>
                  <a:lnTo>
                    <a:pt x="10862" y="372872"/>
                  </a:lnTo>
                  <a:lnTo>
                    <a:pt x="18891" y="394696"/>
                  </a:lnTo>
                  <a:lnTo>
                    <a:pt x="43114" y="454710"/>
                  </a:lnTo>
                  <a:lnTo>
                    <a:pt x="50487" y="463335"/>
                  </a:lnTo>
                  <a:lnTo>
                    <a:pt x="95921" y="509662"/>
                  </a:lnTo>
                  <a:lnTo>
                    <a:pt x="107398" y="513955"/>
                  </a:lnTo>
                  <a:lnTo>
                    <a:pt x="169783" y="529709"/>
                  </a:lnTo>
                  <a:lnTo>
                    <a:pt x="179600" y="527558"/>
                  </a:lnTo>
                  <a:lnTo>
                    <a:pt x="228774" y="515794"/>
                  </a:lnTo>
                  <a:lnTo>
                    <a:pt x="235527" y="510492"/>
                  </a:lnTo>
                  <a:lnTo>
                    <a:pt x="277737" y="477351"/>
                  </a:lnTo>
                  <a:lnTo>
                    <a:pt x="278613" y="475813"/>
                  </a:lnTo>
                  <a:lnTo>
                    <a:pt x="310992" y="418862"/>
                  </a:lnTo>
                  <a:lnTo>
                    <a:pt x="322523" y="345278"/>
                  </a:lnTo>
                  <a:lnTo>
                    <a:pt x="234957" y="345278"/>
                  </a:lnTo>
                  <a:lnTo>
                    <a:pt x="230445" y="377825"/>
                  </a:lnTo>
                  <a:lnTo>
                    <a:pt x="215906" y="402824"/>
                  </a:lnTo>
                  <a:lnTo>
                    <a:pt x="194182" y="418862"/>
                  </a:lnTo>
                  <a:lnTo>
                    <a:pt x="168113" y="424522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823518" y="158262"/>
            <a:ext cx="315595" cy="734060"/>
            <a:chOff x="1823518" y="158262"/>
            <a:chExt cx="315595" cy="734060"/>
          </a:xfrm>
        </p:grpSpPr>
        <p:sp>
          <p:nvSpPr>
            <p:cNvPr id="42" name="object 42"/>
            <p:cNvSpPr/>
            <p:nvPr/>
          </p:nvSpPr>
          <p:spPr>
            <a:xfrm>
              <a:off x="1828279" y="162559"/>
              <a:ext cx="306070" cy="725170"/>
            </a:xfrm>
            <a:custGeom>
              <a:avLst/>
              <a:gdLst/>
              <a:ahLst/>
              <a:cxnLst/>
              <a:rect l="l" t="t" r="r" b="b"/>
              <a:pathLst>
                <a:path w="306069" h="725169">
                  <a:moveTo>
                    <a:pt x="305803" y="618490"/>
                  </a:moveTo>
                  <a:lnTo>
                    <a:pt x="202196" y="618490"/>
                  </a:lnTo>
                  <a:lnTo>
                    <a:pt x="202196" y="107950"/>
                  </a:lnTo>
                  <a:lnTo>
                    <a:pt x="202196" y="0"/>
                  </a:lnTo>
                  <a:lnTo>
                    <a:pt x="0" y="0"/>
                  </a:lnTo>
                  <a:lnTo>
                    <a:pt x="0" y="107950"/>
                  </a:lnTo>
                  <a:lnTo>
                    <a:pt x="108280" y="107950"/>
                  </a:lnTo>
                  <a:lnTo>
                    <a:pt x="108280" y="618490"/>
                  </a:lnTo>
                  <a:lnTo>
                    <a:pt x="0" y="618490"/>
                  </a:lnTo>
                  <a:lnTo>
                    <a:pt x="0" y="725170"/>
                  </a:lnTo>
                  <a:lnTo>
                    <a:pt x="305803" y="725170"/>
                  </a:lnTo>
                  <a:lnTo>
                    <a:pt x="305803" y="61849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28281" y="163025"/>
              <a:ext cx="306070" cy="724535"/>
            </a:xfrm>
            <a:custGeom>
              <a:avLst/>
              <a:gdLst/>
              <a:ahLst/>
              <a:cxnLst/>
              <a:rect l="l" t="t" r="r" b="b"/>
              <a:pathLst>
                <a:path w="306069" h="724535">
                  <a:moveTo>
                    <a:pt x="0" y="107074"/>
                  </a:moveTo>
                  <a:lnTo>
                    <a:pt x="108287" y="107074"/>
                  </a:lnTo>
                  <a:lnTo>
                    <a:pt x="108287" y="617916"/>
                  </a:lnTo>
                  <a:lnTo>
                    <a:pt x="0" y="617916"/>
                  </a:lnTo>
                  <a:lnTo>
                    <a:pt x="0" y="724518"/>
                  </a:lnTo>
                  <a:lnTo>
                    <a:pt x="305812" y="724518"/>
                  </a:lnTo>
                  <a:lnTo>
                    <a:pt x="305812" y="617916"/>
                  </a:lnTo>
                  <a:lnTo>
                    <a:pt x="202203" y="617916"/>
                  </a:lnTo>
                  <a:lnTo>
                    <a:pt x="202203" y="0"/>
                  </a:lnTo>
                  <a:lnTo>
                    <a:pt x="0" y="0"/>
                  </a:lnTo>
                  <a:lnTo>
                    <a:pt x="0" y="107074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2216611" y="372410"/>
            <a:ext cx="327025" cy="530225"/>
            <a:chOff x="2216611" y="372410"/>
            <a:chExt cx="327025" cy="530225"/>
          </a:xfrm>
        </p:grpSpPr>
        <p:sp>
          <p:nvSpPr>
            <p:cNvPr id="45" name="object 45"/>
            <p:cNvSpPr/>
            <p:nvPr/>
          </p:nvSpPr>
          <p:spPr>
            <a:xfrm>
              <a:off x="2221373" y="377173"/>
              <a:ext cx="317500" cy="520700"/>
            </a:xfrm>
            <a:custGeom>
              <a:avLst/>
              <a:gdLst/>
              <a:ahLst/>
              <a:cxnLst/>
              <a:rect l="l" t="t" r="r" b="b"/>
              <a:pathLst>
                <a:path w="317500" h="520700">
                  <a:moveTo>
                    <a:pt x="126669" y="520275"/>
                  </a:moveTo>
                  <a:lnTo>
                    <a:pt x="75199" y="508012"/>
                  </a:lnTo>
                  <a:lnTo>
                    <a:pt x="35092" y="468861"/>
                  </a:lnTo>
                  <a:lnTo>
                    <a:pt x="9190" y="401173"/>
                  </a:lnTo>
                  <a:lnTo>
                    <a:pt x="4093" y="346552"/>
                  </a:lnTo>
                  <a:lnTo>
                    <a:pt x="86" y="302826"/>
                  </a:lnTo>
                  <a:lnTo>
                    <a:pt x="0" y="0"/>
                  </a:lnTo>
                  <a:lnTo>
                    <a:pt x="92912" y="0"/>
                  </a:lnTo>
                  <a:lnTo>
                    <a:pt x="92912" y="302826"/>
                  </a:lnTo>
                  <a:lnTo>
                    <a:pt x="96087" y="355184"/>
                  </a:lnTo>
                  <a:lnTo>
                    <a:pt x="106281" y="389145"/>
                  </a:lnTo>
                  <a:lnTo>
                    <a:pt x="124664" y="408013"/>
                  </a:lnTo>
                  <a:lnTo>
                    <a:pt x="152404" y="413673"/>
                  </a:lnTo>
                  <a:lnTo>
                    <a:pt x="317175" y="413673"/>
                  </a:lnTo>
                  <a:lnTo>
                    <a:pt x="317175" y="438673"/>
                  </a:lnTo>
                  <a:lnTo>
                    <a:pt x="227603" y="438673"/>
                  </a:lnTo>
                  <a:lnTo>
                    <a:pt x="186669" y="494433"/>
                  </a:lnTo>
                  <a:lnTo>
                    <a:pt x="183320" y="498578"/>
                  </a:lnTo>
                  <a:lnTo>
                    <a:pt x="133870" y="517739"/>
                  </a:lnTo>
                  <a:lnTo>
                    <a:pt x="126669" y="520275"/>
                  </a:lnTo>
                  <a:close/>
                </a:path>
                <a:path w="317500" h="520700">
                  <a:moveTo>
                    <a:pt x="317175" y="413673"/>
                  </a:moveTo>
                  <a:lnTo>
                    <a:pt x="152404" y="413673"/>
                  </a:lnTo>
                  <a:lnTo>
                    <a:pt x="178974" y="409428"/>
                  </a:lnTo>
                  <a:lnTo>
                    <a:pt x="199863" y="397164"/>
                  </a:lnTo>
                  <a:lnTo>
                    <a:pt x="213566" y="380183"/>
                  </a:lnTo>
                  <a:lnTo>
                    <a:pt x="223928" y="358014"/>
                  </a:lnTo>
                  <a:lnTo>
                    <a:pt x="223928" y="0"/>
                  </a:lnTo>
                  <a:lnTo>
                    <a:pt x="317175" y="0"/>
                  </a:lnTo>
                  <a:lnTo>
                    <a:pt x="317175" y="413673"/>
                  </a:lnTo>
                  <a:close/>
                </a:path>
                <a:path w="317500" h="520700">
                  <a:moveTo>
                    <a:pt x="317175" y="510370"/>
                  </a:moveTo>
                  <a:lnTo>
                    <a:pt x="232952" y="510370"/>
                  </a:lnTo>
                  <a:lnTo>
                    <a:pt x="227603" y="438673"/>
                  </a:lnTo>
                  <a:lnTo>
                    <a:pt x="317175" y="438673"/>
                  </a:lnTo>
                  <a:lnTo>
                    <a:pt x="317175" y="51037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21373" y="377173"/>
              <a:ext cx="317500" cy="520700"/>
            </a:xfrm>
            <a:custGeom>
              <a:avLst/>
              <a:gdLst/>
              <a:ahLst/>
              <a:cxnLst/>
              <a:rect l="l" t="t" r="r" b="b"/>
              <a:pathLst>
                <a:path w="317500" h="520700">
                  <a:moveTo>
                    <a:pt x="317175" y="510370"/>
                  </a:moveTo>
                  <a:lnTo>
                    <a:pt x="317175" y="0"/>
                  </a:lnTo>
                  <a:lnTo>
                    <a:pt x="223928" y="0"/>
                  </a:lnTo>
                  <a:lnTo>
                    <a:pt x="223928" y="358014"/>
                  </a:lnTo>
                  <a:lnTo>
                    <a:pt x="223928" y="358014"/>
                  </a:lnTo>
                  <a:lnTo>
                    <a:pt x="152404" y="413673"/>
                  </a:lnTo>
                  <a:lnTo>
                    <a:pt x="152404" y="413673"/>
                  </a:lnTo>
                  <a:lnTo>
                    <a:pt x="92912" y="302826"/>
                  </a:lnTo>
                  <a:lnTo>
                    <a:pt x="92912" y="0"/>
                  </a:lnTo>
                  <a:lnTo>
                    <a:pt x="0" y="0"/>
                  </a:lnTo>
                  <a:lnTo>
                    <a:pt x="0" y="301882"/>
                  </a:lnTo>
                  <a:lnTo>
                    <a:pt x="4093" y="346552"/>
                  </a:lnTo>
                  <a:lnTo>
                    <a:pt x="9190" y="401173"/>
                  </a:lnTo>
                  <a:lnTo>
                    <a:pt x="14708" y="415592"/>
                  </a:lnTo>
                  <a:lnTo>
                    <a:pt x="35092" y="468861"/>
                  </a:lnTo>
                  <a:lnTo>
                    <a:pt x="75199" y="508012"/>
                  </a:lnTo>
                  <a:lnTo>
                    <a:pt x="126669" y="520275"/>
                  </a:lnTo>
                  <a:lnTo>
                    <a:pt x="133870" y="517739"/>
                  </a:lnTo>
                  <a:lnTo>
                    <a:pt x="183320" y="498578"/>
                  </a:lnTo>
                  <a:lnTo>
                    <a:pt x="186669" y="494433"/>
                  </a:lnTo>
                  <a:lnTo>
                    <a:pt x="227603" y="438673"/>
                  </a:lnTo>
                  <a:lnTo>
                    <a:pt x="232952" y="510370"/>
                  </a:lnTo>
                  <a:lnTo>
                    <a:pt x="317175" y="51037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616721" y="362976"/>
            <a:ext cx="339725" cy="539750"/>
            <a:chOff x="2616721" y="362976"/>
            <a:chExt cx="339725" cy="539750"/>
          </a:xfrm>
        </p:grpSpPr>
        <p:sp>
          <p:nvSpPr>
            <p:cNvPr id="48" name="object 48"/>
            <p:cNvSpPr/>
            <p:nvPr/>
          </p:nvSpPr>
          <p:spPr>
            <a:xfrm>
              <a:off x="2621483" y="367739"/>
              <a:ext cx="330200" cy="530225"/>
            </a:xfrm>
            <a:custGeom>
              <a:avLst/>
              <a:gdLst/>
              <a:ahLst/>
              <a:cxnLst/>
              <a:rect l="l" t="t" r="r" b="b"/>
              <a:pathLst>
                <a:path w="330200" h="530225">
                  <a:moveTo>
                    <a:pt x="318563" y="435371"/>
                  </a:moveTo>
                  <a:lnTo>
                    <a:pt x="169116" y="435371"/>
                  </a:lnTo>
                  <a:lnTo>
                    <a:pt x="200699" y="430890"/>
                  </a:lnTo>
                  <a:lnTo>
                    <a:pt x="222925" y="418862"/>
                  </a:lnTo>
                  <a:lnTo>
                    <a:pt x="235459" y="401409"/>
                  </a:lnTo>
                  <a:lnTo>
                    <a:pt x="239637" y="379711"/>
                  </a:lnTo>
                  <a:lnTo>
                    <a:pt x="235793" y="358957"/>
                  </a:lnTo>
                  <a:lnTo>
                    <a:pt x="222257" y="341976"/>
                  </a:lnTo>
                  <a:lnTo>
                    <a:pt x="195853" y="327825"/>
                  </a:lnTo>
                  <a:lnTo>
                    <a:pt x="154410" y="314618"/>
                  </a:lnTo>
                  <a:lnTo>
                    <a:pt x="96422" y="292212"/>
                  </a:lnTo>
                  <a:lnTo>
                    <a:pt x="51470" y="259430"/>
                  </a:lnTo>
                  <a:lnTo>
                    <a:pt x="22225" y="215563"/>
                  </a:lnTo>
                  <a:lnTo>
                    <a:pt x="11697" y="158016"/>
                  </a:lnTo>
                  <a:lnTo>
                    <a:pt x="22393" y="97640"/>
                  </a:lnTo>
                  <a:lnTo>
                    <a:pt x="53140" y="47169"/>
                  </a:lnTo>
                  <a:lnTo>
                    <a:pt x="101937" y="12735"/>
                  </a:lnTo>
                  <a:lnTo>
                    <a:pt x="145181" y="4076"/>
                  </a:lnTo>
                  <a:lnTo>
                    <a:pt x="166776" y="0"/>
                  </a:lnTo>
                  <a:lnTo>
                    <a:pt x="229338" y="11203"/>
                  </a:lnTo>
                  <a:lnTo>
                    <a:pt x="234623" y="12499"/>
                  </a:lnTo>
                  <a:lnTo>
                    <a:pt x="285759" y="46697"/>
                  </a:lnTo>
                  <a:lnTo>
                    <a:pt x="314935" y="94810"/>
                  </a:lnTo>
                  <a:lnTo>
                    <a:pt x="166776" y="94810"/>
                  </a:lnTo>
                  <a:lnTo>
                    <a:pt x="137030" y="99526"/>
                  </a:lnTo>
                  <a:lnTo>
                    <a:pt x="116309" y="112734"/>
                  </a:lnTo>
                  <a:lnTo>
                    <a:pt x="105112" y="130422"/>
                  </a:lnTo>
                  <a:lnTo>
                    <a:pt x="101269" y="151884"/>
                  </a:lnTo>
                  <a:lnTo>
                    <a:pt x="104611" y="172875"/>
                  </a:lnTo>
                  <a:lnTo>
                    <a:pt x="116643" y="190091"/>
                  </a:lnTo>
                  <a:lnTo>
                    <a:pt x="139704" y="204478"/>
                  </a:lnTo>
                  <a:lnTo>
                    <a:pt x="177137" y="215563"/>
                  </a:lnTo>
                  <a:lnTo>
                    <a:pt x="235003" y="233890"/>
                  </a:lnTo>
                  <a:lnTo>
                    <a:pt x="237965" y="234902"/>
                  </a:lnTo>
                  <a:lnTo>
                    <a:pt x="286428" y="265090"/>
                  </a:lnTo>
                  <a:lnTo>
                    <a:pt x="318346" y="310608"/>
                  </a:lnTo>
                  <a:lnTo>
                    <a:pt x="329876" y="374051"/>
                  </a:lnTo>
                  <a:lnTo>
                    <a:pt x="318563" y="435371"/>
                  </a:lnTo>
                  <a:close/>
                </a:path>
                <a:path w="330200" h="530225">
                  <a:moveTo>
                    <a:pt x="328539" y="164620"/>
                  </a:moveTo>
                  <a:lnTo>
                    <a:pt x="235625" y="164620"/>
                  </a:lnTo>
                  <a:lnTo>
                    <a:pt x="232618" y="140799"/>
                  </a:lnTo>
                  <a:lnTo>
                    <a:pt x="223594" y="120753"/>
                  </a:lnTo>
                  <a:lnTo>
                    <a:pt x="201033" y="101885"/>
                  </a:lnTo>
                  <a:lnTo>
                    <a:pt x="166776" y="94810"/>
                  </a:lnTo>
                  <a:lnTo>
                    <a:pt x="314935" y="94810"/>
                  </a:lnTo>
                  <a:lnTo>
                    <a:pt x="317509" y="99055"/>
                  </a:lnTo>
                  <a:lnTo>
                    <a:pt x="328539" y="164620"/>
                  </a:lnTo>
                  <a:close/>
                </a:path>
                <a:path w="330200" h="530225">
                  <a:moveTo>
                    <a:pt x="167110" y="529709"/>
                  </a:moveTo>
                  <a:lnTo>
                    <a:pt x="103087" y="516908"/>
                  </a:lnTo>
                  <a:lnTo>
                    <a:pt x="42780" y="474993"/>
                  </a:lnTo>
                  <a:lnTo>
                    <a:pt x="10862" y="420041"/>
                  </a:lnTo>
                  <a:lnTo>
                    <a:pt x="0" y="358014"/>
                  </a:lnTo>
                  <a:lnTo>
                    <a:pt x="88569" y="358014"/>
                  </a:lnTo>
                  <a:lnTo>
                    <a:pt x="96590" y="393626"/>
                  </a:lnTo>
                  <a:lnTo>
                    <a:pt x="114637" y="417447"/>
                  </a:lnTo>
                  <a:lnTo>
                    <a:pt x="139871" y="431126"/>
                  </a:lnTo>
                  <a:lnTo>
                    <a:pt x="169116" y="435371"/>
                  </a:lnTo>
                  <a:lnTo>
                    <a:pt x="318563" y="435371"/>
                  </a:lnTo>
                  <a:lnTo>
                    <a:pt x="318346" y="436550"/>
                  </a:lnTo>
                  <a:lnTo>
                    <a:pt x="285759" y="485842"/>
                  </a:lnTo>
                  <a:lnTo>
                    <a:pt x="234288" y="518153"/>
                  </a:lnTo>
                  <a:lnTo>
                    <a:pt x="190611" y="525973"/>
                  </a:lnTo>
                  <a:lnTo>
                    <a:pt x="167110" y="52970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21483" y="367739"/>
              <a:ext cx="330200" cy="530225"/>
            </a:xfrm>
            <a:custGeom>
              <a:avLst/>
              <a:gdLst/>
              <a:ahLst/>
              <a:cxnLst/>
              <a:rect l="l" t="t" r="r" b="b"/>
              <a:pathLst>
                <a:path w="330200" h="530225">
                  <a:moveTo>
                    <a:pt x="239637" y="379711"/>
                  </a:moveTo>
                  <a:lnTo>
                    <a:pt x="239637" y="379711"/>
                  </a:lnTo>
                  <a:lnTo>
                    <a:pt x="169116" y="435371"/>
                  </a:lnTo>
                  <a:lnTo>
                    <a:pt x="169116" y="435371"/>
                  </a:lnTo>
                  <a:lnTo>
                    <a:pt x="88569" y="358014"/>
                  </a:lnTo>
                  <a:lnTo>
                    <a:pt x="0" y="358014"/>
                  </a:lnTo>
                  <a:lnTo>
                    <a:pt x="10862" y="420041"/>
                  </a:lnTo>
                  <a:lnTo>
                    <a:pt x="42780" y="474993"/>
                  </a:lnTo>
                  <a:lnTo>
                    <a:pt x="95085" y="514615"/>
                  </a:lnTo>
                  <a:lnTo>
                    <a:pt x="103087" y="516908"/>
                  </a:lnTo>
                  <a:lnTo>
                    <a:pt x="167110" y="529709"/>
                  </a:lnTo>
                  <a:lnTo>
                    <a:pt x="190611" y="525973"/>
                  </a:lnTo>
                  <a:lnTo>
                    <a:pt x="234288" y="518153"/>
                  </a:lnTo>
                  <a:lnTo>
                    <a:pt x="245927" y="510847"/>
                  </a:lnTo>
                  <a:lnTo>
                    <a:pt x="285759" y="485842"/>
                  </a:lnTo>
                  <a:lnTo>
                    <a:pt x="285967" y="485527"/>
                  </a:lnTo>
                  <a:lnTo>
                    <a:pt x="318346" y="436550"/>
                  </a:lnTo>
                  <a:lnTo>
                    <a:pt x="329876" y="374051"/>
                  </a:lnTo>
                  <a:lnTo>
                    <a:pt x="329389" y="371372"/>
                  </a:lnTo>
                  <a:lnTo>
                    <a:pt x="318346" y="310608"/>
                  </a:lnTo>
                  <a:lnTo>
                    <a:pt x="286428" y="265090"/>
                  </a:lnTo>
                  <a:lnTo>
                    <a:pt x="237965" y="234902"/>
                  </a:lnTo>
                  <a:lnTo>
                    <a:pt x="235003" y="233890"/>
                  </a:lnTo>
                  <a:lnTo>
                    <a:pt x="177137" y="215563"/>
                  </a:lnTo>
                  <a:lnTo>
                    <a:pt x="173999" y="214633"/>
                  </a:lnTo>
                  <a:lnTo>
                    <a:pt x="139704" y="204478"/>
                  </a:lnTo>
                  <a:lnTo>
                    <a:pt x="116643" y="190091"/>
                  </a:lnTo>
                  <a:lnTo>
                    <a:pt x="104611" y="172875"/>
                  </a:lnTo>
                  <a:lnTo>
                    <a:pt x="101269" y="151884"/>
                  </a:lnTo>
                  <a:lnTo>
                    <a:pt x="101269" y="151884"/>
                  </a:lnTo>
                  <a:lnTo>
                    <a:pt x="105112" y="130422"/>
                  </a:lnTo>
                  <a:lnTo>
                    <a:pt x="116309" y="112734"/>
                  </a:lnTo>
                  <a:lnTo>
                    <a:pt x="137030" y="99526"/>
                  </a:lnTo>
                  <a:lnTo>
                    <a:pt x="166776" y="94810"/>
                  </a:lnTo>
                  <a:lnTo>
                    <a:pt x="166776" y="94810"/>
                  </a:lnTo>
                  <a:lnTo>
                    <a:pt x="201033" y="101885"/>
                  </a:lnTo>
                  <a:lnTo>
                    <a:pt x="223594" y="120753"/>
                  </a:lnTo>
                  <a:lnTo>
                    <a:pt x="232618" y="140799"/>
                  </a:lnTo>
                  <a:lnTo>
                    <a:pt x="235625" y="164620"/>
                  </a:lnTo>
                  <a:lnTo>
                    <a:pt x="328539" y="164620"/>
                  </a:lnTo>
                  <a:lnTo>
                    <a:pt x="317509" y="99055"/>
                  </a:lnTo>
                  <a:lnTo>
                    <a:pt x="229338" y="11203"/>
                  </a:lnTo>
                  <a:lnTo>
                    <a:pt x="166776" y="0"/>
                  </a:lnTo>
                  <a:lnTo>
                    <a:pt x="145181" y="4076"/>
                  </a:lnTo>
                  <a:lnTo>
                    <a:pt x="101937" y="12735"/>
                  </a:lnTo>
                  <a:lnTo>
                    <a:pt x="92410" y="19458"/>
                  </a:lnTo>
                  <a:lnTo>
                    <a:pt x="53140" y="47169"/>
                  </a:lnTo>
                  <a:lnTo>
                    <a:pt x="22393" y="97640"/>
                  </a:lnTo>
                  <a:lnTo>
                    <a:pt x="11697" y="158016"/>
                  </a:lnTo>
                  <a:lnTo>
                    <a:pt x="11697" y="158016"/>
                  </a:lnTo>
                  <a:lnTo>
                    <a:pt x="22225" y="215563"/>
                  </a:lnTo>
                  <a:lnTo>
                    <a:pt x="51470" y="259430"/>
                  </a:lnTo>
                  <a:lnTo>
                    <a:pt x="96422" y="292212"/>
                  </a:lnTo>
                  <a:lnTo>
                    <a:pt x="154410" y="314618"/>
                  </a:lnTo>
                  <a:lnTo>
                    <a:pt x="161742" y="316954"/>
                  </a:lnTo>
                  <a:lnTo>
                    <a:pt x="195853" y="327825"/>
                  </a:lnTo>
                  <a:lnTo>
                    <a:pt x="222257" y="341976"/>
                  </a:lnTo>
                  <a:lnTo>
                    <a:pt x="235793" y="358957"/>
                  </a:lnTo>
                  <a:lnTo>
                    <a:pt x="239637" y="379711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057272" y="171941"/>
            <a:ext cx="304800" cy="720725"/>
            <a:chOff x="3057272" y="171941"/>
            <a:chExt cx="304800" cy="720725"/>
          </a:xfrm>
        </p:grpSpPr>
        <p:sp>
          <p:nvSpPr>
            <p:cNvPr id="51" name="object 51"/>
            <p:cNvSpPr/>
            <p:nvPr/>
          </p:nvSpPr>
          <p:spPr>
            <a:xfrm>
              <a:off x="3062035" y="176704"/>
              <a:ext cx="295275" cy="711200"/>
            </a:xfrm>
            <a:custGeom>
              <a:avLst/>
              <a:gdLst/>
              <a:ahLst/>
              <a:cxnLst/>
              <a:rect l="l" t="t" r="r" b="b"/>
              <a:pathLst>
                <a:path w="295275" h="711200">
                  <a:moveTo>
                    <a:pt x="196855" y="604237"/>
                  </a:moveTo>
                  <a:lnTo>
                    <a:pt x="102940" y="604237"/>
                  </a:lnTo>
                  <a:lnTo>
                    <a:pt x="102940" y="307543"/>
                  </a:lnTo>
                  <a:lnTo>
                    <a:pt x="0" y="307543"/>
                  </a:lnTo>
                  <a:lnTo>
                    <a:pt x="0" y="200468"/>
                  </a:lnTo>
                  <a:lnTo>
                    <a:pt x="196855" y="200468"/>
                  </a:lnTo>
                  <a:lnTo>
                    <a:pt x="196855" y="604237"/>
                  </a:lnTo>
                  <a:close/>
                </a:path>
                <a:path w="295275" h="711200">
                  <a:moveTo>
                    <a:pt x="294782" y="710839"/>
                  </a:moveTo>
                  <a:lnTo>
                    <a:pt x="0" y="710839"/>
                  </a:lnTo>
                  <a:lnTo>
                    <a:pt x="0" y="604237"/>
                  </a:lnTo>
                  <a:lnTo>
                    <a:pt x="294782" y="604237"/>
                  </a:lnTo>
                  <a:lnTo>
                    <a:pt x="294782" y="710839"/>
                  </a:lnTo>
                  <a:close/>
                </a:path>
                <a:path w="295275" h="711200">
                  <a:moveTo>
                    <a:pt x="149731" y="139620"/>
                  </a:moveTo>
                  <a:lnTo>
                    <a:pt x="127839" y="134432"/>
                  </a:lnTo>
                  <a:lnTo>
                    <a:pt x="110961" y="119809"/>
                  </a:lnTo>
                  <a:lnTo>
                    <a:pt x="100099" y="97875"/>
                  </a:lnTo>
                  <a:lnTo>
                    <a:pt x="96255" y="69810"/>
                  </a:lnTo>
                  <a:lnTo>
                    <a:pt x="100099" y="41744"/>
                  </a:lnTo>
                  <a:lnTo>
                    <a:pt x="110961" y="19339"/>
                  </a:lnTo>
                  <a:lnTo>
                    <a:pt x="127839" y="5188"/>
                  </a:lnTo>
                  <a:lnTo>
                    <a:pt x="149731" y="0"/>
                  </a:lnTo>
                  <a:lnTo>
                    <a:pt x="189002" y="19575"/>
                  </a:lnTo>
                  <a:lnTo>
                    <a:pt x="203541" y="69810"/>
                  </a:lnTo>
                  <a:lnTo>
                    <a:pt x="189002" y="120045"/>
                  </a:lnTo>
                  <a:lnTo>
                    <a:pt x="149731" y="13962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62035" y="377172"/>
              <a:ext cx="295275" cy="510540"/>
            </a:xfrm>
            <a:custGeom>
              <a:avLst/>
              <a:gdLst/>
              <a:ahLst/>
              <a:cxnLst/>
              <a:rect l="l" t="t" r="r" b="b"/>
              <a:pathLst>
                <a:path w="295275" h="510540">
                  <a:moveTo>
                    <a:pt x="0" y="107074"/>
                  </a:moveTo>
                  <a:lnTo>
                    <a:pt x="102940" y="107074"/>
                  </a:lnTo>
                  <a:lnTo>
                    <a:pt x="102940" y="403768"/>
                  </a:lnTo>
                  <a:lnTo>
                    <a:pt x="0" y="403768"/>
                  </a:lnTo>
                  <a:lnTo>
                    <a:pt x="0" y="510370"/>
                  </a:lnTo>
                  <a:lnTo>
                    <a:pt x="294782" y="510370"/>
                  </a:lnTo>
                  <a:lnTo>
                    <a:pt x="294782" y="403768"/>
                  </a:lnTo>
                  <a:lnTo>
                    <a:pt x="196855" y="403768"/>
                  </a:lnTo>
                  <a:lnTo>
                    <a:pt x="196855" y="0"/>
                  </a:lnTo>
                  <a:lnTo>
                    <a:pt x="0" y="0"/>
                  </a:lnTo>
                  <a:lnTo>
                    <a:pt x="0" y="107074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3527" y="171941"/>
              <a:ext cx="116810" cy="149145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3429308" y="362976"/>
            <a:ext cx="351155" cy="539750"/>
            <a:chOff x="3429308" y="362976"/>
            <a:chExt cx="351155" cy="539750"/>
          </a:xfrm>
        </p:grpSpPr>
        <p:sp>
          <p:nvSpPr>
            <p:cNvPr id="55" name="object 55"/>
            <p:cNvSpPr/>
            <p:nvPr/>
          </p:nvSpPr>
          <p:spPr>
            <a:xfrm>
              <a:off x="3434071" y="367739"/>
              <a:ext cx="341630" cy="530225"/>
            </a:xfrm>
            <a:custGeom>
              <a:avLst/>
              <a:gdLst/>
              <a:ahLst/>
              <a:cxnLst/>
              <a:rect l="l" t="t" r="r" b="b"/>
              <a:pathLst>
                <a:path w="341629" h="530225">
                  <a:moveTo>
                    <a:pt x="171120" y="529709"/>
                  </a:moveTo>
                  <a:lnTo>
                    <a:pt x="110733" y="514618"/>
                  </a:lnTo>
                  <a:lnTo>
                    <a:pt x="53140" y="465167"/>
                  </a:lnTo>
                  <a:lnTo>
                    <a:pt x="19953" y="396131"/>
                  </a:lnTo>
                  <a:lnTo>
                    <a:pt x="3293" y="308478"/>
                  </a:lnTo>
                  <a:lnTo>
                    <a:pt x="0" y="269807"/>
                  </a:lnTo>
                  <a:lnTo>
                    <a:pt x="0" y="259902"/>
                  </a:lnTo>
                  <a:lnTo>
                    <a:pt x="8202" y="178537"/>
                  </a:lnTo>
                  <a:lnTo>
                    <a:pt x="38699" y="87845"/>
                  </a:lnTo>
                  <a:lnTo>
                    <a:pt x="84804" y="32514"/>
                  </a:lnTo>
                  <a:lnTo>
                    <a:pt x="141461" y="6551"/>
                  </a:lnTo>
                  <a:lnTo>
                    <a:pt x="170453" y="0"/>
                  </a:lnTo>
                  <a:lnTo>
                    <a:pt x="230951" y="15359"/>
                  </a:lnTo>
                  <a:lnTo>
                    <a:pt x="242978" y="19811"/>
                  </a:lnTo>
                  <a:lnTo>
                    <a:pt x="287802" y="64338"/>
                  </a:lnTo>
                  <a:lnTo>
                    <a:pt x="296788" y="74527"/>
                  </a:lnTo>
                  <a:lnTo>
                    <a:pt x="309824" y="106130"/>
                  </a:lnTo>
                  <a:lnTo>
                    <a:pt x="170453" y="106130"/>
                  </a:lnTo>
                  <a:lnTo>
                    <a:pt x="135025" y="118394"/>
                  </a:lnTo>
                  <a:lnTo>
                    <a:pt x="110961" y="151884"/>
                  </a:lnTo>
                  <a:lnTo>
                    <a:pt x="97258" y="200940"/>
                  </a:lnTo>
                  <a:lnTo>
                    <a:pt x="92913" y="259902"/>
                  </a:lnTo>
                  <a:lnTo>
                    <a:pt x="92913" y="269807"/>
                  </a:lnTo>
                  <a:lnTo>
                    <a:pt x="97258" y="329948"/>
                  </a:lnTo>
                  <a:lnTo>
                    <a:pt x="110961" y="378768"/>
                  </a:lnTo>
                  <a:lnTo>
                    <a:pt x="135192" y="412258"/>
                  </a:lnTo>
                  <a:lnTo>
                    <a:pt x="171120" y="424522"/>
                  </a:lnTo>
                  <a:lnTo>
                    <a:pt x="309770" y="424522"/>
                  </a:lnTo>
                  <a:lnTo>
                    <a:pt x="302540" y="442923"/>
                  </a:lnTo>
                  <a:lnTo>
                    <a:pt x="296788" y="455654"/>
                  </a:lnTo>
                  <a:lnTo>
                    <a:pt x="256802" y="497339"/>
                  </a:lnTo>
                  <a:lnTo>
                    <a:pt x="243312" y="510134"/>
                  </a:lnTo>
                  <a:lnTo>
                    <a:pt x="199422" y="523426"/>
                  </a:lnTo>
                  <a:lnTo>
                    <a:pt x="171120" y="529709"/>
                  </a:lnTo>
                  <a:close/>
                </a:path>
                <a:path w="341629" h="530225">
                  <a:moveTo>
                    <a:pt x="309770" y="424522"/>
                  </a:moveTo>
                  <a:lnTo>
                    <a:pt x="171120" y="424522"/>
                  </a:lnTo>
                  <a:lnTo>
                    <a:pt x="206214" y="412258"/>
                  </a:lnTo>
                  <a:lnTo>
                    <a:pt x="230278" y="378768"/>
                  </a:lnTo>
                  <a:lnTo>
                    <a:pt x="243647" y="329948"/>
                  </a:lnTo>
                  <a:lnTo>
                    <a:pt x="247991" y="269807"/>
                  </a:lnTo>
                  <a:lnTo>
                    <a:pt x="247991" y="259902"/>
                  </a:lnTo>
                  <a:lnTo>
                    <a:pt x="243647" y="200940"/>
                  </a:lnTo>
                  <a:lnTo>
                    <a:pt x="230278" y="151884"/>
                  </a:lnTo>
                  <a:lnTo>
                    <a:pt x="206214" y="118394"/>
                  </a:lnTo>
                  <a:lnTo>
                    <a:pt x="170453" y="106130"/>
                  </a:lnTo>
                  <a:lnTo>
                    <a:pt x="309824" y="106130"/>
                  </a:lnTo>
                  <a:lnTo>
                    <a:pt x="321226" y="133773"/>
                  </a:lnTo>
                  <a:lnTo>
                    <a:pt x="329875" y="156837"/>
                  </a:lnTo>
                  <a:lnTo>
                    <a:pt x="338025" y="222228"/>
                  </a:lnTo>
                  <a:lnTo>
                    <a:pt x="341239" y="259902"/>
                  </a:lnTo>
                  <a:lnTo>
                    <a:pt x="341239" y="269807"/>
                  </a:lnTo>
                  <a:lnTo>
                    <a:pt x="332999" y="351893"/>
                  </a:lnTo>
                  <a:lnTo>
                    <a:pt x="329875" y="373343"/>
                  </a:lnTo>
                  <a:lnTo>
                    <a:pt x="309770" y="424522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34071" y="367739"/>
              <a:ext cx="341630" cy="530225"/>
            </a:xfrm>
            <a:custGeom>
              <a:avLst/>
              <a:gdLst/>
              <a:ahLst/>
              <a:cxnLst/>
              <a:rect l="l" t="t" r="r" b="b"/>
              <a:pathLst>
                <a:path w="341629" h="530225">
                  <a:moveTo>
                    <a:pt x="0" y="269807"/>
                  </a:moveTo>
                  <a:lnTo>
                    <a:pt x="3293" y="308478"/>
                  </a:lnTo>
                  <a:lnTo>
                    <a:pt x="11363" y="373343"/>
                  </a:lnTo>
                  <a:lnTo>
                    <a:pt x="19953" y="396131"/>
                  </a:lnTo>
                  <a:lnTo>
                    <a:pt x="44786" y="455654"/>
                  </a:lnTo>
                  <a:lnTo>
                    <a:pt x="53140" y="465167"/>
                  </a:lnTo>
                  <a:lnTo>
                    <a:pt x="98428" y="510134"/>
                  </a:lnTo>
                  <a:lnTo>
                    <a:pt x="110733" y="514618"/>
                  </a:lnTo>
                  <a:lnTo>
                    <a:pt x="171120" y="529709"/>
                  </a:lnTo>
                  <a:lnTo>
                    <a:pt x="199422" y="523426"/>
                  </a:lnTo>
                  <a:lnTo>
                    <a:pt x="243312" y="510134"/>
                  </a:lnTo>
                  <a:lnTo>
                    <a:pt x="256802" y="497339"/>
                  </a:lnTo>
                  <a:lnTo>
                    <a:pt x="296788" y="455654"/>
                  </a:lnTo>
                  <a:lnTo>
                    <a:pt x="302540" y="442923"/>
                  </a:lnTo>
                  <a:lnTo>
                    <a:pt x="329875" y="373343"/>
                  </a:lnTo>
                  <a:lnTo>
                    <a:pt x="332999" y="351893"/>
                  </a:lnTo>
                  <a:lnTo>
                    <a:pt x="341239" y="269807"/>
                  </a:lnTo>
                  <a:lnTo>
                    <a:pt x="341239" y="259902"/>
                  </a:lnTo>
                  <a:lnTo>
                    <a:pt x="338025" y="222228"/>
                  </a:lnTo>
                  <a:lnTo>
                    <a:pt x="329875" y="156837"/>
                  </a:lnTo>
                  <a:lnTo>
                    <a:pt x="321226" y="133773"/>
                  </a:lnTo>
                  <a:lnTo>
                    <a:pt x="296788" y="74527"/>
                  </a:lnTo>
                  <a:lnTo>
                    <a:pt x="287802" y="64338"/>
                  </a:lnTo>
                  <a:lnTo>
                    <a:pt x="242978" y="19811"/>
                  </a:lnTo>
                  <a:lnTo>
                    <a:pt x="230951" y="15359"/>
                  </a:lnTo>
                  <a:lnTo>
                    <a:pt x="170453" y="0"/>
                  </a:lnTo>
                  <a:lnTo>
                    <a:pt x="141461" y="6551"/>
                  </a:lnTo>
                  <a:lnTo>
                    <a:pt x="98094" y="19811"/>
                  </a:lnTo>
                  <a:lnTo>
                    <a:pt x="84804" y="32514"/>
                  </a:lnTo>
                  <a:lnTo>
                    <a:pt x="44786" y="74527"/>
                  </a:lnTo>
                  <a:lnTo>
                    <a:pt x="38699" y="87845"/>
                  </a:lnTo>
                  <a:lnTo>
                    <a:pt x="11363" y="156837"/>
                  </a:lnTo>
                  <a:lnTo>
                    <a:pt x="8202" y="178537"/>
                  </a:lnTo>
                  <a:lnTo>
                    <a:pt x="0" y="259902"/>
                  </a:lnTo>
                  <a:lnTo>
                    <a:pt x="0" y="269807"/>
                  </a:lnTo>
                  <a:close/>
                </a:path>
                <a:path w="341629" h="530225">
                  <a:moveTo>
                    <a:pt x="92913" y="259902"/>
                  </a:moveTo>
                  <a:lnTo>
                    <a:pt x="97258" y="200940"/>
                  </a:lnTo>
                  <a:lnTo>
                    <a:pt x="110961" y="151884"/>
                  </a:lnTo>
                  <a:lnTo>
                    <a:pt x="135025" y="118394"/>
                  </a:lnTo>
                  <a:lnTo>
                    <a:pt x="170453" y="106130"/>
                  </a:lnTo>
                  <a:lnTo>
                    <a:pt x="170453" y="106130"/>
                  </a:lnTo>
                  <a:lnTo>
                    <a:pt x="206214" y="118394"/>
                  </a:lnTo>
                  <a:lnTo>
                    <a:pt x="230278" y="151884"/>
                  </a:lnTo>
                  <a:lnTo>
                    <a:pt x="243647" y="200940"/>
                  </a:lnTo>
                  <a:lnTo>
                    <a:pt x="247991" y="259902"/>
                  </a:lnTo>
                  <a:lnTo>
                    <a:pt x="247991" y="269807"/>
                  </a:lnTo>
                  <a:lnTo>
                    <a:pt x="243647" y="329948"/>
                  </a:lnTo>
                  <a:lnTo>
                    <a:pt x="171120" y="424522"/>
                  </a:lnTo>
                  <a:lnTo>
                    <a:pt x="171120" y="424522"/>
                  </a:lnTo>
                  <a:lnTo>
                    <a:pt x="92913" y="269807"/>
                  </a:lnTo>
                  <a:lnTo>
                    <a:pt x="92913" y="259902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3851477" y="362976"/>
            <a:ext cx="332740" cy="529590"/>
            <a:chOff x="3851477" y="362976"/>
            <a:chExt cx="332740" cy="529590"/>
          </a:xfrm>
        </p:grpSpPr>
        <p:sp>
          <p:nvSpPr>
            <p:cNvPr id="58" name="object 58"/>
            <p:cNvSpPr/>
            <p:nvPr/>
          </p:nvSpPr>
          <p:spPr>
            <a:xfrm>
              <a:off x="3856239" y="367739"/>
              <a:ext cx="323215" cy="520065"/>
            </a:xfrm>
            <a:custGeom>
              <a:avLst/>
              <a:gdLst/>
              <a:ahLst/>
              <a:cxnLst/>
              <a:rect l="l" t="t" r="r" b="b"/>
              <a:pathLst>
                <a:path w="323214" h="520065">
                  <a:moveTo>
                    <a:pt x="301307" y="80187"/>
                  </a:moveTo>
                  <a:lnTo>
                    <a:pt x="89906" y="80187"/>
                  </a:lnTo>
                  <a:lnTo>
                    <a:pt x="105280" y="54244"/>
                  </a:lnTo>
                  <a:lnTo>
                    <a:pt x="122993" y="33018"/>
                  </a:lnTo>
                  <a:lnTo>
                    <a:pt x="158086" y="8490"/>
                  </a:lnTo>
                  <a:lnTo>
                    <a:pt x="198527" y="0"/>
                  </a:lnTo>
                  <a:lnTo>
                    <a:pt x="248661" y="11320"/>
                  </a:lnTo>
                  <a:lnTo>
                    <a:pt x="288098" y="47169"/>
                  </a:lnTo>
                  <a:lnTo>
                    <a:pt x="301307" y="80187"/>
                  </a:lnTo>
                  <a:close/>
                </a:path>
                <a:path w="323214" h="520065">
                  <a:moveTo>
                    <a:pt x="93247" y="519804"/>
                  </a:moveTo>
                  <a:lnTo>
                    <a:pt x="0" y="519804"/>
                  </a:lnTo>
                  <a:lnTo>
                    <a:pt x="0" y="9433"/>
                  </a:lnTo>
                  <a:lnTo>
                    <a:pt x="84223" y="9433"/>
                  </a:lnTo>
                  <a:lnTo>
                    <a:pt x="89906" y="80187"/>
                  </a:lnTo>
                  <a:lnTo>
                    <a:pt x="301307" y="80187"/>
                  </a:lnTo>
                  <a:lnTo>
                    <a:pt x="311874" y="106602"/>
                  </a:lnTo>
                  <a:lnTo>
                    <a:pt x="160760" y="106602"/>
                  </a:lnTo>
                  <a:lnTo>
                    <a:pt x="136195" y="110847"/>
                  </a:lnTo>
                  <a:lnTo>
                    <a:pt x="116309" y="123583"/>
                  </a:lnTo>
                  <a:lnTo>
                    <a:pt x="103609" y="138205"/>
                  </a:lnTo>
                  <a:lnTo>
                    <a:pt x="93247" y="157073"/>
                  </a:lnTo>
                  <a:lnTo>
                    <a:pt x="93247" y="519804"/>
                  </a:lnTo>
                  <a:close/>
                </a:path>
                <a:path w="323214" h="520065">
                  <a:moveTo>
                    <a:pt x="322858" y="519804"/>
                  </a:moveTo>
                  <a:lnTo>
                    <a:pt x="229944" y="519804"/>
                  </a:lnTo>
                  <a:lnTo>
                    <a:pt x="229944" y="207544"/>
                  </a:lnTo>
                  <a:lnTo>
                    <a:pt x="225098" y="157780"/>
                  </a:lnTo>
                  <a:lnTo>
                    <a:pt x="211227" y="126885"/>
                  </a:lnTo>
                  <a:lnTo>
                    <a:pt x="189503" y="111083"/>
                  </a:lnTo>
                  <a:lnTo>
                    <a:pt x="160760" y="106602"/>
                  </a:lnTo>
                  <a:lnTo>
                    <a:pt x="311874" y="106602"/>
                  </a:lnTo>
                  <a:lnTo>
                    <a:pt x="313666" y="111083"/>
                  </a:lnTo>
                  <a:lnTo>
                    <a:pt x="322858" y="205657"/>
                  </a:lnTo>
                  <a:lnTo>
                    <a:pt x="322858" y="519804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56239" y="367739"/>
              <a:ext cx="323215" cy="520065"/>
            </a:xfrm>
            <a:custGeom>
              <a:avLst/>
              <a:gdLst/>
              <a:ahLst/>
              <a:cxnLst/>
              <a:rect l="l" t="t" r="r" b="b"/>
              <a:pathLst>
                <a:path w="323214" h="520065">
                  <a:moveTo>
                    <a:pt x="93247" y="519804"/>
                  </a:moveTo>
                  <a:lnTo>
                    <a:pt x="93247" y="157073"/>
                  </a:lnTo>
                  <a:lnTo>
                    <a:pt x="93247" y="157073"/>
                  </a:lnTo>
                  <a:lnTo>
                    <a:pt x="103609" y="138205"/>
                  </a:lnTo>
                  <a:lnTo>
                    <a:pt x="116309" y="123583"/>
                  </a:lnTo>
                  <a:lnTo>
                    <a:pt x="136195" y="110847"/>
                  </a:lnTo>
                  <a:lnTo>
                    <a:pt x="160760" y="106602"/>
                  </a:lnTo>
                  <a:lnTo>
                    <a:pt x="160760" y="106602"/>
                  </a:lnTo>
                  <a:lnTo>
                    <a:pt x="189503" y="111083"/>
                  </a:lnTo>
                  <a:lnTo>
                    <a:pt x="211227" y="126885"/>
                  </a:lnTo>
                  <a:lnTo>
                    <a:pt x="225098" y="157780"/>
                  </a:lnTo>
                  <a:lnTo>
                    <a:pt x="229944" y="207544"/>
                  </a:lnTo>
                  <a:lnTo>
                    <a:pt x="229944" y="519804"/>
                  </a:lnTo>
                  <a:lnTo>
                    <a:pt x="322858" y="519804"/>
                  </a:lnTo>
                  <a:lnTo>
                    <a:pt x="322858" y="205657"/>
                  </a:lnTo>
                  <a:lnTo>
                    <a:pt x="318912" y="165059"/>
                  </a:lnTo>
                  <a:lnTo>
                    <a:pt x="313666" y="111083"/>
                  </a:lnTo>
                  <a:lnTo>
                    <a:pt x="309450" y="100544"/>
                  </a:lnTo>
                  <a:lnTo>
                    <a:pt x="288098" y="47169"/>
                  </a:lnTo>
                  <a:lnTo>
                    <a:pt x="248661" y="11320"/>
                  </a:lnTo>
                  <a:lnTo>
                    <a:pt x="198527" y="0"/>
                  </a:lnTo>
                  <a:lnTo>
                    <a:pt x="198527" y="0"/>
                  </a:lnTo>
                  <a:lnTo>
                    <a:pt x="89906" y="80187"/>
                  </a:lnTo>
                  <a:lnTo>
                    <a:pt x="84223" y="9433"/>
                  </a:lnTo>
                  <a:lnTo>
                    <a:pt x="0" y="9433"/>
                  </a:lnTo>
                  <a:lnTo>
                    <a:pt x="0" y="519804"/>
                  </a:lnTo>
                  <a:lnTo>
                    <a:pt x="93247" y="519804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082025" y="1701622"/>
            <a:ext cx="1042733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812165" algn="l"/>
                <a:tab pos="1078865" algn="l"/>
                <a:tab pos="2145665" algn="l"/>
                <a:tab pos="2412365" algn="l"/>
                <a:tab pos="2945765" algn="l"/>
                <a:tab pos="3745865" algn="l"/>
                <a:tab pos="4012565" algn="l"/>
                <a:tab pos="4812665" algn="l"/>
                <a:tab pos="5079365" algn="l"/>
                <a:tab pos="5346065" algn="l"/>
                <a:tab pos="5612765" algn="l"/>
                <a:tab pos="6146165" algn="l"/>
                <a:tab pos="6679565" algn="l"/>
                <a:tab pos="7212965" algn="l"/>
                <a:tab pos="7479665" algn="l"/>
                <a:tab pos="7746365" algn="l"/>
                <a:tab pos="8813165" algn="l"/>
                <a:tab pos="9613265" algn="l"/>
                <a:tab pos="10146665" algn="l"/>
              </a:tabLst>
            </a:pPr>
            <a:r>
              <a:rPr sz="3500" spc="600" dirty="0">
                <a:latin typeface="Arial"/>
                <a:cs typeface="Arial"/>
              </a:rPr>
              <a:t>In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475" dirty="0">
                <a:latin typeface="Arial"/>
                <a:cs typeface="Arial"/>
              </a:rPr>
              <a:t>conclusion,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710" dirty="0">
                <a:latin typeface="Arial"/>
                <a:cs typeface="Arial"/>
              </a:rPr>
              <a:t>this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490" dirty="0">
                <a:latin typeface="Arial"/>
                <a:cs typeface="Arial"/>
              </a:rPr>
              <a:t>analysis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430" dirty="0">
                <a:latin typeface="Arial"/>
                <a:cs typeface="Arial"/>
              </a:rPr>
              <a:t>provides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85" dirty="0">
                <a:latin typeface="Arial"/>
                <a:cs typeface="Arial"/>
              </a:rPr>
              <a:t>a </a:t>
            </a:r>
            <a:r>
              <a:rPr sz="3500" spc="440" dirty="0">
                <a:latin typeface="Arial"/>
                <a:cs typeface="Arial"/>
              </a:rPr>
              <a:t>valuable</a:t>
            </a:r>
            <a:r>
              <a:rPr lang="en-US" sz="3500" spc="440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305" dirty="0">
                <a:latin typeface="Arial"/>
                <a:cs typeface="Arial"/>
              </a:rPr>
              <a:t>snapshot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600" dirty="0">
                <a:latin typeface="Arial"/>
                <a:cs typeface="Arial"/>
              </a:rPr>
              <a:t>of</a:t>
            </a:r>
            <a:r>
              <a:rPr lang="en-US" sz="3500" spc="600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440" dirty="0">
                <a:latin typeface="Arial"/>
                <a:cs typeface="Arial"/>
              </a:rPr>
              <a:t>the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509" dirty="0">
                <a:latin typeface="Arial"/>
                <a:cs typeface="Arial"/>
              </a:rPr>
              <a:t>current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560" dirty="0">
                <a:latin typeface="Arial"/>
                <a:cs typeface="Arial"/>
              </a:rPr>
              <a:t>state </a:t>
            </a:r>
            <a:r>
              <a:rPr sz="3500" spc="105" dirty="0">
                <a:latin typeface="Arial"/>
                <a:cs typeface="Arial"/>
              </a:rPr>
              <a:t>and</a:t>
            </a:r>
            <a:r>
              <a:rPr sz="3500" dirty="0">
                <a:latin typeface="Arial"/>
                <a:cs typeface="Arial"/>
              </a:rPr>
              <a:t>	</a:t>
            </a:r>
            <a:r>
              <a:rPr lang="en-US" sz="3500" dirty="0">
                <a:latin typeface="Arial"/>
                <a:cs typeface="Arial"/>
              </a:rPr>
              <a:t> </a:t>
            </a:r>
            <a:r>
              <a:rPr sz="3500" spc="455" dirty="0">
                <a:latin typeface="Arial"/>
                <a:cs typeface="Arial"/>
              </a:rPr>
              <a:t>trends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600" dirty="0">
                <a:latin typeface="Arial"/>
                <a:cs typeface="Arial"/>
              </a:rPr>
              <a:t>of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365" dirty="0">
                <a:latin typeface="Arial"/>
                <a:cs typeface="Arial"/>
              </a:rPr>
              <a:t>data</a:t>
            </a:r>
            <a:r>
              <a:rPr sz="3500" dirty="0">
                <a:latin typeface="Arial"/>
                <a:cs typeface="Arial"/>
              </a:rPr>
              <a:t>	</a:t>
            </a:r>
            <a:r>
              <a:rPr lang="en-US" sz="3500" dirty="0">
                <a:latin typeface="Arial"/>
                <a:cs typeface="Arial"/>
              </a:rPr>
              <a:t> </a:t>
            </a:r>
            <a:r>
              <a:rPr sz="3500" spc="375" dirty="0">
                <a:latin typeface="Arial"/>
                <a:cs typeface="Arial"/>
              </a:rPr>
              <a:t>science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570" dirty="0">
                <a:latin typeface="Arial"/>
                <a:cs typeface="Arial"/>
              </a:rPr>
              <a:t>salaries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705" dirty="0">
                <a:latin typeface="Arial"/>
                <a:cs typeface="Arial"/>
              </a:rPr>
              <a:t>in  </a:t>
            </a:r>
            <a:r>
              <a:rPr sz="3500" spc="440" dirty="0">
                <a:latin typeface="Arial"/>
                <a:cs typeface="Arial"/>
              </a:rPr>
              <a:t>the</a:t>
            </a:r>
            <a:r>
              <a:rPr lang="en-US" sz="3500" spc="440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105" dirty="0">
                <a:latin typeface="Arial"/>
                <a:cs typeface="Arial"/>
              </a:rPr>
              <a:t>US,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290" dirty="0">
                <a:latin typeface="Arial"/>
                <a:cs typeface="Arial"/>
              </a:rPr>
              <a:t>which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175" dirty="0">
                <a:latin typeface="Arial"/>
                <a:cs typeface="Arial"/>
              </a:rPr>
              <a:t>can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405" dirty="0">
                <a:latin typeface="Arial"/>
                <a:cs typeface="Arial"/>
              </a:rPr>
              <a:t>help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365" dirty="0">
                <a:latin typeface="Arial"/>
                <a:cs typeface="Arial"/>
              </a:rPr>
              <a:t>data</a:t>
            </a:r>
            <a:r>
              <a:rPr lang="en-US" sz="3500" spc="365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630" dirty="0">
                <a:latin typeface="Arial"/>
                <a:cs typeface="Arial"/>
              </a:rPr>
              <a:t>scientists </a:t>
            </a:r>
            <a:r>
              <a:rPr sz="3500" spc="105" dirty="0">
                <a:latin typeface="Arial"/>
                <a:cs typeface="Arial"/>
              </a:rPr>
              <a:t>and</a:t>
            </a:r>
            <a:r>
              <a:rPr lang="en-US" sz="3500" spc="105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290" dirty="0">
                <a:latin typeface="Arial"/>
                <a:cs typeface="Arial"/>
              </a:rPr>
              <a:t>employers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-60" dirty="0">
                <a:latin typeface="Arial"/>
                <a:cs typeface="Arial"/>
              </a:rPr>
              <a:t>make</a:t>
            </a:r>
            <a:r>
              <a:rPr lang="en-US" sz="3500" spc="-60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375" dirty="0">
                <a:latin typeface="Arial"/>
                <a:cs typeface="Arial"/>
              </a:rPr>
              <a:t>informed</a:t>
            </a:r>
            <a:r>
              <a:rPr sz="3500" dirty="0">
                <a:latin typeface="Arial"/>
                <a:cs typeface="Arial"/>
              </a:rPr>
              <a:t>	</a:t>
            </a:r>
            <a:r>
              <a:rPr lang="en-US" sz="3500" dirty="0">
                <a:latin typeface="Arial"/>
                <a:cs typeface="Arial"/>
              </a:rPr>
              <a:t> </a:t>
            </a:r>
            <a:r>
              <a:rPr sz="3500" spc="455" dirty="0">
                <a:latin typeface="Arial"/>
                <a:cs typeface="Arial"/>
              </a:rPr>
              <a:t>decisions </a:t>
            </a:r>
            <a:r>
              <a:rPr sz="3500" spc="105" dirty="0">
                <a:latin typeface="Arial"/>
                <a:cs typeface="Arial"/>
              </a:rPr>
              <a:t>and</a:t>
            </a:r>
            <a:r>
              <a:rPr lang="en-US" sz="3500" spc="105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405" dirty="0">
                <a:latin typeface="Arial"/>
                <a:cs typeface="Arial"/>
              </a:rPr>
              <a:t>plan</a:t>
            </a:r>
            <a:r>
              <a:rPr lang="en-US" sz="3500" spc="405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720" dirty="0">
                <a:latin typeface="Arial"/>
                <a:cs typeface="Arial"/>
              </a:rPr>
              <a:t>their</a:t>
            </a:r>
            <a:r>
              <a:rPr lang="en-US" sz="3500" spc="720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	</a:t>
            </a:r>
            <a:r>
              <a:rPr sz="3500" spc="490" dirty="0">
                <a:latin typeface="Arial"/>
                <a:cs typeface="Arial"/>
              </a:rPr>
              <a:t>careers.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25" dirty="0"/>
              <a:t>13</a:t>
            </a:fld>
            <a:endParaRPr spc="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61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75" dirty="0">
                <a:latin typeface="Arial"/>
                <a:cs typeface="Arial"/>
              </a:rPr>
              <a:t>Free</a:t>
            </a:r>
            <a:r>
              <a:rPr b="1" spc="-245" dirty="0">
                <a:latin typeface="Arial"/>
                <a:cs typeface="Arial"/>
              </a:rPr>
              <a:t> </a:t>
            </a:r>
            <a:r>
              <a:rPr spc="295" dirty="0"/>
              <a:t>themes</a:t>
            </a:r>
            <a:r>
              <a:rPr spc="-35" dirty="0"/>
              <a:t> </a:t>
            </a:r>
            <a:r>
              <a:rPr spc="380" dirty="0"/>
              <a:t>and</a:t>
            </a:r>
            <a:r>
              <a:rPr spc="-35" dirty="0"/>
              <a:t> </a:t>
            </a:r>
            <a:r>
              <a:rPr spc="310" dirty="0"/>
              <a:t>templates</a:t>
            </a:r>
            <a:r>
              <a:rPr spc="-30" dirty="0"/>
              <a:t> </a:t>
            </a:r>
            <a:r>
              <a:rPr spc="170" dirty="0"/>
              <a:t>for</a:t>
            </a:r>
          </a:p>
          <a:p>
            <a:pPr marL="12700">
              <a:lnSpc>
                <a:spcPct val="100000"/>
              </a:lnSpc>
            </a:pPr>
            <a:r>
              <a:rPr b="1" spc="100" dirty="0">
                <a:latin typeface="Arial"/>
                <a:cs typeface="Arial"/>
              </a:rPr>
              <a:t>Google</a:t>
            </a:r>
            <a:r>
              <a:rPr b="1" spc="-229" dirty="0">
                <a:latin typeface="Arial"/>
                <a:cs typeface="Arial"/>
              </a:rPr>
              <a:t> </a:t>
            </a:r>
            <a:r>
              <a:rPr b="1" spc="50" dirty="0">
                <a:latin typeface="Arial"/>
                <a:cs typeface="Arial"/>
              </a:rPr>
              <a:t>Slides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spc="204" dirty="0"/>
              <a:t>or</a:t>
            </a:r>
            <a:r>
              <a:rPr spc="-35" dirty="0"/>
              <a:t> </a:t>
            </a:r>
            <a:r>
              <a:rPr b="1" spc="85" dirty="0">
                <a:latin typeface="Arial"/>
                <a:cs typeface="Arial"/>
              </a:rPr>
              <a:t>PowerPoint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225" y="4804087"/>
            <a:ext cx="6809740" cy="1682114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3000" b="1" dirty="0">
                <a:solidFill>
                  <a:srgbClr val="FFCB25"/>
                </a:solidFill>
                <a:latin typeface="Arial"/>
                <a:cs typeface="Arial"/>
              </a:rPr>
              <a:t>NOT</a:t>
            </a:r>
            <a:r>
              <a:rPr sz="3000" b="1" spc="-195" dirty="0">
                <a:solidFill>
                  <a:srgbClr val="FFCB25"/>
                </a:solidFill>
                <a:latin typeface="Arial"/>
                <a:cs typeface="Arial"/>
              </a:rPr>
              <a:t> </a:t>
            </a:r>
            <a:r>
              <a:rPr sz="3000" b="1" spc="140" dirty="0">
                <a:solidFill>
                  <a:srgbClr val="FFCB25"/>
                </a:solidFill>
                <a:latin typeface="Arial"/>
                <a:cs typeface="Arial"/>
              </a:rPr>
              <a:t>to</a:t>
            </a:r>
            <a:r>
              <a:rPr sz="3000" b="1" spc="-190" dirty="0">
                <a:solidFill>
                  <a:srgbClr val="FFCB25"/>
                </a:solidFill>
                <a:latin typeface="Arial"/>
                <a:cs typeface="Arial"/>
              </a:rPr>
              <a:t> </a:t>
            </a:r>
            <a:r>
              <a:rPr sz="3000" b="1" spc="175" dirty="0">
                <a:solidFill>
                  <a:srgbClr val="FFCB25"/>
                </a:solidFill>
                <a:latin typeface="Arial"/>
                <a:cs typeface="Arial"/>
              </a:rPr>
              <a:t>be</a:t>
            </a:r>
            <a:r>
              <a:rPr sz="3000" b="1" spc="-190" dirty="0">
                <a:solidFill>
                  <a:srgbClr val="FFCB25"/>
                </a:solidFill>
                <a:latin typeface="Arial"/>
                <a:cs typeface="Arial"/>
              </a:rPr>
              <a:t> </a:t>
            </a:r>
            <a:r>
              <a:rPr sz="3000" b="1" spc="75" dirty="0">
                <a:solidFill>
                  <a:srgbClr val="FFCB25"/>
                </a:solidFill>
                <a:latin typeface="Arial"/>
                <a:cs typeface="Arial"/>
              </a:rPr>
              <a:t>sold</a:t>
            </a:r>
            <a:r>
              <a:rPr sz="3000" b="1" spc="-190" dirty="0">
                <a:solidFill>
                  <a:srgbClr val="FFCB25"/>
                </a:solidFill>
                <a:latin typeface="Arial"/>
                <a:cs typeface="Arial"/>
              </a:rPr>
              <a:t> </a:t>
            </a:r>
            <a:r>
              <a:rPr sz="3000" b="1" spc="180" dirty="0">
                <a:solidFill>
                  <a:srgbClr val="FFCB25"/>
                </a:solidFill>
                <a:latin typeface="Arial"/>
                <a:cs typeface="Arial"/>
              </a:rPr>
              <a:t>as</a:t>
            </a:r>
            <a:r>
              <a:rPr sz="3000" b="1" spc="-190" dirty="0">
                <a:solidFill>
                  <a:srgbClr val="FFCB25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CB25"/>
                </a:solidFill>
                <a:latin typeface="Arial"/>
                <a:cs typeface="Arial"/>
              </a:rPr>
              <a:t>is</a:t>
            </a:r>
            <a:r>
              <a:rPr sz="3000" b="1" spc="-190" dirty="0">
                <a:solidFill>
                  <a:srgbClr val="FFCB25"/>
                </a:solidFill>
                <a:latin typeface="Arial"/>
                <a:cs typeface="Arial"/>
              </a:rPr>
              <a:t> </a:t>
            </a:r>
            <a:r>
              <a:rPr sz="3000" b="1" spc="90" dirty="0">
                <a:solidFill>
                  <a:srgbClr val="FFCB25"/>
                </a:solidFill>
                <a:latin typeface="Arial"/>
                <a:cs typeface="Arial"/>
              </a:rPr>
              <a:t>or</a:t>
            </a:r>
            <a:r>
              <a:rPr sz="3000" b="1" spc="-190" dirty="0">
                <a:solidFill>
                  <a:srgbClr val="FFCB25"/>
                </a:solidFill>
                <a:latin typeface="Arial"/>
                <a:cs typeface="Arial"/>
              </a:rPr>
              <a:t> </a:t>
            </a:r>
            <a:r>
              <a:rPr sz="3000" b="1" spc="155" dirty="0">
                <a:solidFill>
                  <a:srgbClr val="FFCB25"/>
                </a:solidFill>
                <a:latin typeface="Arial"/>
                <a:cs typeface="Arial"/>
              </a:rPr>
              <a:t>modified!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700" spc="110" dirty="0">
                <a:solidFill>
                  <a:srgbClr val="3F3F3F"/>
                </a:solidFill>
                <a:latin typeface="Arial"/>
                <a:cs typeface="Arial"/>
              </a:rPr>
              <a:t>Read</a:t>
            </a:r>
            <a:r>
              <a:rPr sz="2700" spc="-114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700" u="heavy" dirty="0">
                <a:solidFill>
                  <a:srgbClr val="3F3F3F"/>
                </a:solidFill>
                <a:uFill>
                  <a:solidFill>
                    <a:srgbClr val="3F3F3F"/>
                  </a:solidFill>
                </a:uFill>
                <a:latin typeface="Arial"/>
                <a:cs typeface="Arial"/>
                <a:hlinkClick r:id="rId2"/>
              </a:rPr>
              <a:t>FAQ</a:t>
            </a:r>
            <a:r>
              <a:rPr sz="2700" spc="9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700" spc="225" dirty="0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sz="2700" spc="-114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700" spc="190" dirty="0">
                <a:solidFill>
                  <a:srgbClr val="3F3F3F"/>
                </a:solidFill>
                <a:latin typeface="Arial"/>
                <a:cs typeface="Arial"/>
              </a:rPr>
              <a:t>slidesmania.com</a:t>
            </a: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000" spc="60" dirty="0">
                <a:solidFill>
                  <a:srgbClr val="3F3F3F"/>
                </a:solidFill>
                <a:latin typeface="Arial"/>
                <a:cs typeface="Arial"/>
              </a:rPr>
              <a:t>Do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spc="165" dirty="0">
                <a:solidFill>
                  <a:srgbClr val="3F3F3F"/>
                </a:solidFill>
                <a:latin typeface="Arial"/>
                <a:cs typeface="Arial"/>
              </a:rPr>
              <a:t>not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spc="165" dirty="0">
                <a:solidFill>
                  <a:srgbClr val="3F3F3F"/>
                </a:solidFill>
                <a:latin typeface="Arial"/>
                <a:cs typeface="Arial"/>
              </a:rPr>
              <a:t>remove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Arial"/>
                <a:cs typeface="Arial"/>
              </a:rPr>
              <a:t>slidesmania.com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3F3F3F"/>
                </a:solidFill>
                <a:latin typeface="Arial"/>
                <a:cs typeface="Arial"/>
              </a:rPr>
              <a:t>text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spc="165" dirty="0">
                <a:solidFill>
                  <a:srgbClr val="3F3F3F"/>
                </a:solidFill>
                <a:latin typeface="Arial"/>
                <a:cs typeface="Arial"/>
              </a:rPr>
              <a:t>on</a:t>
            </a:r>
            <a:r>
              <a:rPr sz="2000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spc="145" dirty="0">
                <a:solidFill>
                  <a:srgbClr val="3F3F3F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3F3F3F"/>
                </a:solidFill>
                <a:latin typeface="Arial"/>
                <a:cs typeface="Arial"/>
              </a:rPr>
              <a:t>sides.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23366" y="5688858"/>
            <a:ext cx="1495425" cy="13335"/>
          </a:xfrm>
          <a:custGeom>
            <a:avLst/>
            <a:gdLst/>
            <a:ahLst/>
            <a:cxnLst/>
            <a:rect l="l" t="t" r="r" b="b"/>
            <a:pathLst>
              <a:path w="1495425" h="13335">
                <a:moveTo>
                  <a:pt x="0" y="0"/>
                </a:moveTo>
                <a:lnTo>
                  <a:pt x="1495200" y="12899"/>
                </a:lnTo>
              </a:path>
            </a:pathLst>
          </a:custGeom>
          <a:ln w="38100">
            <a:solidFill>
              <a:srgbClr val="FFCB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97771" y="6008039"/>
            <a:ext cx="475488" cy="467167"/>
          </a:xfrm>
          <a:prstGeom prst="rect">
            <a:avLst/>
          </a:prstGeom>
        </p:spPr>
      </p:pic>
      <p:pic>
        <p:nvPicPr>
          <p:cNvPr id="6" name="object 6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66238" y="6017024"/>
            <a:ext cx="536037" cy="440215"/>
          </a:xfrm>
          <a:prstGeom prst="rect">
            <a:avLst/>
          </a:prstGeom>
        </p:spPr>
      </p:pic>
      <p:pic>
        <p:nvPicPr>
          <p:cNvPr id="7" name="object 7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41583" y="5985778"/>
            <a:ext cx="411480" cy="517348"/>
          </a:xfrm>
          <a:prstGeom prst="rect">
            <a:avLst/>
          </a:prstGeom>
        </p:spPr>
      </p:pic>
      <p:pic>
        <p:nvPicPr>
          <p:cNvPr id="8" name="object 8">
            <a:hlinkClick r:id="rId9"/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24549" y="5990072"/>
            <a:ext cx="487819" cy="4671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939062" y="4808624"/>
            <a:ext cx="2973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4" dirty="0">
                <a:solidFill>
                  <a:srgbClr val="252525"/>
                </a:solidFill>
                <a:latin typeface="Arial"/>
                <a:cs typeface="Arial"/>
              </a:rPr>
              <a:t>Sharing</a:t>
            </a:r>
            <a:r>
              <a:rPr sz="2400" spc="180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spc="270" dirty="0">
                <a:solidFill>
                  <a:srgbClr val="252525"/>
                </a:solidFill>
                <a:latin typeface="Arial"/>
                <a:cs typeface="Arial"/>
              </a:rPr>
              <a:t>is</a:t>
            </a:r>
            <a:r>
              <a:rPr sz="2400" spc="18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2400" spc="290" dirty="0">
                <a:solidFill>
                  <a:srgbClr val="252525"/>
                </a:solidFill>
                <a:latin typeface="Arial"/>
                <a:cs typeface="Arial"/>
              </a:rPr>
              <a:t>caring!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7000" y="495300"/>
            <a:ext cx="8239799" cy="20711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25" dirty="0"/>
              <a:t>14</a:t>
            </a:fld>
            <a:endParaRPr spc="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3749" y="1321375"/>
            <a:ext cx="0" cy="4816475"/>
          </a:xfrm>
          <a:custGeom>
            <a:avLst/>
            <a:gdLst/>
            <a:ahLst/>
            <a:cxnLst/>
            <a:rect l="l" t="t" r="r" b="b"/>
            <a:pathLst>
              <a:path h="4816475">
                <a:moveTo>
                  <a:pt x="0" y="4815899"/>
                </a:moveTo>
                <a:lnTo>
                  <a:pt x="0" y="0"/>
                </a:lnTo>
              </a:path>
            </a:pathLst>
          </a:custGeom>
          <a:ln w="19050">
            <a:solidFill>
              <a:srgbClr val="1D22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94374" y="402202"/>
            <a:ext cx="695325" cy="534670"/>
            <a:chOff x="294374" y="402202"/>
            <a:chExt cx="695325" cy="534670"/>
          </a:xfrm>
        </p:grpSpPr>
        <p:sp>
          <p:nvSpPr>
            <p:cNvPr id="4" name="object 4"/>
            <p:cNvSpPr/>
            <p:nvPr/>
          </p:nvSpPr>
          <p:spPr>
            <a:xfrm>
              <a:off x="303899" y="411727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19">
                  <a:moveTo>
                    <a:pt x="418200" y="515399"/>
                  </a:moveTo>
                  <a:lnTo>
                    <a:pt x="257699" y="515399"/>
                  </a:lnTo>
                  <a:lnTo>
                    <a:pt x="211378" y="511248"/>
                  </a:lnTo>
                  <a:lnTo>
                    <a:pt x="167780" y="499277"/>
                  </a:lnTo>
                  <a:lnTo>
                    <a:pt x="127633" y="480216"/>
                  </a:lnTo>
                  <a:lnTo>
                    <a:pt x="91667" y="454792"/>
                  </a:lnTo>
                  <a:lnTo>
                    <a:pt x="60607" y="423732"/>
                  </a:lnTo>
                  <a:lnTo>
                    <a:pt x="35183" y="387766"/>
                  </a:lnTo>
                  <a:lnTo>
                    <a:pt x="16122" y="347619"/>
                  </a:lnTo>
                  <a:lnTo>
                    <a:pt x="4151" y="304021"/>
                  </a:lnTo>
                  <a:lnTo>
                    <a:pt x="0" y="257699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7" y="60607"/>
                  </a:lnTo>
                  <a:lnTo>
                    <a:pt x="127633" y="35183"/>
                  </a:lnTo>
                  <a:lnTo>
                    <a:pt x="167780" y="16122"/>
                  </a:lnTo>
                  <a:lnTo>
                    <a:pt x="211378" y="4151"/>
                  </a:lnTo>
                  <a:lnTo>
                    <a:pt x="257700" y="0"/>
                  </a:lnTo>
                  <a:lnTo>
                    <a:pt x="418200" y="0"/>
                  </a:lnTo>
                  <a:lnTo>
                    <a:pt x="464521" y="4151"/>
                  </a:lnTo>
                  <a:lnTo>
                    <a:pt x="508119" y="16122"/>
                  </a:lnTo>
                  <a:lnTo>
                    <a:pt x="548266" y="35183"/>
                  </a:lnTo>
                  <a:lnTo>
                    <a:pt x="584232" y="60607"/>
                  </a:lnTo>
                  <a:lnTo>
                    <a:pt x="615292" y="91667"/>
                  </a:lnTo>
                  <a:lnTo>
                    <a:pt x="640716" y="127633"/>
                  </a:lnTo>
                  <a:lnTo>
                    <a:pt x="659777" y="167780"/>
                  </a:lnTo>
                  <a:lnTo>
                    <a:pt x="671748" y="211378"/>
                  </a:lnTo>
                  <a:lnTo>
                    <a:pt x="675900" y="257699"/>
                  </a:lnTo>
                  <a:lnTo>
                    <a:pt x="671748" y="304021"/>
                  </a:lnTo>
                  <a:lnTo>
                    <a:pt x="659777" y="347619"/>
                  </a:lnTo>
                  <a:lnTo>
                    <a:pt x="640716" y="387766"/>
                  </a:lnTo>
                  <a:lnTo>
                    <a:pt x="615292" y="423732"/>
                  </a:lnTo>
                  <a:lnTo>
                    <a:pt x="584232" y="454792"/>
                  </a:lnTo>
                  <a:lnTo>
                    <a:pt x="548266" y="480216"/>
                  </a:lnTo>
                  <a:lnTo>
                    <a:pt x="508119" y="499277"/>
                  </a:lnTo>
                  <a:lnTo>
                    <a:pt x="464521" y="511248"/>
                  </a:lnTo>
                  <a:lnTo>
                    <a:pt x="418200" y="5153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3899" y="411727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19">
                  <a:moveTo>
                    <a:pt x="0" y="257699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700" y="0"/>
                  </a:lnTo>
                  <a:lnTo>
                    <a:pt x="418200" y="0"/>
                  </a:lnTo>
                  <a:lnTo>
                    <a:pt x="470135" y="5235"/>
                  </a:lnTo>
                  <a:lnTo>
                    <a:pt x="518508" y="20251"/>
                  </a:lnTo>
                  <a:lnTo>
                    <a:pt x="562282" y="44011"/>
                  </a:lnTo>
                  <a:lnTo>
                    <a:pt x="600421" y="75478"/>
                  </a:lnTo>
                  <a:lnTo>
                    <a:pt x="631888" y="113617"/>
                  </a:lnTo>
                  <a:lnTo>
                    <a:pt x="655648" y="157391"/>
                  </a:lnTo>
                  <a:lnTo>
                    <a:pt x="670664" y="205764"/>
                  </a:lnTo>
                  <a:lnTo>
                    <a:pt x="675900" y="257699"/>
                  </a:lnTo>
                  <a:lnTo>
                    <a:pt x="670664" y="309635"/>
                  </a:lnTo>
                  <a:lnTo>
                    <a:pt x="655648" y="358008"/>
                  </a:lnTo>
                  <a:lnTo>
                    <a:pt x="631888" y="401782"/>
                  </a:lnTo>
                  <a:lnTo>
                    <a:pt x="600421" y="439921"/>
                  </a:lnTo>
                  <a:lnTo>
                    <a:pt x="562282" y="471388"/>
                  </a:lnTo>
                  <a:lnTo>
                    <a:pt x="518508" y="495148"/>
                  </a:lnTo>
                  <a:lnTo>
                    <a:pt x="470135" y="510164"/>
                  </a:lnTo>
                  <a:lnTo>
                    <a:pt x="418200" y="515399"/>
                  </a:lnTo>
                  <a:lnTo>
                    <a:pt x="257699" y="515399"/>
                  </a:lnTo>
                  <a:lnTo>
                    <a:pt x="205764" y="510164"/>
                  </a:lnTo>
                  <a:lnTo>
                    <a:pt x="157391" y="495148"/>
                  </a:lnTo>
                  <a:lnTo>
                    <a:pt x="113617" y="471388"/>
                  </a:lnTo>
                  <a:lnTo>
                    <a:pt x="75478" y="439921"/>
                  </a:lnTo>
                  <a:lnTo>
                    <a:pt x="44011" y="401782"/>
                  </a:lnTo>
                  <a:lnTo>
                    <a:pt x="20251" y="358008"/>
                  </a:lnTo>
                  <a:lnTo>
                    <a:pt x="5235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69606" y="398440"/>
            <a:ext cx="1259205" cy="534670"/>
            <a:chOff x="1069606" y="398440"/>
            <a:chExt cx="1259205" cy="534670"/>
          </a:xfrm>
        </p:grpSpPr>
        <p:sp>
          <p:nvSpPr>
            <p:cNvPr id="7" name="object 7"/>
            <p:cNvSpPr/>
            <p:nvPr/>
          </p:nvSpPr>
          <p:spPr>
            <a:xfrm>
              <a:off x="1079131" y="407965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5" h="515619">
                  <a:moveTo>
                    <a:pt x="981899" y="515399"/>
                  </a:moveTo>
                  <a:lnTo>
                    <a:pt x="257699" y="515399"/>
                  </a:lnTo>
                  <a:lnTo>
                    <a:pt x="211378" y="511248"/>
                  </a:lnTo>
                  <a:lnTo>
                    <a:pt x="167780" y="499277"/>
                  </a:lnTo>
                  <a:lnTo>
                    <a:pt x="127633" y="480216"/>
                  </a:lnTo>
                  <a:lnTo>
                    <a:pt x="91667" y="454792"/>
                  </a:lnTo>
                  <a:lnTo>
                    <a:pt x="60607" y="423732"/>
                  </a:lnTo>
                  <a:lnTo>
                    <a:pt x="35183" y="387766"/>
                  </a:lnTo>
                  <a:lnTo>
                    <a:pt x="16122" y="347619"/>
                  </a:lnTo>
                  <a:lnTo>
                    <a:pt x="4151" y="304021"/>
                  </a:lnTo>
                  <a:lnTo>
                    <a:pt x="0" y="257699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7" y="60607"/>
                  </a:lnTo>
                  <a:lnTo>
                    <a:pt x="127633" y="35183"/>
                  </a:lnTo>
                  <a:lnTo>
                    <a:pt x="167780" y="16122"/>
                  </a:lnTo>
                  <a:lnTo>
                    <a:pt x="211378" y="4151"/>
                  </a:lnTo>
                  <a:lnTo>
                    <a:pt x="257699" y="0"/>
                  </a:lnTo>
                  <a:lnTo>
                    <a:pt x="981899" y="0"/>
                  </a:lnTo>
                  <a:lnTo>
                    <a:pt x="1028221" y="4151"/>
                  </a:lnTo>
                  <a:lnTo>
                    <a:pt x="1071819" y="16122"/>
                  </a:lnTo>
                  <a:lnTo>
                    <a:pt x="1111966" y="35183"/>
                  </a:lnTo>
                  <a:lnTo>
                    <a:pt x="1147932" y="60607"/>
                  </a:lnTo>
                  <a:lnTo>
                    <a:pt x="1178992" y="91667"/>
                  </a:lnTo>
                  <a:lnTo>
                    <a:pt x="1204416" y="127633"/>
                  </a:lnTo>
                  <a:lnTo>
                    <a:pt x="1223477" y="167780"/>
                  </a:lnTo>
                  <a:lnTo>
                    <a:pt x="1235448" y="211378"/>
                  </a:lnTo>
                  <a:lnTo>
                    <a:pt x="1239599" y="257700"/>
                  </a:lnTo>
                  <a:lnTo>
                    <a:pt x="1235448" y="304021"/>
                  </a:lnTo>
                  <a:lnTo>
                    <a:pt x="1223477" y="347619"/>
                  </a:lnTo>
                  <a:lnTo>
                    <a:pt x="1204416" y="387766"/>
                  </a:lnTo>
                  <a:lnTo>
                    <a:pt x="1178992" y="423732"/>
                  </a:lnTo>
                  <a:lnTo>
                    <a:pt x="1147932" y="454792"/>
                  </a:lnTo>
                  <a:lnTo>
                    <a:pt x="1111966" y="480216"/>
                  </a:lnTo>
                  <a:lnTo>
                    <a:pt x="1071819" y="499277"/>
                  </a:lnTo>
                  <a:lnTo>
                    <a:pt x="1028221" y="511248"/>
                  </a:lnTo>
                  <a:lnTo>
                    <a:pt x="981899" y="5153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79131" y="407965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5" h="515619">
                  <a:moveTo>
                    <a:pt x="0" y="257699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699" y="0"/>
                  </a:lnTo>
                  <a:lnTo>
                    <a:pt x="981899" y="0"/>
                  </a:lnTo>
                  <a:lnTo>
                    <a:pt x="1033835" y="5235"/>
                  </a:lnTo>
                  <a:lnTo>
                    <a:pt x="1082208" y="20251"/>
                  </a:lnTo>
                  <a:lnTo>
                    <a:pt x="1125982" y="44011"/>
                  </a:lnTo>
                  <a:lnTo>
                    <a:pt x="1164121" y="75478"/>
                  </a:lnTo>
                  <a:lnTo>
                    <a:pt x="1195588" y="113617"/>
                  </a:lnTo>
                  <a:lnTo>
                    <a:pt x="1219348" y="157391"/>
                  </a:lnTo>
                  <a:lnTo>
                    <a:pt x="1234364" y="205764"/>
                  </a:lnTo>
                  <a:lnTo>
                    <a:pt x="1239599" y="257699"/>
                  </a:lnTo>
                  <a:lnTo>
                    <a:pt x="1234364" y="309635"/>
                  </a:lnTo>
                  <a:lnTo>
                    <a:pt x="1219348" y="358008"/>
                  </a:lnTo>
                  <a:lnTo>
                    <a:pt x="1195588" y="401782"/>
                  </a:lnTo>
                  <a:lnTo>
                    <a:pt x="1164121" y="439921"/>
                  </a:lnTo>
                  <a:lnTo>
                    <a:pt x="1125982" y="471388"/>
                  </a:lnTo>
                  <a:lnTo>
                    <a:pt x="1082208" y="495148"/>
                  </a:lnTo>
                  <a:lnTo>
                    <a:pt x="1033835" y="510164"/>
                  </a:lnTo>
                  <a:lnTo>
                    <a:pt x="981899" y="515399"/>
                  </a:lnTo>
                  <a:lnTo>
                    <a:pt x="257699" y="515399"/>
                  </a:lnTo>
                  <a:lnTo>
                    <a:pt x="205764" y="510164"/>
                  </a:lnTo>
                  <a:lnTo>
                    <a:pt x="157391" y="495148"/>
                  </a:lnTo>
                  <a:lnTo>
                    <a:pt x="113617" y="471388"/>
                  </a:lnTo>
                  <a:lnTo>
                    <a:pt x="75478" y="439921"/>
                  </a:lnTo>
                  <a:lnTo>
                    <a:pt x="44011" y="401782"/>
                  </a:lnTo>
                  <a:lnTo>
                    <a:pt x="20251" y="358008"/>
                  </a:lnTo>
                  <a:lnTo>
                    <a:pt x="5235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407232" y="398440"/>
            <a:ext cx="516890" cy="534670"/>
            <a:chOff x="2407232" y="398440"/>
            <a:chExt cx="516890" cy="534670"/>
          </a:xfrm>
        </p:grpSpPr>
        <p:sp>
          <p:nvSpPr>
            <p:cNvPr id="10" name="object 10"/>
            <p:cNvSpPr/>
            <p:nvPr/>
          </p:nvSpPr>
          <p:spPr>
            <a:xfrm>
              <a:off x="2416757" y="407965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39" h="515619">
                  <a:moveTo>
                    <a:pt x="497400" y="257699"/>
                  </a:moveTo>
                  <a:lnTo>
                    <a:pt x="0" y="257699"/>
                  </a:lnTo>
                  <a:lnTo>
                    <a:pt x="4006" y="211378"/>
                  </a:lnTo>
                  <a:lnTo>
                    <a:pt x="15559" y="167780"/>
                  </a:lnTo>
                  <a:lnTo>
                    <a:pt x="33954" y="127633"/>
                  </a:lnTo>
                  <a:lnTo>
                    <a:pt x="58491" y="91667"/>
                  </a:lnTo>
                  <a:lnTo>
                    <a:pt x="88465" y="60607"/>
                  </a:lnTo>
                  <a:lnTo>
                    <a:pt x="123176" y="35183"/>
                  </a:lnTo>
                  <a:lnTo>
                    <a:pt x="161920" y="16122"/>
                  </a:lnTo>
                  <a:lnTo>
                    <a:pt x="203995" y="4151"/>
                  </a:lnTo>
                  <a:lnTo>
                    <a:pt x="248699" y="0"/>
                  </a:lnTo>
                  <a:lnTo>
                    <a:pt x="293404" y="4151"/>
                  </a:lnTo>
                  <a:lnTo>
                    <a:pt x="335479" y="16122"/>
                  </a:lnTo>
                  <a:lnTo>
                    <a:pt x="374223" y="35183"/>
                  </a:lnTo>
                  <a:lnTo>
                    <a:pt x="408934" y="60607"/>
                  </a:lnTo>
                  <a:lnTo>
                    <a:pt x="438908" y="91667"/>
                  </a:lnTo>
                  <a:lnTo>
                    <a:pt x="463445" y="127633"/>
                  </a:lnTo>
                  <a:lnTo>
                    <a:pt x="481840" y="167780"/>
                  </a:lnTo>
                  <a:lnTo>
                    <a:pt x="493393" y="211378"/>
                  </a:lnTo>
                  <a:lnTo>
                    <a:pt x="497400" y="257699"/>
                  </a:lnTo>
                  <a:close/>
                </a:path>
                <a:path w="497839" h="515619">
                  <a:moveTo>
                    <a:pt x="248700" y="515399"/>
                  </a:moveTo>
                  <a:lnTo>
                    <a:pt x="203995" y="511248"/>
                  </a:lnTo>
                  <a:lnTo>
                    <a:pt x="161920" y="499277"/>
                  </a:lnTo>
                  <a:lnTo>
                    <a:pt x="123176" y="480216"/>
                  </a:lnTo>
                  <a:lnTo>
                    <a:pt x="88465" y="454792"/>
                  </a:lnTo>
                  <a:lnTo>
                    <a:pt x="58491" y="423732"/>
                  </a:lnTo>
                  <a:lnTo>
                    <a:pt x="33955" y="387766"/>
                  </a:lnTo>
                  <a:lnTo>
                    <a:pt x="15559" y="347619"/>
                  </a:lnTo>
                  <a:lnTo>
                    <a:pt x="4007" y="304021"/>
                  </a:lnTo>
                  <a:lnTo>
                    <a:pt x="0" y="257699"/>
                  </a:lnTo>
                  <a:lnTo>
                    <a:pt x="497400" y="257699"/>
                  </a:lnTo>
                  <a:lnTo>
                    <a:pt x="493393" y="304021"/>
                  </a:lnTo>
                  <a:lnTo>
                    <a:pt x="481840" y="347619"/>
                  </a:lnTo>
                  <a:lnTo>
                    <a:pt x="463445" y="387766"/>
                  </a:lnTo>
                  <a:lnTo>
                    <a:pt x="438909" y="423732"/>
                  </a:lnTo>
                  <a:lnTo>
                    <a:pt x="408934" y="454792"/>
                  </a:lnTo>
                  <a:lnTo>
                    <a:pt x="374223" y="480216"/>
                  </a:lnTo>
                  <a:lnTo>
                    <a:pt x="335479" y="499277"/>
                  </a:lnTo>
                  <a:lnTo>
                    <a:pt x="293404" y="511248"/>
                  </a:lnTo>
                  <a:lnTo>
                    <a:pt x="248700" y="5153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16757" y="407965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39" h="515619">
                  <a:moveTo>
                    <a:pt x="0" y="257699"/>
                  </a:moveTo>
                  <a:lnTo>
                    <a:pt x="5052" y="205764"/>
                  </a:lnTo>
                  <a:lnTo>
                    <a:pt x="19544" y="157391"/>
                  </a:lnTo>
                  <a:lnTo>
                    <a:pt x="42473" y="113617"/>
                  </a:lnTo>
                  <a:lnTo>
                    <a:pt x="72842" y="75478"/>
                  </a:lnTo>
                  <a:lnTo>
                    <a:pt x="109649" y="44011"/>
                  </a:lnTo>
                  <a:lnTo>
                    <a:pt x="151894" y="20251"/>
                  </a:lnTo>
                  <a:lnTo>
                    <a:pt x="198578" y="5235"/>
                  </a:lnTo>
                  <a:lnTo>
                    <a:pt x="248699" y="0"/>
                  </a:lnTo>
                  <a:lnTo>
                    <a:pt x="298821" y="5235"/>
                  </a:lnTo>
                  <a:lnTo>
                    <a:pt x="345505" y="20251"/>
                  </a:lnTo>
                  <a:lnTo>
                    <a:pt x="387750" y="44011"/>
                  </a:lnTo>
                  <a:lnTo>
                    <a:pt x="424557" y="75478"/>
                  </a:lnTo>
                  <a:lnTo>
                    <a:pt x="454925" y="113617"/>
                  </a:lnTo>
                  <a:lnTo>
                    <a:pt x="477855" y="157391"/>
                  </a:lnTo>
                  <a:lnTo>
                    <a:pt x="492347" y="205764"/>
                  </a:lnTo>
                  <a:lnTo>
                    <a:pt x="497400" y="257699"/>
                  </a:lnTo>
                  <a:lnTo>
                    <a:pt x="492347" y="309635"/>
                  </a:lnTo>
                  <a:lnTo>
                    <a:pt x="477856" y="358008"/>
                  </a:lnTo>
                  <a:lnTo>
                    <a:pt x="454926" y="401782"/>
                  </a:lnTo>
                  <a:lnTo>
                    <a:pt x="424557" y="439921"/>
                  </a:lnTo>
                  <a:lnTo>
                    <a:pt x="387750" y="471388"/>
                  </a:lnTo>
                  <a:lnTo>
                    <a:pt x="345505" y="495148"/>
                  </a:lnTo>
                  <a:lnTo>
                    <a:pt x="298821" y="510164"/>
                  </a:lnTo>
                  <a:lnTo>
                    <a:pt x="248700" y="515399"/>
                  </a:lnTo>
                  <a:lnTo>
                    <a:pt x="198578" y="510164"/>
                  </a:lnTo>
                  <a:lnTo>
                    <a:pt x="151894" y="495148"/>
                  </a:lnTo>
                  <a:lnTo>
                    <a:pt x="109649" y="471388"/>
                  </a:lnTo>
                  <a:lnTo>
                    <a:pt x="72842" y="439921"/>
                  </a:lnTo>
                  <a:lnTo>
                    <a:pt x="42474" y="401782"/>
                  </a:lnTo>
                  <a:lnTo>
                    <a:pt x="19544" y="358008"/>
                  </a:lnTo>
                  <a:lnTo>
                    <a:pt x="5052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160913" y="601238"/>
            <a:ext cx="4394200" cy="0"/>
          </a:xfrm>
          <a:custGeom>
            <a:avLst/>
            <a:gdLst/>
            <a:ahLst/>
            <a:cxnLst/>
            <a:rect l="l" t="t" r="r" b="b"/>
            <a:pathLst>
              <a:path w="4394200">
                <a:moveTo>
                  <a:pt x="0" y="0"/>
                </a:moveTo>
                <a:lnTo>
                  <a:pt x="4394100" y="0"/>
                </a:lnTo>
              </a:path>
            </a:pathLst>
          </a:custGeom>
          <a:ln w="19050">
            <a:solidFill>
              <a:srgbClr val="1D22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46206" y="295037"/>
            <a:ext cx="695325" cy="534670"/>
            <a:chOff x="346206" y="295037"/>
            <a:chExt cx="695325" cy="534670"/>
          </a:xfrm>
        </p:grpSpPr>
        <p:sp>
          <p:nvSpPr>
            <p:cNvPr id="14" name="object 14"/>
            <p:cNvSpPr/>
            <p:nvPr/>
          </p:nvSpPr>
          <p:spPr>
            <a:xfrm>
              <a:off x="355731" y="304562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19">
                  <a:moveTo>
                    <a:pt x="418200" y="515399"/>
                  </a:moveTo>
                  <a:lnTo>
                    <a:pt x="257699" y="515399"/>
                  </a:lnTo>
                  <a:lnTo>
                    <a:pt x="211378" y="511248"/>
                  </a:lnTo>
                  <a:lnTo>
                    <a:pt x="167780" y="499277"/>
                  </a:lnTo>
                  <a:lnTo>
                    <a:pt x="127633" y="480216"/>
                  </a:lnTo>
                  <a:lnTo>
                    <a:pt x="91667" y="454792"/>
                  </a:lnTo>
                  <a:lnTo>
                    <a:pt x="60607" y="423732"/>
                  </a:lnTo>
                  <a:lnTo>
                    <a:pt x="35183" y="387766"/>
                  </a:lnTo>
                  <a:lnTo>
                    <a:pt x="16122" y="347619"/>
                  </a:lnTo>
                  <a:lnTo>
                    <a:pt x="4151" y="304021"/>
                  </a:lnTo>
                  <a:lnTo>
                    <a:pt x="0" y="257699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7" y="60607"/>
                  </a:lnTo>
                  <a:lnTo>
                    <a:pt x="127633" y="35183"/>
                  </a:lnTo>
                  <a:lnTo>
                    <a:pt x="167780" y="16122"/>
                  </a:lnTo>
                  <a:lnTo>
                    <a:pt x="211378" y="4151"/>
                  </a:lnTo>
                  <a:lnTo>
                    <a:pt x="257699" y="0"/>
                  </a:lnTo>
                  <a:lnTo>
                    <a:pt x="418199" y="0"/>
                  </a:lnTo>
                  <a:lnTo>
                    <a:pt x="464521" y="4151"/>
                  </a:lnTo>
                  <a:lnTo>
                    <a:pt x="508119" y="16122"/>
                  </a:lnTo>
                  <a:lnTo>
                    <a:pt x="548266" y="35183"/>
                  </a:lnTo>
                  <a:lnTo>
                    <a:pt x="584232" y="60607"/>
                  </a:lnTo>
                  <a:lnTo>
                    <a:pt x="615292" y="91667"/>
                  </a:lnTo>
                  <a:lnTo>
                    <a:pt x="640716" y="127633"/>
                  </a:lnTo>
                  <a:lnTo>
                    <a:pt x="659777" y="167780"/>
                  </a:lnTo>
                  <a:lnTo>
                    <a:pt x="671748" y="211378"/>
                  </a:lnTo>
                  <a:lnTo>
                    <a:pt x="675900" y="257699"/>
                  </a:lnTo>
                  <a:lnTo>
                    <a:pt x="671748" y="304021"/>
                  </a:lnTo>
                  <a:lnTo>
                    <a:pt x="659777" y="347619"/>
                  </a:lnTo>
                  <a:lnTo>
                    <a:pt x="640716" y="387766"/>
                  </a:lnTo>
                  <a:lnTo>
                    <a:pt x="615292" y="423732"/>
                  </a:lnTo>
                  <a:lnTo>
                    <a:pt x="584232" y="454792"/>
                  </a:lnTo>
                  <a:lnTo>
                    <a:pt x="548266" y="480216"/>
                  </a:lnTo>
                  <a:lnTo>
                    <a:pt x="508119" y="499277"/>
                  </a:lnTo>
                  <a:lnTo>
                    <a:pt x="464521" y="511248"/>
                  </a:lnTo>
                  <a:lnTo>
                    <a:pt x="418200" y="515399"/>
                  </a:lnTo>
                  <a:close/>
                </a:path>
              </a:pathLst>
            </a:custGeom>
            <a:solidFill>
              <a:srgbClr val="8AC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731" y="304562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19">
                  <a:moveTo>
                    <a:pt x="0" y="257699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699" y="0"/>
                  </a:lnTo>
                  <a:lnTo>
                    <a:pt x="418200" y="0"/>
                  </a:lnTo>
                  <a:lnTo>
                    <a:pt x="470135" y="5235"/>
                  </a:lnTo>
                  <a:lnTo>
                    <a:pt x="518508" y="20251"/>
                  </a:lnTo>
                  <a:lnTo>
                    <a:pt x="562282" y="44011"/>
                  </a:lnTo>
                  <a:lnTo>
                    <a:pt x="600421" y="75478"/>
                  </a:lnTo>
                  <a:lnTo>
                    <a:pt x="631888" y="113617"/>
                  </a:lnTo>
                  <a:lnTo>
                    <a:pt x="655648" y="157391"/>
                  </a:lnTo>
                  <a:lnTo>
                    <a:pt x="670664" y="205764"/>
                  </a:lnTo>
                  <a:lnTo>
                    <a:pt x="675900" y="257699"/>
                  </a:lnTo>
                  <a:lnTo>
                    <a:pt x="670664" y="309635"/>
                  </a:lnTo>
                  <a:lnTo>
                    <a:pt x="655648" y="358008"/>
                  </a:lnTo>
                  <a:lnTo>
                    <a:pt x="631888" y="401782"/>
                  </a:lnTo>
                  <a:lnTo>
                    <a:pt x="600421" y="439921"/>
                  </a:lnTo>
                  <a:lnTo>
                    <a:pt x="562282" y="471388"/>
                  </a:lnTo>
                  <a:lnTo>
                    <a:pt x="518508" y="495148"/>
                  </a:lnTo>
                  <a:lnTo>
                    <a:pt x="470135" y="510164"/>
                  </a:lnTo>
                  <a:lnTo>
                    <a:pt x="418200" y="515399"/>
                  </a:lnTo>
                  <a:lnTo>
                    <a:pt x="257699" y="515399"/>
                  </a:lnTo>
                  <a:lnTo>
                    <a:pt x="205764" y="510164"/>
                  </a:lnTo>
                  <a:lnTo>
                    <a:pt x="157391" y="495148"/>
                  </a:lnTo>
                  <a:lnTo>
                    <a:pt x="113617" y="471388"/>
                  </a:lnTo>
                  <a:lnTo>
                    <a:pt x="75478" y="439921"/>
                  </a:lnTo>
                  <a:lnTo>
                    <a:pt x="44011" y="401782"/>
                  </a:lnTo>
                  <a:lnTo>
                    <a:pt x="20251" y="358008"/>
                  </a:lnTo>
                  <a:lnTo>
                    <a:pt x="5235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121438" y="291275"/>
            <a:ext cx="1259205" cy="534670"/>
            <a:chOff x="1121438" y="291275"/>
            <a:chExt cx="1259205" cy="534670"/>
          </a:xfrm>
        </p:grpSpPr>
        <p:sp>
          <p:nvSpPr>
            <p:cNvPr id="17" name="object 17"/>
            <p:cNvSpPr/>
            <p:nvPr/>
          </p:nvSpPr>
          <p:spPr>
            <a:xfrm>
              <a:off x="1130963" y="300800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5" h="515619">
                  <a:moveTo>
                    <a:pt x="981899" y="515399"/>
                  </a:moveTo>
                  <a:lnTo>
                    <a:pt x="257699" y="515399"/>
                  </a:lnTo>
                  <a:lnTo>
                    <a:pt x="211378" y="511248"/>
                  </a:lnTo>
                  <a:lnTo>
                    <a:pt x="167780" y="499277"/>
                  </a:lnTo>
                  <a:lnTo>
                    <a:pt x="127633" y="480216"/>
                  </a:lnTo>
                  <a:lnTo>
                    <a:pt x="91667" y="454792"/>
                  </a:lnTo>
                  <a:lnTo>
                    <a:pt x="60607" y="423732"/>
                  </a:lnTo>
                  <a:lnTo>
                    <a:pt x="35183" y="387766"/>
                  </a:lnTo>
                  <a:lnTo>
                    <a:pt x="16122" y="347619"/>
                  </a:lnTo>
                  <a:lnTo>
                    <a:pt x="4151" y="304021"/>
                  </a:lnTo>
                  <a:lnTo>
                    <a:pt x="0" y="257699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7" y="60607"/>
                  </a:lnTo>
                  <a:lnTo>
                    <a:pt x="127633" y="35183"/>
                  </a:lnTo>
                  <a:lnTo>
                    <a:pt x="167780" y="16122"/>
                  </a:lnTo>
                  <a:lnTo>
                    <a:pt x="211378" y="4151"/>
                  </a:lnTo>
                  <a:lnTo>
                    <a:pt x="257699" y="0"/>
                  </a:lnTo>
                  <a:lnTo>
                    <a:pt x="981899" y="0"/>
                  </a:lnTo>
                  <a:lnTo>
                    <a:pt x="1028221" y="4151"/>
                  </a:lnTo>
                  <a:lnTo>
                    <a:pt x="1071819" y="16122"/>
                  </a:lnTo>
                  <a:lnTo>
                    <a:pt x="1111966" y="35183"/>
                  </a:lnTo>
                  <a:lnTo>
                    <a:pt x="1147932" y="60607"/>
                  </a:lnTo>
                  <a:lnTo>
                    <a:pt x="1178992" y="91667"/>
                  </a:lnTo>
                  <a:lnTo>
                    <a:pt x="1204416" y="127633"/>
                  </a:lnTo>
                  <a:lnTo>
                    <a:pt x="1223477" y="167780"/>
                  </a:lnTo>
                  <a:lnTo>
                    <a:pt x="1235448" y="211378"/>
                  </a:lnTo>
                  <a:lnTo>
                    <a:pt x="1239599" y="257699"/>
                  </a:lnTo>
                  <a:lnTo>
                    <a:pt x="1235448" y="304021"/>
                  </a:lnTo>
                  <a:lnTo>
                    <a:pt x="1223477" y="347619"/>
                  </a:lnTo>
                  <a:lnTo>
                    <a:pt x="1204416" y="387766"/>
                  </a:lnTo>
                  <a:lnTo>
                    <a:pt x="1178992" y="423732"/>
                  </a:lnTo>
                  <a:lnTo>
                    <a:pt x="1147932" y="454792"/>
                  </a:lnTo>
                  <a:lnTo>
                    <a:pt x="1111966" y="480216"/>
                  </a:lnTo>
                  <a:lnTo>
                    <a:pt x="1071819" y="499277"/>
                  </a:lnTo>
                  <a:lnTo>
                    <a:pt x="1028221" y="511248"/>
                  </a:lnTo>
                  <a:lnTo>
                    <a:pt x="981899" y="515399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30963" y="300800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5" h="515619">
                  <a:moveTo>
                    <a:pt x="0" y="257699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699" y="0"/>
                  </a:lnTo>
                  <a:lnTo>
                    <a:pt x="981899" y="0"/>
                  </a:lnTo>
                  <a:lnTo>
                    <a:pt x="1033835" y="5235"/>
                  </a:lnTo>
                  <a:lnTo>
                    <a:pt x="1082208" y="20251"/>
                  </a:lnTo>
                  <a:lnTo>
                    <a:pt x="1125982" y="44011"/>
                  </a:lnTo>
                  <a:lnTo>
                    <a:pt x="1164121" y="75478"/>
                  </a:lnTo>
                  <a:lnTo>
                    <a:pt x="1195588" y="113617"/>
                  </a:lnTo>
                  <a:lnTo>
                    <a:pt x="1219348" y="157391"/>
                  </a:lnTo>
                  <a:lnTo>
                    <a:pt x="1234364" y="205764"/>
                  </a:lnTo>
                  <a:lnTo>
                    <a:pt x="1239599" y="257699"/>
                  </a:lnTo>
                  <a:lnTo>
                    <a:pt x="1234364" y="309635"/>
                  </a:lnTo>
                  <a:lnTo>
                    <a:pt x="1219348" y="358008"/>
                  </a:lnTo>
                  <a:lnTo>
                    <a:pt x="1195588" y="401782"/>
                  </a:lnTo>
                  <a:lnTo>
                    <a:pt x="1164121" y="439921"/>
                  </a:lnTo>
                  <a:lnTo>
                    <a:pt x="1125982" y="471388"/>
                  </a:lnTo>
                  <a:lnTo>
                    <a:pt x="1082208" y="495148"/>
                  </a:lnTo>
                  <a:lnTo>
                    <a:pt x="1033835" y="510164"/>
                  </a:lnTo>
                  <a:lnTo>
                    <a:pt x="981899" y="515399"/>
                  </a:lnTo>
                  <a:lnTo>
                    <a:pt x="257699" y="515399"/>
                  </a:lnTo>
                  <a:lnTo>
                    <a:pt x="205764" y="510164"/>
                  </a:lnTo>
                  <a:lnTo>
                    <a:pt x="157391" y="495148"/>
                  </a:lnTo>
                  <a:lnTo>
                    <a:pt x="113617" y="471388"/>
                  </a:lnTo>
                  <a:lnTo>
                    <a:pt x="75478" y="439921"/>
                  </a:lnTo>
                  <a:lnTo>
                    <a:pt x="44011" y="401782"/>
                  </a:lnTo>
                  <a:lnTo>
                    <a:pt x="20251" y="358008"/>
                  </a:lnTo>
                  <a:lnTo>
                    <a:pt x="5235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459064" y="291275"/>
            <a:ext cx="516890" cy="534670"/>
            <a:chOff x="2459064" y="291275"/>
            <a:chExt cx="516890" cy="534670"/>
          </a:xfrm>
        </p:grpSpPr>
        <p:sp>
          <p:nvSpPr>
            <p:cNvPr id="20" name="object 20"/>
            <p:cNvSpPr/>
            <p:nvPr/>
          </p:nvSpPr>
          <p:spPr>
            <a:xfrm>
              <a:off x="2468589" y="300800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39" h="515619">
                  <a:moveTo>
                    <a:pt x="497400" y="257699"/>
                  </a:moveTo>
                  <a:lnTo>
                    <a:pt x="0" y="257699"/>
                  </a:lnTo>
                  <a:lnTo>
                    <a:pt x="4006" y="211378"/>
                  </a:lnTo>
                  <a:lnTo>
                    <a:pt x="15559" y="167780"/>
                  </a:lnTo>
                  <a:lnTo>
                    <a:pt x="33954" y="127633"/>
                  </a:lnTo>
                  <a:lnTo>
                    <a:pt x="58491" y="91667"/>
                  </a:lnTo>
                  <a:lnTo>
                    <a:pt x="88465" y="60607"/>
                  </a:lnTo>
                  <a:lnTo>
                    <a:pt x="123176" y="35183"/>
                  </a:lnTo>
                  <a:lnTo>
                    <a:pt x="161920" y="16122"/>
                  </a:lnTo>
                  <a:lnTo>
                    <a:pt x="203995" y="4151"/>
                  </a:lnTo>
                  <a:lnTo>
                    <a:pt x="248699" y="0"/>
                  </a:lnTo>
                  <a:lnTo>
                    <a:pt x="293404" y="4151"/>
                  </a:lnTo>
                  <a:lnTo>
                    <a:pt x="335479" y="16122"/>
                  </a:lnTo>
                  <a:lnTo>
                    <a:pt x="374223" y="35183"/>
                  </a:lnTo>
                  <a:lnTo>
                    <a:pt x="408934" y="60607"/>
                  </a:lnTo>
                  <a:lnTo>
                    <a:pt x="438908" y="91667"/>
                  </a:lnTo>
                  <a:lnTo>
                    <a:pt x="463445" y="127633"/>
                  </a:lnTo>
                  <a:lnTo>
                    <a:pt x="481840" y="167780"/>
                  </a:lnTo>
                  <a:lnTo>
                    <a:pt x="493393" y="211378"/>
                  </a:lnTo>
                  <a:lnTo>
                    <a:pt x="497400" y="257699"/>
                  </a:lnTo>
                  <a:close/>
                </a:path>
                <a:path w="497839" h="515619">
                  <a:moveTo>
                    <a:pt x="248700" y="515399"/>
                  </a:moveTo>
                  <a:lnTo>
                    <a:pt x="203995" y="511248"/>
                  </a:lnTo>
                  <a:lnTo>
                    <a:pt x="161920" y="499277"/>
                  </a:lnTo>
                  <a:lnTo>
                    <a:pt x="123176" y="480216"/>
                  </a:lnTo>
                  <a:lnTo>
                    <a:pt x="88465" y="454792"/>
                  </a:lnTo>
                  <a:lnTo>
                    <a:pt x="58491" y="423732"/>
                  </a:lnTo>
                  <a:lnTo>
                    <a:pt x="33955" y="387766"/>
                  </a:lnTo>
                  <a:lnTo>
                    <a:pt x="15559" y="347619"/>
                  </a:lnTo>
                  <a:lnTo>
                    <a:pt x="4007" y="304021"/>
                  </a:lnTo>
                  <a:lnTo>
                    <a:pt x="0" y="257699"/>
                  </a:lnTo>
                  <a:lnTo>
                    <a:pt x="497400" y="257699"/>
                  </a:lnTo>
                  <a:lnTo>
                    <a:pt x="493393" y="304021"/>
                  </a:lnTo>
                  <a:lnTo>
                    <a:pt x="481840" y="347619"/>
                  </a:lnTo>
                  <a:lnTo>
                    <a:pt x="463445" y="387766"/>
                  </a:lnTo>
                  <a:lnTo>
                    <a:pt x="438909" y="423732"/>
                  </a:lnTo>
                  <a:lnTo>
                    <a:pt x="408934" y="454792"/>
                  </a:lnTo>
                  <a:lnTo>
                    <a:pt x="374223" y="480216"/>
                  </a:lnTo>
                  <a:lnTo>
                    <a:pt x="335479" y="499277"/>
                  </a:lnTo>
                  <a:lnTo>
                    <a:pt x="293404" y="511248"/>
                  </a:lnTo>
                  <a:lnTo>
                    <a:pt x="248700" y="515399"/>
                  </a:lnTo>
                  <a:close/>
                </a:path>
              </a:pathLst>
            </a:custGeom>
            <a:solidFill>
              <a:srgbClr val="8AC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68589" y="300800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39" h="515619">
                  <a:moveTo>
                    <a:pt x="0" y="257699"/>
                  </a:moveTo>
                  <a:lnTo>
                    <a:pt x="5052" y="205764"/>
                  </a:lnTo>
                  <a:lnTo>
                    <a:pt x="19544" y="157391"/>
                  </a:lnTo>
                  <a:lnTo>
                    <a:pt x="42473" y="113617"/>
                  </a:lnTo>
                  <a:lnTo>
                    <a:pt x="72842" y="75478"/>
                  </a:lnTo>
                  <a:lnTo>
                    <a:pt x="109649" y="44011"/>
                  </a:lnTo>
                  <a:lnTo>
                    <a:pt x="151894" y="20251"/>
                  </a:lnTo>
                  <a:lnTo>
                    <a:pt x="198578" y="5235"/>
                  </a:lnTo>
                  <a:lnTo>
                    <a:pt x="248699" y="0"/>
                  </a:lnTo>
                  <a:lnTo>
                    <a:pt x="298821" y="5235"/>
                  </a:lnTo>
                  <a:lnTo>
                    <a:pt x="345505" y="20251"/>
                  </a:lnTo>
                  <a:lnTo>
                    <a:pt x="387750" y="44011"/>
                  </a:lnTo>
                  <a:lnTo>
                    <a:pt x="424557" y="75478"/>
                  </a:lnTo>
                  <a:lnTo>
                    <a:pt x="454925" y="113617"/>
                  </a:lnTo>
                  <a:lnTo>
                    <a:pt x="477855" y="157391"/>
                  </a:lnTo>
                  <a:lnTo>
                    <a:pt x="492347" y="205764"/>
                  </a:lnTo>
                  <a:lnTo>
                    <a:pt x="497400" y="257699"/>
                  </a:lnTo>
                  <a:lnTo>
                    <a:pt x="492347" y="309635"/>
                  </a:lnTo>
                  <a:lnTo>
                    <a:pt x="477856" y="358008"/>
                  </a:lnTo>
                  <a:lnTo>
                    <a:pt x="454926" y="401782"/>
                  </a:lnTo>
                  <a:lnTo>
                    <a:pt x="424557" y="439921"/>
                  </a:lnTo>
                  <a:lnTo>
                    <a:pt x="387750" y="471388"/>
                  </a:lnTo>
                  <a:lnTo>
                    <a:pt x="345505" y="495148"/>
                  </a:lnTo>
                  <a:lnTo>
                    <a:pt x="298821" y="510164"/>
                  </a:lnTo>
                  <a:lnTo>
                    <a:pt x="248700" y="515399"/>
                  </a:lnTo>
                  <a:lnTo>
                    <a:pt x="198578" y="510164"/>
                  </a:lnTo>
                  <a:lnTo>
                    <a:pt x="151894" y="495148"/>
                  </a:lnTo>
                  <a:lnTo>
                    <a:pt x="109649" y="471388"/>
                  </a:lnTo>
                  <a:lnTo>
                    <a:pt x="72842" y="439921"/>
                  </a:lnTo>
                  <a:lnTo>
                    <a:pt x="42474" y="401782"/>
                  </a:lnTo>
                  <a:lnTo>
                    <a:pt x="19544" y="358008"/>
                  </a:lnTo>
                  <a:lnTo>
                    <a:pt x="5052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1118290" y="6022706"/>
            <a:ext cx="695325" cy="534670"/>
            <a:chOff x="11118290" y="6022706"/>
            <a:chExt cx="695325" cy="534670"/>
          </a:xfrm>
        </p:grpSpPr>
        <p:sp>
          <p:nvSpPr>
            <p:cNvPr id="23" name="object 23"/>
            <p:cNvSpPr/>
            <p:nvPr/>
          </p:nvSpPr>
          <p:spPr>
            <a:xfrm>
              <a:off x="11127815" y="6032231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20">
                  <a:moveTo>
                    <a:pt x="418200" y="515400"/>
                  </a:moveTo>
                  <a:lnTo>
                    <a:pt x="257699" y="515400"/>
                  </a:lnTo>
                  <a:lnTo>
                    <a:pt x="211377" y="511248"/>
                  </a:lnTo>
                  <a:lnTo>
                    <a:pt x="167779" y="499277"/>
                  </a:lnTo>
                  <a:lnTo>
                    <a:pt x="127633" y="480216"/>
                  </a:lnTo>
                  <a:lnTo>
                    <a:pt x="91666" y="454792"/>
                  </a:lnTo>
                  <a:lnTo>
                    <a:pt x="60607" y="423732"/>
                  </a:lnTo>
                  <a:lnTo>
                    <a:pt x="35183" y="387766"/>
                  </a:lnTo>
                  <a:lnTo>
                    <a:pt x="16122" y="347619"/>
                  </a:lnTo>
                  <a:lnTo>
                    <a:pt x="4151" y="304021"/>
                  </a:lnTo>
                  <a:lnTo>
                    <a:pt x="0" y="257700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6" y="60607"/>
                  </a:lnTo>
                  <a:lnTo>
                    <a:pt x="127633" y="35183"/>
                  </a:lnTo>
                  <a:lnTo>
                    <a:pt x="167779" y="16122"/>
                  </a:lnTo>
                  <a:lnTo>
                    <a:pt x="211377" y="4151"/>
                  </a:lnTo>
                  <a:lnTo>
                    <a:pt x="257699" y="0"/>
                  </a:lnTo>
                  <a:lnTo>
                    <a:pt x="418199" y="0"/>
                  </a:lnTo>
                  <a:lnTo>
                    <a:pt x="464521" y="4152"/>
                  </a:lnTo>
                  <a:lnTo>
                    <a:pt x="508119" y="16122"/>
                  </a:lnTo>
                  <a:lnTo>
                    <a:pt x="548265" y="35184"/>
                  </a:lnTo>
                  <a:lnTo>
                    <a:pt x="584232" y="60608"/>
                  </a:lnTo>
                  <a:lnTo>
                    <a:pt x="615291" y="91667"/>
                  </a:lnTo>
                  <a:lnTo>
                    <a:pt x="640716" y="127634"/>
                  </a:lnTo>
                  <a:lnTo>
                    <a:pt x="659777" y="167780"/>
                  </a:lnTo>
                  <a:lnTo>
                    <a:pt x="671747" y="211378"/>
                  </a:lnTo>
                  <a:lnTo>
                    <a:pt x="675900" y="257700"/>
                  </a:lnTo>
                  <a:lnTo>
                    <a:pt x="671748" y="304021"/>
                  </a:lnTo>
                  <a:lnTo>
                    <a:pt x="659778" y="347619"/>
                  </a:lnTo>
                  <a:lnTo>
                    <a:pt x="640716" y="387766"/>
                  </a:lnTo>
                  <a:lnTo>
                    <a:pt x="615292" y="423732"/>
                  </a:lnTo>
                  <a:lnTo>
                    <a:pt x="584233" y="454792"/>
                  </a:lnTo>
                  <a:lnTo>
                    <a:pt x="548266" y="480216"/>
                  </a:lnTo>
                  <a:lnTo>
                    <a:pt x="508120" y="499277"/>
                  </a:lnTo>
                  <a:lnTo>
                    <a:pt x="464521" y="511248"/>
                  </a:lnTo>
                  <a:lnTo>
                    <a:pt x="418200" y="51540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127815" y="6032231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20">
                  <a:moveTo>
                    <a:pt x="0" y="257700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699" y="0"/>
                  </a:lnTo>
                  <a:lnTo>
                    <a:pt x="418199" y="0"/>
                  </a:lnTo>
                  <a:lnTo>
                    <a:pt x="470134" y="5236"/>
                  </a:lnTo>
                  <a:lnTo>
                    <a:pt x="518507" y="20251"/>
                  </a:lnTo>
                  <a:lnTo>
                    <a:pt x="562281" y="44011"/>
                  </a:lnTo>
                  <a:lnTo>
                    <a:pt x="600420" y="75479"/>
                  </a:lnTo>
                  <a:lnTo>
                    <a:pt x="631888" y="113617"/>
                  </a:lnTo>
                  <a:lnTo>
                    <a:pt x="655648" y="157391"/>
                  </a:lnTo>
                  <a:lnTo>
                    <a:pt x="670664" y="205764"/>
                  </a:lnTo>
                  <a:lnTo>
                    <a:pt x="675899" y="257700"/>
                  </a:lnTo>
                  <a:lnTo>
                    <a:pt x="670665" y="309635"/>
                  </a:lnTo>
                  <a:lnTo>
                    <a:pt x="655649" y="358008"/>
                  </a:lnTo>
                  <a:lnTo>
                    <a:pt x="631889" y="401782"/>
                  </a:lnTo>
                  <a:lnTo>
                    <a:pt x="600421" y="439921"/>
                  </a:lnTo>
                  <a:lnTo>
                    <a:pt x="562282" y="471389"/>
                  </a:lnTo>
                  <a:lnTo>
                    <a:pt x="518508" y="495148"/>
                  </a:lnTo>
                  <a:lnTo>
                    <a:pt x="470135" y="510164"/>
                  </a:lnTo>
                  <a:lnTo>
                    <a:pt x="418200" y="515400"/>
                  </a:lnTo>
                  <a:lnTo>
                    <a:pt x="257699" y="515400"/>
                  </a:lnTo>
                  <a:lnTo>
                    <a:pt x="205764" y="510164"/>
                  </a:lnTo>
                  <a:lnTo>
                    <a:pt x="157391" y="495148"/>
                  </a:lnTo>
                  <a:lnTo>
                    <a:pt x="113617" y="471389"/>
                  </a:lnTo>
                  <a:lnTo>
                    <a:pt x="75478" y="439921"/>
                  </a:lnTo>
                  <a:lnTo>
                    <a:pt x="44011" y="401782"/>
                  </a:lnTo>
                  <a:lnTo>
                    <a:pt x="20251" y="358008"/>
                  </a:lnTo>
                  <a:lnTo>
                    <a:pt x="5235" y="309635"/>
                  </a:lnTo>
                  <a:lnTo>
                    <a:pt x="0" y="25770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9779390" y="6018945"/>
            <a:ext cx="1259205" cy="534670"/>
            <a:chOff x="9779390" y="6018945"/>
            <a:chExt cx="1259205" cy="534670"/>
          </a:xfrm>
        </p:grpSpPr>
        <p:sp>
          <p:nvSpPr>
            <p:cNvPr id="26" name="object 26"/>
            <p:cNvSpPr/>
            <p:nvPr/>
          </p:nvSpPr>
          <p:spPr>
            <a:xfrm>
              <a:off x="9788915" y="6028470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4" h="515620">
                  <a:moveTo>
                    <a:pt x="981900" y="515400"/>
                  </a:moveTo>
                  <a:lnTo>
                    <a:pt x="257700" y="515400"/>
                  </a:lnTo>
                  <a:lnTo>
                    <a:pt x="211378" y="511248"/>
                  </a:lnTo>
                  <a:lnTo>
                    <a:pt x="167780" y="499277"/>
                  </a:lnTo>
                  <a:lnTo>
                    <a:pt x="127634" y="480216"/>
                  </a:lnTo>
                  <a:lnTo>
                    <a:pt x="91667" y="454792"/>
                  </a:lnTo>
                  <a:lnTo>
                    <a:pt x="60608" y="423732"/>
                  </a:lnTo>
                  <a:lnTo>
                    <a:pt x="35184" y="387766"/>
                  </a:lnTo>
                  <a:lnTo>
                    <a:pt x="16123" y="347619"/>
                  </a:lnTo>
                  <a:lnTo>
                    <a:pt x="4152" y="304021"/>
                  </a:lnTo>
                  <a:lnTo>
                    <a:pt x="0" y="257700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6" y="60607"/>
                  </a:lnTo>
                  <a:lnTo>
                    <a:pt x="127633" y="35183"/>
                  </a:lnTo>
                  <a:lnTo>
                    <a:pt x="167779" y="16122"/>
                  </a:lnTo>
                  <a:lnTo>
                    <a:pt x="211377" y="4151"/>
                  </a:lnTo>
                  <a:lnTo>
                    <a:pt x="257699" y="0"/>
                  </a:lnTo>
                  <a:lnTo>
                    <a:pt x="981900" y="0"/>
                  </a:lnTo>
                  <a:lnTo>
                    <a:pt x="1028222" y="4151"/>
                  </a:lnTo>
                  <a:lnTo>
                    <a:pt x="1071820" y="16122"/>
                  </a:lnTo>
                  <a:lnTo>
                    <a:pt x="1111966" y="35183"/>
                  </a:lnTo>
                  <a:lnTo>
                    <a:pt x="1147933" y="60607"/>
                  </a:lnTo>
                  <a:lnTo>
                    <a:pt x="1178993" y="91667"/>
                  </a:lnTo>
                  <a:lnTo>
                    <a:pt x="1204417" y="127633"/>
                  </a:lnTo>
                  <a:lnTo>
                    <a:pt x="1223478" y="167780"/>
                  </a:lnTo>
                  <a:lnTo>
                    <a:pt x="1235449" y="211378"/>
                  </a:lnTo>
                  <a:lnTo>
                    <a:pt x="1239601" y="257700"/>
                  </a:lnTo>
                  <a:lnTo>
                    <a:pt x="1235449" y="304021"/>
                  </a:lnTo>
                  <a:lnTo>
                    <a:pt x="1223478" y="347619"/>
                  </a:lnTo>
                  <a:lnTo>
                    <a:pt x="1204417" y="387766"/>
                  </a:lnTo>
                  <a:lnTo>
                    <a:pt x="1178993" y="423732"/>
                  </a:lnTo>
                  <a:lnTo>
                    <a:pt x="1147933" y="454792"/>
                  </a:lnTo>
                  <a:lnTo>
                    <a:pt x="1111966" y="480216"/>
                  </a:lnTo>
                  <a:lnTo>
                    <a:pt x="1071820" y="499277"/>
                  </a:lnTo>
                  <a:lnTo>
                    <a:pt x="1028222" y="511248"/>
                  </a:lnTo>
                  <a:lnTo>
                    <a:pt x="981900" y="51540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788915" y="6028470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4" h="515620">
                  <a:moveTo>
                    <a:pt x="0" y="257700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699" y="0"/>
                  </a:lnTo>
                  <a:lnTo>
                    <a:pt x="981900" y="0"/>
                  </a:lnTo>
                  <a:lnTo>
                    <a:pt x="1033836" y="5235"/>
                  </a:lnTo>
                  <a:lnTo>
                    <a:pt x="1082209" y="20251"/>
                  </a:lnTo>
                  <a:lnTo>
                    <a:pt x="1125983" y="44011"/>
                  </a:lnTo>
                  <a:lnTo>
                    <a:pt x="1164121" y="75478"/>
                  </a:lnTo>
                  <a:lnTo>
                    <a:pt x="1195589" y="113617"/>
                  </a:lnTo>
                  <a:lnTo>
                    <a:pt x="1219349" y="157391"/>
                  </a:lnTo>
                  <a:lnTo>
                    <a:pt x="1234365" y="205764"/>
                  </a:lnTo>
                  <a:lnTo>
                    <a:pt x="1239601" y="257700"/>
                  </a:lnTo>
                  <a:lnTo>
                    <a:pt x="1234365" y="309635"/>
                  </a:lnTo>
                  <a:lnTo>
                    <a:pt x="1219349" y="358008"/>
                  </a:lnTo>
                  <a:lnTo>
                    <a:pt x="1195589" y="401782"/>
                  </a:lnTo>
                  <a:lnTo>
                    <a:pt x="1164121" y="439921"/>
                  </a:lnTo>
                  <a:lnTo>
                    <a:pt x="1125983" y="471389"/>
                  </a:lnTo>
                  <a:lnTo>
                    <a:pt x="1082209" y="495148"/>
                  </a:lnTo>
                  <a:lnTo>
                    <a:pt x="1033836" y="510164"/>
                  </a:lnTo>
                  <a:lnTo>
                    <a:pt x="981900" y="515400"/>
                  </a:lnTo>
                  <a:lnTo>
                    <a:pt x="257700" y="515400"/>
                  </a:lnTo>
                  <a:lnTo>
                    <a:pt x="205764" y="510164"/>
                  </a:lnTo>
                  <a:lnTo>
                    <a:pt x="157391" y="495148"/>
                  </a:lnTo>
                  <a:lnTo>
                    <a:pt x="113617" y="471389"/>
                  </a:lnTo>
                  <a:lnTo>
                    <a:pt x="75479" y="439921"/>
                  </a:lnTo>
                  <a:lnTo>
                    <a:pt x="44012" y="401782"/>
                  </a:lnTo>
                  <a:lnTo>
                    <a:pt x="20252" y="358008"/>
                  </a:lnTo>
                  <a:lnTo>
                    <a:pt x="5236" y="309635"/>
                  </a:lnTo>
                  <a:lnTo>
                    <a:pt x="0" y="257700"/>
                  </a:lnTo>
                  <a:close/>
                </a:path>
              </a:pathLst>
            </a:custGeom>
            <a:ln w="19049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9184147" y="6018945"/>
            <a:ext cx="516890" cy="534670"/>
            <a:chOff x="9184147" y="6018945"/>
            <a:chExt cx="516890" cy="534670"/>
          </a:xfrm>
        </p:grpSpPr>
        <p:sp>
          <p:nvSpPr>
            <p:cNvPr id="29" name="object 29"/>
            <p:cNvSpPr/>
            <p:nvPr/>
          </p:nvSpPr>
          <p:spPr>
            <a:xfrm>
              <a:off x="9193672" y="6028470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40" h="515620">
                  <a:moveTo>
                    <a:pt x="248700" y="515400"/>
                  </a:moveTo>
                  <a:lnTo>
                    <a:pt x="203996" y="511248"/>
                  </a:lnTo>
                  <a:lnTo>
                    <a:pt x="161920" y="499277"/>
                  </a:lnTo>
                  <a:lnTo>
                    <a:pt x="123176" y="480216"/>
                  </a:lnTo>
                  <a:lnTo>
                    <a:pt x="88465" y="454792"/>
                  </a:lnTo>
                  <a:lnTo>
                    <a:pt x="58491" y="423732"/>
                  </a:lnTo>
                  <a:lnTo>
                    <a:pt x="33954" y="387766"/>
                  </a:lnTo>
                  <a:lnTo>
                    <a:pt x="15559" y="347619"/>
                  </a:lnTo>
                  <a:lnTo>
                    <a:pt x="4006" y="304021"/>
                  </a:lnTo>
                  <a:lnTo>
                    <a:pt x="0" y="257700"/>
                  </a:lnTo>
                  <a:lnTo>
                    <a:pt x="4007" y="211378"/>
                  </a:lnTo>
                  <a:lnTo>
                    <a:pt x="15560" y="167780"/>
                  </a:lnTo>
                  <a:lnTo>
                    <a:pt x="33955" y="127633"/>
                  </a:lnTo>
                  <a:lnTo>
                    <a:pt x="58491" y="91667"/>
                  </a:lnTo>
                  <a:lnTo>
                    <a:pt x="88466" y="60607"/>
                  </a:lnTo>
                  <a:lnTo>
                    <a:pt x="123177" y="35183"/>
                  </a:lnTo>
                  <a:lnTo>
                    <a:pt x="161921" y="16122"/>
                  </a:lnTo>
                  <a:lnTo>
                    <a:pt x="203996" y="4151"/>
                  </a:lnTo>
                  <a:lnTo>
                    <a:pt x="248701" y="0"/>
                  </a:lnTo>
                  <a:lnTo>
                    <a:pt x="293405" y="4151"/>
                  </a:lnTo>
                  <a:lnTo>
                    <a:pt x="335480" y="16122"/>
                  </a:lnTo>
                  <a:lnTo>
                    <a:pt x="374224" y="35183"/>
                  </a:lnTo>
                  <a:lnTo>
                    <a:pt x="408935" y="60607"/>
                  </a:lnTo>
                  <a:lnTo>
                    <a:pt x="438909" y="91667"/>
                  </a:lnTo>
                  <a:lnTo>
                    <a:pt x="463445" y="127633"/>
                  </a:lnTo>
                  <a:lnTo>
                    <a:pt x="481841" y="167780"/>
                  </a:lnTo>
                  <a:lnTo>
                    <a:pt x="493393" y="211378"/>
                  </a:lnTo>
                  <a:lnTo>
                    <a:pt x="497400" y="257700"/>
                  </a:lnTo>
                  <a:lnTo>
                    <a:pt x="493392" y="304021"/>
                  </a:lnTo>
                  <a:lnTo>
                    <a:pt x="481840" y="347619"/>
                  </a:lnTo>
                  <a:lnTo>
                    <a:pt x="463445" y="387766"/>
                  </a:lnTo>
                  <a:lnTo>
                    <a:pt x="438908" y="423732"/>
                  </a:lnTo>
                  <a:lnTo>
                    <a:pt x="408934" y="454792"/>
                  </a:lnTo>
                  <a:lnTo>
                    <a:pt x="374223" y="480216"/>
                  </a:lnTo>
                  <a:lnTo>
                    <a:pt x="335479" y="499277"/>
                  </a:lnTo>
                  <a:lnTo>
                    <a:pt x="293404" y="511248"/>
                  </a:lnTo>
                  <a:lnTo>
                    <a:pt x="248700" y="51540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93672" y="6028470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40" h="515620">
                  <a:moveTo>
                    <a:pt x="0" y="257700"/>
                  </a:moveTo>
                  <a:lnTo>
                    <a:pt x="5053" y="205764"/>
                  </a:lnTo>
                  <a:lnTo>
                    <a:pt x="19544" y="157391"/>
                  </a:lnTo>
                  <a:lnTo>
                    <a:pt x="42474" y="113617"/>
                  </a:lnTo>
                  <a:lnTo>
                    <a:pt x="72843" y="75478"/>
                  </a:lnTo>
                  <a:lnTo>
                    <a:pt x="109649" y="44011"/>
                  </a:lnTo>
                  <a:lnTo>
                    <a:pt x="151895" y="20251"/>
                  </a:lnTo>
                  <a:lnTo>
                    <a:pt x="198579" y="5235"/>
                  </a:lnTo>
                  <a:lnTo>
                    <a:pt x="248701" y="0"/>
                  </a:lnTo>
                  <a:lnTo>
                    <a:pt x="298822" y="5235"/>
                  </a:lnTo>
                  <a:lnTo>
                    <a:pt x="345506" y="20251"/>
                  </a:lnTo>
                  <a:lnTo>
                    <a:pt x="387751" y="44011"/>
                  </a:lnTo>
                  <a:lnTo>
                    <a:pt x="424558" y="75478"/>
                  </a:lnTo>
                  <a:lnTo>
                    <a:pt x="454926" y="113617"/>
                  </a:lnTo>
                  <a:lnTo>
                    <a:pt x="477856" y="157391"/>
                  </a:lnTo>
                  <a:lnTo>
                    <a:pt x="492348" y="205764"/>
                  </a:lnTo>
                  <a:lnTo>
                    <a:pt x="497400" y="257700"/>
                  </a:lnTo>
                  <a:lnTo>
                    <a:pt x="492347" y="309635"/>
                  </a:lnTo>
                  <a:lnTo>
                    <a:pt x="477856" y="358008"/>
                  </a:lnTo>
                  <a:lnTo>
                    <a:pt x="454925" y="401782"/>
                  </a:lnTo>
                  <a:lnTo>
                    <a:pt x="424557" y="439921"/>
                  </a:lnTo>
                  <a:lnTo>
                    <a:pt x="387750" y="471389"/>
                  </a:lnTo>
                  <a:lnTo>
                    <a:pt x="345505" y="495148"/>
                  </a:lnTo>
                  <a:lnTo>
                    <a:pt x="298822" y="510164"/>
                  </a:lnTo>
                  <a:lnTo>
                    <a:pt x="248700" y="515400"/>
                  </a:lnTo>
                  <a:lnTo>
                    <a:pt x="198578" y="510164"/>
                  </a:lnTo>
                  <a:lnTo>
                    <a:pt x="151894" y="495148"/>
                  </a:lnTo>
                  <a:lnTo>
                    <a:pt x="109649" y="471389"/>
                  </a:lnTo>
                  <a:lnTo>
                    <a:pt x="72842" y="439921"/>
                  </a:lnTo>
                  <a:lnTo>
                    <a:pt x="42474" y="401782"/>
                  </a:lnTo>
                  <a:lnTo>
                    <a:pt x="19543" y="358008"/>
                  </a:lnTo>
                  <a:lnTo>
                    <a:pt x="5052" y="309635"/>
                  </a:lnTo>
                  <a:lnTo>
                    <a:pt x="0" y="25770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4604537" y="6221743"/>
            <a:ext cx="4394200" cy="0"/>
          </a:xfrm>
          <a:custGeom>
            <a:avLst/>
            <a:gdLst/>
            <a:ahLst/>
            <a:cxnLst/>
            <a:rect l="l" t="t" r="r" b="b"/>
            <a:pathLst>
              <a:path w="4394200">
                <a:moveTo>
                  <a:pt x="43940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1D22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11170122" y="5915541"/>
            <a:ext cx="695325" cy="534670"/>
            <a:chOff x="11170122" y="5915541"/>
            <a:chExt cx="695325" cy="534670"/>
          </a:xfrm>
        </p:grpSpPr>
        <p:sp>
          <p:nvSpPr>
            <p:cNvPr id="33" name="object 33"/>
            <p:cNvSpPr/>
            <p:nvPr/>
          </p:nvSpPr>
          <p:spPr>
            <a:xfrm>
              <a:off x="11179647" y="5925066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20">
                  <a:moveTo>
                    <a:pt x="257699" y="515400"/>
                  </a:moveTo>
                  <a:lnTo>
                    <a:pt x="211377" y="511248"/>
                  </a:lnTo>
                  <a:lnTo>
                    <a:pt x="167779" y="499277"/>
                  </a:lnTo>
                  <a:lnTo>
                    <a:pt x="127633" y="480216"/>
                  </a:lnTo>
                  <a:lnTo>
                    <a:pt x="91666" y="454792"/>
                  </a:lnTo>
                  <a:lnTo>
                    <a:pt x="60607" y="423732"/>
                  </a:lnTo>
                  <a:lnTo>
                    <a:pt x="35183" y="387766"/>
                  </a:lnTo>
                  <a:lnTo>
                    <a:pt x="16122" y="347619"/>
                  </a:lnTo>
                  <a:lnTo>
                    <a:pt x="4151" y="304021"/>
                  </a:lnTo>
                  <a:lnTo>
                    <a:pt x="0" y="257700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6" y="60607"/>
                  </a:lnTo>
                  <a:lnTo>
                    <a:pt x="127633" y="35183"/>
                  </a:lnTo>
                  <a:lnTo>
                    <a:pt x="167779" y="16122"/>
                  </a:lnTo>
                  <a:lnTo>
                    <a:pt x="211377" y="4151"/>
                  </a:lnTo>
                  <a:lnTo>
                    <a:pt x="257699" y="0"/>
                  </a:lnTo>
                  <a:lnTo>
                    <a:pt x="418200" y="0"/>
                  </a:lnTo>
                  <a:lnTo>
                    <a:pt x="464521" y="4152"/>
                  </a:lnTo>
                  <a:lnTo>
                    <a:pt x="508120" y="16122"/>
                  </a:lnTo>
                  <a:lnTo>
                    <a:pt x="548266" y="35184"/>
                  </a:lnTo>
                  <a:lnTo>
                    <a:pt x="584233" y="60608"/>
                  </a:lnTo>
                  <a:lnTo>
                    <a:pt x="615292" y="91667"/>
                  </a:lnTo>
                  <a:lnTo>
                    <a:pt x="640716" y="127634"/>
                  </a:lnTo>
                  <a:lnTo>
                    <a:pt x="659778" y="167780"/>
                  </a:lnTo>
                  <a:lnTo>
                    <a:pt x="671748" y="211378"/>
                  </a:lnTo>
                  <a:lnTo>
                    <a:pt x="675900" y="257700"/>
                  </a:lnTo>
                  <a:lnTo>
                    <a:pt x="671748" y="304021"/>
                  </a:lnTo>
                  <a:lnTo>
                    <a:pt x="659778" y="347619"/>
                  </a:lnTo>
                  <a:lnTo>
                    <a:pt x="640716" y="387766"/>
                  </a:lnTo>
                  <a:lnTo>
                    <a:pt x="615292" y="423732"/>
                  </a:lnTo>
                  <a:lnTo>
                    <a:pt x="584233" y="454792"/>
                  </a:lnTo>
                  <a:lnTo>
                    <a:pt x="548266" y="480216"/>
                  </a:lnTo>
                  <a:lnTo>
                    <a:pt x="508120" y="499277"/>
                  </a:lnTo>
                  <a:lnTo>
                    <a:pt x="464521" y="511248"/>
                  </a:lnTo>
                  <a:lnTo>
                    <a:pt x="418200" y="515399"/>
                  </a:lnTo>
                  <a:lnTo>
                    <a:pt x="257699" y="515400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179647" y="5925066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20">
                  <a:moveTo>
                    <a:pt x="0" y="257700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699" y="0"/>
                  </a:lnTo>
                  <a:lnTo>
                    <a:pt x="418200" y="0"/>
                  </a:lnTo>
                  <a:lnTo>
                    <a:pt x="470135" y="5236"/>
                  </a:lnTo>
                  <a:lnTo>
                    <a:pt x="518508" y="20251"/>
                  </a:lnTo>
                  <a:lnTo>
                    <a:pt x="562282" y="44011"/>
                  </a:lnTo>
                  <a:lnTo>
                    <a:pt x="600421" y="75479"/>
                  </a:lnTo>
                  <a:lnTo>
                    <a:pt x="631889" y="113617"/>
                  </a:lnTo>
                  <a:lnTo>
                    <a:pt x="655649" y="157391"/>
                  </a:lnTo>
                  <a:lnTo>
                    <a:pt x="670665" y="205764"/>
                  </a:lnTo>
                  <a:lnTo>
                    <a:pt x="675900" y="257700"/>
                  </a:lnTo>
                  <a:lnTo>
                    <a:pt x="670665" y="309635"/>
                  </a:lnTo>
                  <a:lnTo>
                    <a:pt x="655649" y="358008"/>
                  </a:lnTo>
                  <a:lnTo>
                    <a:pt x="631889" y="401782"/>
                  </a:lnTo>
                  <a:lnTo>
                    <a:pt x="600421" y="439921"/>
                  </a:lnTo>
                  <a:lnTo>
                    <a:pt x="562282" y="471388"/>
                  </a:lnTo>
                  <a:lnTo>
                    <a:pt x="518508" y="495148"/>
                  </a:lnTo>
                  <a:lnTo>
                    <a:pt x="470135" y="510164"/>
                  </a:lnTo>
                  <a:lnTo>
                    <a:pt x="418200" y="515399"/>
                  </a:lnTo>
                  <a:lnTo>
                    <a:pt x="257699" y="515400"/>
                  </a:lnTo>
                  <a:lnTo>
                    <a:pt x="205764" y="510164"/>
                  </a:lnTo>
                  <a:lnTo>
                    <a:pt x="157391" y="495148"/>
                  </a:lnTo>
                  <a:lnTo>
                    <a:pt x="113617" y="471388"/>
                  </a:lnTo>
                  <a:lnTo>
                    <a:pt x="75478" y="439921"/>
                  </a:lnTo>
                  <a:lnTo>
                    <a:pt x="44011" y="401782"/>
                  </a:lnTo>
                  <a:lnTo>
                    <a:pt x="20251" y="358008"/>
                  </a:lnTo>
                  <a:lnTo>
                    <a:pt x="5235" y="309635"/>
                  </a:lnTo>
                  <a:lnTo>
                    <a:pt x="0" y="25770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9831223" y="5911779"/>
            <a:ext cx="1259205" cy="534670"/>
            <a:chOff x="9831223" y="5911779"/>
            <a:chExt cx="1259205" cy="534670"/>
          </a:xfrm>
        </p:grpSpPr>
        <p:sp>
          <p:nvSpPr>
            <p:cNvPr id="36" name="object 36"/>
            <p:cNvSpPr/>
            <p:nvPr/>
          </p:nvSpPr>
          <p:spPr>
            <a:xfrm>
              <a:off x="9840748" y="5921304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4" h="515620">
                  <a:moveTo>
                    <a:pt x="981899" y="515399"/>
                  </a:moveTo>
                  <a:lnTo>
                    <a:pt x="257699" y="515399"/>
                  </a:lnTo>
                  <a:lnTo>
                    <a:pt x="211377" y="511247"/>
                  </a:lnTo>
                  <a:lnTo>
                    <a:pt x="167779" y="499277"/>
                  </a:lnTo>
                  <a:lnTo>
                    <a:pt x="127633" y="480215"/>
                  </a:lnTo>
                  <a:lnTo>
                    <a:pt x="91666" y="454791"/>
                  </a:lnTo>
                  <a:lnTo>
                    <a:pt x="60607" y="423732"/>
                  </a:lnTo>
                  <a:lnTo>
                    <a:pt x="35183" y="387765"/>
                  </a:lnTo>
                  <a:lnTo>
                    <a:pt x="16122" y="347619"/>
                  </a:lnTo>
                  <a:lnTo>
                    <a:pt x="4151" y="304021"/>
                  </a:lnTo>
                  <a:lnTo>
                    <a:pt x="0" y="257699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6" y="60607"/>
                  </a:lnTo>
                  <a:lnTo>
                    <a:pt x="127633" y="35183"/>
                  </a:lnTo>
                  <a:lnTo>
                    <a:pt x="167779" y="16122"/>
                  </a:lnTo>
                  <a:lnTo>
                    <a:pt x="211377" y="4151"/>
                  </a:lnTo>
                  <a:lnTo>
                    <a:pt x="257699" y="0"/>
                  </a:lnTo>
                  <a:lnTo>
                    <a:pt x="981899" y="0"/>
                  </a:lnTo>
                  <a:lnTo>
                    <a:pt x="1028221" y="4151"/>
                  </a:lnTo>
                  <a:lnTo>
                    <a:pt x="1071819" y="16122"/>
                  </a:lnTo>
                  <a:lnTo>
                    <a:pt x="1111966" y="35183"/>
                  </a:lnTo>
                  <a:lnTo>
                    <a:pt x="1147932" y="60607"/>
                  </a:lnTo>
                  <a:lnTo>
                    <a:pt x="1178992" y="91667"/>
                  </a:lnTo>
                  <a:lnTo>
                    <a:pt x="1204416" y="127633"/>
                  </a:lnTo>
                  <a:lnTo>
                    <a:pt x="1223477" y="167780"/>
                  </a:lnTo>
                  <a:lnTo>
                    <a:pt x="1235448" y="211378"/>
                  </a:lnTo>
                  <a:lnTo>
                    <a:pt x="1239600" y="257700"/>
                  </a:lnTo>
                  <a:lnTo>
                    <a:pt x="1235448" y="304021"/>
                  </a:lnTo>
                  <a:lnTo>
                    <a:pt x="1223477" y="347619"/>
                  </a:lnTo>
                  <a:lnTo>
                    <a:pt x="1204416" y="387766"/>
                  </a:lnTo>
                  <a:lnTo>
                    <a:pt x="1178992" y="423732"/>
                  </a:lnTo>
                  <a:lnTo>
                    <a:pt x="1147932" y="454792"/>
                  </a:lnTo>
                  <a:lnTo>
                    <a:pt x="1111966" y="480216"/>
                  </a:lnTo>
                  <a:lnTo>
                    <a:pt x="1071819" y="499277"/>
                  </a:lnTo>
                  <a:lnTo>
                    <a:pt x="1028221" y="511248"/>
                  </a:lnTo>
                  <a:lnTo>
                    <a:pt x="981899" y="515399"/>
                  </a:lnTo>
                  <a:close/>
                </a:path>
              </a:pathLst>
            </a:custGeom>
            <a:solidFill>
              <a:srgbClr val="8AC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840748" y="5921304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4" h="515620">
                  <a:moveTo>
                    <a:pt x="0" y="257700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699" y="0"/>
                  </a:lnTo>
                  <a:lnTo>
                    <a:pt x="981899" y="0"/>
                  </a:lnTo>
                  <a:lnTo>
                    <a:pt x="1033835" y="5235"/>
                  </a:lnTo>
                  <a:lnTo>
                    <a:pt x="1082208" y="20251"/>
                  </a:lnTo>
                  <a:lnTo>
                    <a:pt x="1125982" y="44011"/>
                  </a:lnTo>
                  <a:lnTo>
                    <a:pt x="1164121" y="75478"/>
                  </a:lnTo>
                  <a:lnTo>
                    <a:pt x="1195589" y="113617"/>
                  </a:lnTo>
                  <a:lnTo>
                    <a:pt x="1219348" y="157391"/>
                  </a:lnTo>
                  <a:lnTo>
                    <a:pt x="1234364" y="205764"/>
                  </a:lnTo>
                  <a:lnTo>
                    <a:pt x="1239600" y="257700"/>
                  </a:lnTo>
                  <a:lnTo>
                    <a:pt x="1234364" y="309635"/>
                  </a:lnTo>
                  <a:lnTo>
                    <a:pt x="1219348" y="358008"/>
                  </a:lnTo>
                  <a:lnTo>
                    <a:pt x="1195589" y="401782"/>
                  </a:lnTo>
                  <a:lnTo>
                    <a:pt x="1164121" y="439921"/>
                  </a:lnTo>
                  <a:lnTo>
                    <a:pt x="1125982" y="471388"/>
                  </a:lnTo>
                  <a:lnTo>
                    <a:pt x="1082208" y="495148"/>
                  </a:lnTo>
                  <a:lnTo>
                    <a:pt x="1033835" y="510164"/>
                  </a:lnTo>
                  <a:lnTo>
                    <a:pt x="981899" y="515399"/>
                  </a:lnTo>
                  <a:lnTo>
                    <a:pt x="257699" y="515399"/>
                  </a:lnTo>
                  <a:lnTo>
                    <a:pt x="205764" y="510163"/>
                  </a:lnTo>
                  <a:lnTo>
                    <a:pt x="157391" y="495148"/>
                  </a:lnTo>
                  <a:lnTo>
                    <a:pt x="113617" y="471388"/>
                  </a:lnTo>
                  <a:lnTo>
                    <a:pt x="75478" y="439920"/>
                  </a:lnTo>
                  <a:lnTo>
                    <a:pt x="44011" y="401782"/>
                  </a:lnTo>
                  <a:lnTo>
                    <a:pt x="20251" y="358007"/>
                  </a:lnTo>
                  <a:lnTo>
                    <a:pt x="5235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235980" y="5911779"/>
            <a:ext cx="516890" cy="534670"/>
            <a:chOff x="9235980" y="5911779"/>
            <a:chExt cx="516890" cy="534670"/>
          </a:xfrm>
        </p:grpSpPr>
        <p:sp>
          <p:nvSpPr>
            <p:cNvPr id="39" name="object 39"/>
            <p:cNvSpPr/>
            <p:nvPr/>
          </p:nvSpPr>
          <p:spPr>
            <a:xfrm>
              <a:off x="9245505" y="5921304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40" h="515620">
                  <a:moveTo>
                    <a:pt x="497400" y="257700"/>
                  </a:moveTo>
                  <a:lnTo>
                    <a:pt x="0" y="257700"/>
                  </a:lnTo>
                  <a:lnTo>
                    <a:pt x="4007" y="211378"/>
                  </a:lnTo>
                  <a:lnTo>
                    <a:pt x="15560" y="167780"/>
                  </a:lnTo>
                  <a:lnTo>
                    <a:pt x="33955" y="127633"/>
                  </a:lnTo>
                  <a:lnTo>
                    <a:pt x="58491" y="91667"/>
                  </a:lnTo>
                  <a:lnTo>
                    <a:pt x="88466" y="60607"/>
                  </a:lnTo>
                  <a:lnTo>
                    <a:pt x="123177" y="35183"/>
                  </a:lnTo>
                  <a:lnTo>
                    <a:pt x="161921" y="16122"/>
                  </a:lnTo>
                  <a:lnTo>
                    <a:pt x="203996" y="4151"/>
                  </a:lnTo>
                  <a:lnTo>
                    <a:pt x="248701" y="0"/>
                  </a:lnTo>
                  <a:lnTo>
                    <a:pt x="293405" y="4151"/>
                  </a:lnTo>
                  <a:lnTo>
                    <a:pt x="335480" y="16122"/>
                  </a:lnTo>
                  <a:lnTo>
                    <a:pt x="374224" y="35183"/>
                  </a:lnTo>
                  <a:lnTo>
                    <a:pt x="408935" y="60607"/>
                  </a:lnTo>
                  <a:lnTo>
                    <a:pt x="438909" y="91667"/>
                  </a:lnTo>
                  <a:lnTo>
                    <a:pt x="463445" y="127633"/>
                  </a:lnTo>
                  <a:lnTo>
                    <a:pt x="481841" y="167780"/>
                  </a:lnTo>
                  <a:lnTo>
                    <a:pt x="493393" y="211378"/>
                  </a:lnTo>
                  <a:lnTo>
                    <a:pt x="497400" y="257700"/>
                  </a:lnTo>
                  <a:close/>
                </a:path>
                <a:path w="497840" h="515620">
                  <a:moveTo>
                    <a:pt x="248700" y="515399"/>
                  </a:moveTo>
                  <a:lnTo>
                    <a:pt x="203996" y="511247"/>
                  </a:lnTo>
                  <a:lnTo>
                    <a:pt x="161920" y="499277"/>
                  </a:lnTo>
                  <a:lnTo>
                    <a:pt x="123176" y="480215"/>
                  </a:lnTo>
                  <a:lnTo>
                    <a:pt x="88465" y="454791"/>
                  </a:lnTo>
                  <a:lnTo>
                    <a:pt x="58491" y="423732"/>
                  </a:lnTo>
                  <a:lnTo>
                    <a:pt x="33954" y="387765"/>
                  </a:lnTo>
                  <a:lnTo>
                    <a:pt x="15559" y="347619"/>
                  </a:lnTo>
                  <a:lnTo>
                    <a:pt x="4006" y="304021"/>
                  </a:lnTo>
                  <a:lnTo>
                    <a:pt x="0" y="257699"/>
                  </a:lnTo>
                  <a:lnTo>
                    <a:pt x="497400" y="257700"/>
                  </a:lnTo>
                  <a:lnTo>
                    <a:pt x="493392" y="304021"/>
                  </a:lnTo>
                  <a:lnTo>
                    <a:pt x="481840" y="347619"/>
                  </a:lnTo>
                  <a:lnTo>
                    <a:pt x="463445" y="387766"/>
                  </a:lnTo>
                  <a:lnTo>
                    <a:pt x="438908" y="423732"/>
                  </a:lnTo>
                  <a:lnTo>
                    <a:pt x="408934" y="454792"/>
                  </a:lnTo>
                  <a:lnTo>
                    <a:pt x="374223" y="480216"/>
                  </a:lnTo>
                  <a:lnTo>
                    <a:pt x="335479" y="499277"/>
                  </a:lnTo>
                  <a:lnTo>
                    <a:pt x="293404" y="511248"/>
                  </a:lnTo>
                  <a:lnTo>
                    <a:pt x="248700" y="515399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45505" y="5921304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40" h="515620">
                  <a:moveTo>
                    <a:pt x="0" y="257700"/>
                  </a:moveTo>
                  <a:lnTo>
                    <a:pt x="5053" y="205764"/>
                  </a:lnTo>
                  <a:lnTo>
                    <a:pt x="19544" y="157391"/>
                  </a:lnTo>
                  <a:lnTo>
                    <a:pt x="42474" y="113617"/>
                  </a:lnTo>
                  <a:lnTo>
                    <a:pt x="72843" y="75478"/>
                  </a:lnTo>
                  <a:lnTo>
                    <a:pt x="109649" y="44011"/>
                  </a:lnTo>
                  <a:lnTo>
                    <a:pt x="151895" y="20251"/>
                  </a:lnTo>
                  <a:lnTo>
                    <a:pt x="198579" y="5235"/>
                  </a:lnTo>
                  <a:lnTo>
                    <a:pt x="248701" y="0"/>
                  </a:lnTo>
                  <a:lnTo>
                    <a:pt x="298822" y="5235"/>
                  </a:lnTo>
                  <a:lnTo>
                    <a:pt x="345506" y="20251"/>
                  </a:lnTo>
                  <a:lnTo>
                    <a:pt x="387751" y="44011"/>
                  </a:lnTo>
                  <a:lnTo>
                    <a:pt x="424558" y="75478"/>
                  </a:lnTo>
                  <a:lnTo>
                    <a:pt x="454926" y="113617"/>
                  </a:lnTo>
                  <a:lnTo>
                    <a:pt x="477856" y="157391"/>
                  </a:lnTo>
                  <a:lnTo>
                    <a:pt x="492348" y="205764"/>
                  </a:lnTo>
                  <a:lnTo>
                    <a:pt x="497400" y="257700"/>
                  </a:lnTo>
                  <a:lnTo>
                    <a:pt x="492347" y="309635"/>
                  </a:lnTo>
                  <a:lnTo>
                    <a:pt x="477856" y="358008"/>
                  </a:lnTo>
                  <a:lnTo>
                    <a:pt x="454925" y="401782"/>
                  </a:lnTo>
                  <a:lnTo>
                    <a:pt x="424557" y="439921"/>
                  </a:lnTo>
                  <a:lnTo>
                    <a:pt x="387750" y="471388"/>
                  </a:lnTo>
                  <a:lnTo>
                    <a:pt x="345505" y="495148"/>
                  </a:lnTo>
                  <a:lnTo>
                    <a:pt x="298822" y="510164"/>
                  </a:lnTo>
                  <a:lnTo>
                    <a:pt x="248700" y="515399"/>
                  </a:lnTo>
                  <a:lnTo>
                    <a:pt x="198578" y="510163"/>
                  </a:lnTo>
                  <a:lnTo>
                    <a:pt x="151894" y="495148"/>
                  </a:lnTo>
                  <a:lnTo>
                    <a:pt x="109649" y="471388"/>
                  </a:lnTo>
                  <a:lnTo>
                    <a:pt x="72842" y="439920"/>
                  </a:lnTo>
                  <a:lnTo>
                    <a:pt x="42474" y="401782"/>
                  </a:lnTo>
                  <a:lnTo>
                    <a:pt x="19543" y="358007"/>
                  </a:lnTo>
                  <a:lnTo>
                    <a:pt x="5052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155087" y="2028347"/>
            <a:ext cx="3286125" cy="3344545"/>
            <a:chOff x="1155087" y="2028347"/>
            <a:chExt cx="3286125" cy="3344545"/>
          </a:xfrm>
        </p:grpSpPr>
        <p:sp>
          <p:nvSpPr>
            <p:cNvPr id="42" name="object 42"/>
            <p:cNvSpPr/>
            <p:nvPr/>
          </p:nvSpPr>
          <p:spPr>
            <a:xfrm>
              <a:off x="1159840" y="2178951"/>
              <a:ext cx="3149600" cy="3189605"/>
            </a:xfrm>
            <a:custGeom>
              <a:avLst/>
              <a:gdLst/>
              <a:ahLst/>
              <a:cxnLst/>
              <a:rect l="l" t="t" r="r" b="b"/>
              <a:pathLst>
                <a:path w="3149600" h="3189604">
                  <a:moveTo>
                    <a:pt x="3149104" y="0"/>
                  </a:moveTo>
                  <a:lnTo>
                    <a:pt x="0" y="0"/>
                  </a:lnTo>
                  <a:lnTo>
                    <a:pt x="0" y="3047923"/>
                  </a:lnTo>
                  <a:lnTo>
                    <a:pt x="0" y="3188995"/>
                  </a:lnTo>
                  <a:lnTo>
                    <a:pt x="3149104" y="3188995"/>
                  </a:lnTo>
                  <a:lnTo>
                    <a:pt x="3149104" y="3047923"/>
                  </a:lnTo>
                  <a:lnTo>
                    <a:pt x="3149104" y="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59850" y="2178946"/>
              <a:ext cx="3149600" cy="3189605"/>
            </a:xfrm>
            <a:custGeom>
              <a:avLst/>
              <a:gdLst/>
              <a:ahLst/>
              <a:cxnLst/>
              <a:rect l="l" t="t" r="r" b="b"/>
              <a:pathLst>
                <a:path w="3149600" h="3189604">
                  <a:moveTo>
                    <a:pt x="0" y="0"/>
                  </a:moveTo>
                  <a:lnTo>
                    <a:pt x="3149100" y="0"/>
                  </a:lnTo>
                  <a:lnTo>
                    <a:pt x="3149100" y="3188999"/>
                  </a:lnTo>
                  <a:lnTo>
                    <a:pt x="0" y="31889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81994" y="2037872"/>
              <a:ext cx="3149600" cy="3189605"/>
            </a:xfrm>
            <a:custGeom>
              <a:avLst/>
              <a:gdLst/>
              <a:ahLst/>
              <a:cxnLst/>
              <a:rect l="l" t="t" r="r" b="b"/>
              <a:pathLst>
                <a:path w="3149600" h="3189604">
                  <a:moveTo>
                    <a:pt x="3149099" y="3188999"/>
                  </a:moveTo>
                  <a:lnTo>
                    <a:pt x="0" y="3188999"/>
                  </a:lnTo>
                  <a:lnTo>
                    <a:pt x="0" y="0"/>
                  </a:lnTo>
                  <a:lnTo>
                    <a:pt x="3149099" y="0"/>
                  </a:lnTo>
                  <a:lnTo>
                    <a:pt x="3149099" y="3188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81994" y="2037872"/>
              <a:ext cx="3149600" cy="3189605"/>
            </a:xfrm>
            <a:custGeom>
              <a:avLst/>
              <a:gdLst/>
              <a:ahLst/>
              <a:cxnLst/>
              <a:rect l="l" t="t" r="r" b="b"/>
              <a:pathLst>
                <a:path w="3149600" h="3189604">
                  <a:moveTo>
                    <a:pt x="0" y="0"/>
                  </a:moveTo>
                  <a:lnTo>
                    <a:pt x="3149099" y="0"/>
                  </a:lnTo>
                  <a:lnTo>
                    <a:pt x="3149099" y="3188999"/>
                  </a:lnTo>
                  <a:lnTo>
                    <a:pt x="0" y="31889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5040674" y="2003824"/>
            <a:ext cx="6263640" cy="750570"/>
            <a:chOff x="5040674" y="2003824"/>
            <a:chExt cx="6263640" cy="750570"/>
          </a:xfrm>
        </p:grpSpPr>
        <p:sp>
          <p:nvSpPr>
            <p:cNvPr id="47" name="object 47"/>
            <p:cNvSpPr/>
            <p:nvPr/>
          </p:nvSpPr>
          <p:spPr>
            <a:xfrm>
              <a:off x="5050199" y="2013349"/>
              <a:ext cx="6244590" cy="731520"/>
            </a:xfrm>
            <a:custGeom>
              <a:avLst/>
              <a:gdLst/>
              <a:ahLst/>
              <a:cxnLst/>
              <a:rect l="l" t="t" r="r" b="b"/>
              <a:pathLst>
                <a:path w="6244590" h="731519">
                  <a:moveTo>
                    <a:pt x="5878500" y="731399"/>
                  </a:moveTo>
                  <a:lnTo>
                    <a:pt x="365700" y="731399"/>
                  </a:lnTo>
                  <a:lnTo>
                    <a:pt x="319827" y="728550"/>
                  </a:lnTo>
                  <a:lnTo>
                    <a:pt x="275655" y="720231"/>
                  </a:lnTo>
                  <a:lnTo>
                    <a:pt x="233526" y="706784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4" y="639105"/>
                  </a:lnTo>
                  <a:lnTo>
                    <a:pt x="92294" y="608575"/>
                  </a:lnTo>
                  <a:lnTo>
                    <a:pt x="65521" y="574632"/>
                  </a:lnTo>
                  <a:lnTo>
                    <a:pt x="42847" y="537617"/>
                  </a:lnTo>
                  <a:lnTo>
                    <a:pt x="24615" y="497874"/>
                  </a:lnTo>
                  <a:lnTo>
                    <a:pt x="11168" y="455744"/>
                  </a:lnTo>
                  <a:lnTo>
                    <a:pt x="2849" y="411572"/>
                  </a:lnTo>
                  <a:lnTo>
                    <a:pt x="0" y="365699"/>
                  </a:ln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5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4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6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700" y="0"/>
                  </a:lnTo>
                  <a:lnTo>
                    <a:pt x="5878500" y="0"/>
                  </a:lnTo>
                  <a:lnTo>
                    <a:pt x="5924372" y="2849"/>
                  </a:lnTo>
                  <a:lnTo>
                    <a:pt x="5968545" y="11168"/>
                  </a:lnTo>
                  <a:lnTo>
                    <a:pt x="6010674" y="24615"/>
                  </a:lnTo>
                  <a:lnTo>
                    <a:pt x="6050417" y="42847"/>
                  </a:lnTo>
                  <a:lnTo>
                    <a:pt x="6087432" y="65521"/>
                  </a:lnTo>
                  <a:lnTo>
                    <a:pt x="6121376" y="92294"/>
                  </a:lnTo>
                  <a:lnTo>
                    <a:pt x="6151905" y="122824"/>
                  </a:lnTo>
                  <a:lnTo>
                    <a:pt x="6178678" y="156767"/>
                  </a:lnTo>
                  <a:lnTo>
                    <a:pt x="6201352" y="193782"/>
                  </a:lnTo>
                  <a:lnTo>
                    <a:pt x="6219584" y="233525"/>
                  </a:lnTo>
                  <a:lnTo>
                    <a:pt x="6233031" y="275655"/>
                  </a:lnTo>
                  <a:lnTo>
                    <a:pt x="6241350" y="319827"/>
                  </a:lnTo>
                  <a:lnTo>
                    <a:pt x="6244200" y="365699"/>
                  </a:lnTo>
                  <a:lnTo>
                    <a:pt x="6241350" y="411572"/>
                  </a:lnTo>
                  <a:lnTo>
                    <a:pt x="6233031" y="455744"/>
                  </a:lnTo>
                  <a:lnTo>
                    <a:pt x="6219584" y="497874"/>
                  </a:lnTo>
                  <a:lnTo>
                    <a:pt x="6201352" y="537617"/>
                  </a:lnTo>
                  <a:lnTo>
                    <a:pt x="6178678" y="574632"/>
                  </a:lnTo>
                  <a:lnTo>
                    <a:pt x="6151905" y="608575"/>
                  </a:lnTo>
                  <a:lnTo>
                    <a:pt x="6121376" y="639105"/>
                  </a:lnTo>
                  <a:lnTo>
                    <a:pt x="6087432" y="665878"/>
                  </a:lnTo>
                  <a:lnTo>
                    <a:pt x="6050417" y="688552"/>
                  </a:lnTo>
                  <a:lnTo>
                    <a:pt x="6010674" y="706784"/>
                  </a:lnTo>
                  <a:lnTo>
                    <a:pt x="5968545" y="720231"/>
                  </a:lnTo>
                  <a:lnTo>
                    <a:pt x="5924372" y="728550"/>
                  </a:lnTo>
                  <a:lnTo>
                    <a:pt x="5878500" y="731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050199" y="2013349"/>
              <a:ext cx="6244590" cy="731520"/>
            </a:xfrm>
            <a:custGeom>
              <a:avLst/>
              <a:gdLst/>
              <a:ahLst/>
              <a:cxnLst/>
              <a:rect l="l" t="t" r="r" b="b"/>
              <a:pathLst>
                <a:path w="6244590" h="731519">
                  <a:moveTo>
                    <a:pt x="0" y="365699"/>
                  </a:moveTo>
                  <a:lnTo>
                    <a:pt x="7429" y="291998"/>
                  </a:lnTo>
                  <a:lnTo>
                    <a:pt x="28738" y="223353"/>
                  </a:lnTo>
                  <a:lnTo>
                    <a:pt x="62455" y="161233"/>
                  </a:lnTo>
                  <a:lnTo>
                    <a:pt x="107111" y="107111"/>
                  </a:lnTo>
                  <a:lnTo>
                    <a:pt x="161233" y="62455"/>
                  </a:lnTo>
                  <a:lnTo>
                    <a:pt x="223353" y="28738"/>
                  </a:lnTo>
                  <a:lnTo>
                    <a:pt x="291998" y="7429"/>
                  </a:lnTo>
                  <a:lnTo>
                    <a:pt x="365700" y="0"/>
                  </a:lnTo>
                  <a:lnTo>
                    <a:pt x="5878500" y="0"/>
                  </a:lnTo>
                  <a:lnTo>
                    <a:pt x="5952201" y="7429"/>
                  </a:lnTo>
                  <a:lnTo>
                    <a:pt x="6020847" y="28738"/>
                  </a:lnTo>
                  <a:lnTo>
                    <a:pt x="6082966" y="62455"/>
                  </a:lnTo>
                  <a:lnTo>
                    <a:pt x="6137088" y="107111"/>
                  </a:lnTo>
                  <a:lnTo>
                    <a:pt x="6181744" y="161233"/>
                  </a:lnTo>
                  <a:lnTo>
                    <a:pt x="6215461" y="223353"/>
                  </a:lnTo>
                  <a:lnTo>
                    <a:pt x="6236770" y="291998"/>
                  </a:lnTo>
                  <a:lnTo>
                    <a:pt x="6244200" y="365699"/>
                  </a:lnTo>
                  <a:lnTo>
                    <a:pt x="6236770" y="439401"/>
                  </a:lnTo>
                  <a:lnTo>
                    <a:pt x="6215461" y="508046"/>
                  </a:lnTo>
                  <a:lnTo>
                    <a:pt x="6181744" y="570166"/>
                  </a:lnTo>
                  <a:lnTo>
                    <a:pt x="6137088" y="624289"/>
                  </a:lnTo>
                  <a:lnTo>
                    <a:pt x="6082966" y="668944"/>
                  </a:lnTo>
                  <a:lnTo>
                    <a:pt x="6020847" y="702661"/>
                  </a:lnTo>
                  <a:lnTo>
                    <a:pt x="5952201" y="723970"/>
                  </a:lnTo>
                  <a:lnTo>
                    <a:pt x="5878500" y="731399"/>
                  </a:lnTo>
                  <a:lnTo>
                    <a:pt x="365700" y="731399"/>
                  </a:lnTo>
                  <a:lnTo>
                    <a:pt x="291998" y="723970"/>
                  </a:lnTo>
                  <a:lnTo>
                    <a:pt x="223353" y="702661"/>
                  </a:lnTo>
                  <a:lnTo>
                    <a:pt x="161233" y="668944"/>
                  </a:lnTo>
                  <a:lnTo>
                    <a:pt x="107111" y="624289"/>
                  </a:lnTo>
                  <a:lnTo>
                    <a:pt x="62455" y="570166"/>
                  </a:lnTo>
                  <a:lnTo>
                    <a:pt x="28738" y="508046"/>
                  </a:lnTo>
                  <a:lnTo>
                    <a:pt x="7429" y="439401"/>
                  </a:lnTo>
                  <a:lnTo>
                    <a:pt x="0" y="365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5590224" y="1965099"/>
            <a:ext cx="4978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9065" algn="l"/>
              </a:tabLst>
            </a:pPr>
            <a:r>
              <a:rPr sz="5000" spc="835" dirty="0">
                <a:solidFill>
                  <a:srgbClr val="1D2236"/>
                </a:solidFill>
              </a:rPr>
              <a:t>Hello!</a:t>
            </a:r>
            <a:r>
              <a:rPr sz="5000" dirty="0">
                <a:solidFill>
                  <a:srgbClr val="1D2236"/>
                </a:solidFill>
              </a:rPr>
              <a:t>	</a:t>
            </a:r>
            <a:r>
              <a:rPr sz="5000" spc="1175" dirty="0">
                <a:solidFill>
                  <a:srgbClr val="1D2236"/>
                </a:solidFill>
              </a:rPr>
              <a:t>I’m...</a:t>
            </a:r>
            <a:endParaRPr sz="5000"/>
          </a:p>
        </p:txBody>
      </p:sp>
      <p:sp>
        <p:nvSpPr>
          <p:cNvPr id="50" name="object 50"/>
          <p:cNvSpPr/>
          <p:nvPr/>
        </p:nvSpPr>
        <p:spPr>
          <a:xfrm>
            <a:off x="5172099" y="3241033"/>
            <a:ext cx="2444750" cy="487680"/>
          </a:xfrm>
          <a:custGeom>
            <a:avLst/>
            <a:gdLst/>
            <a:ahLst/>
            <a:cxnLst/>
            <a:rect l="l" t="t" r="r" b="b"/>
            <a:pathLst>
              <a:path w="2444750" h="487679">
                <a:moveTo>
                  <a:pt x="2444750" y="487680"/>
                </a:moveTo>
                <a:lnTo>
                  <a:pt x="0" y="487680"/>
                </a:lnTo>
                <a:lnTo>
                  <a:pt x="0" y="0"/>
                </a:lnTo>
                <a:lnTo>
                  <a:pt x="2444750" y="0"/>
                </a:lnTo>
                <a:lnTo>
                  <a:pt x="2444750" y="487680"/>
                </a:lnTo>
                <a:close/>
              </a:path>
            </a:pathLst>
          </a:custGeom>
          <a:solidFill>
            <a:srgbClr val="1D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  <a:tabLst>
                <a:tab pos="987425" algn="l"/>
              </a:tabLst>
            </a:pPr>
            <a:r>
              <a:rPr spc="-25" dirty="0"/>
              <a:t>Sue</a:t>
            </a:r>
            <a:r>
              <a:rPr dirty="0"/>
              <a:t>	</a:t>
            </a:r>
            <a:r>
              <a:rPr spc="-10" dirty="0"/>
              <a:t>Susman</a:t>
            </a:r>
          </a:p>
          <a:p>
            <a:pPr marL="440690" marR="5080" algn="ctr">
              <a:lnSpc>
                <a:spcPct val="114999"/>
              </a:lnSpc>
              <a:spcBef>
                <a:spcPts val="60"/>
              </a:spcBef>
              <a:tabLst>
                <a:tab pos="1202690" algn="l"/>
                <a:tab pos="1393190" algn="l"/>
                <a:tab pos="1583690" algn="l"/>
                <a:tab pos="2345690" algn="l"/>
                <a:tab pos="2917190" algn="l"/>
                <a:tab pos="3298190" algn="l"/>
                <a:tab pos="3869690" algn="l"/>
                <a:tab pos="4441190" algn="l"/>
                <a:tab pos="4822190" algn="l"/>
                <a:tab pos="5203190" algn="l"/>
              </a:tabLst>
            </a:pPr>
            <a:r>
              <a:rPr sz="2500" spc="360" dirty="0">
                <a:solidFill>
                  <a:srgbClr val="434343"/>
                </a:solidFill>
              </a:rPr>
              <a:t>I’m</a:t>
            </a:r>
            <a:r>
              <a:rPr sz="2500" dirty="0">
                <a:solidFill>
                  <a:srgbClr val="434343"/>
                </a:solidFill>
              </a:rPr>
              <a:t>	</a:t>
            </a:r>
            <a:r>
              <a:rPr sz="2500" spc="45" dirty="0">
                <a:solidFill>
                  <a:srgbClr val="434343"/>
                </a:solidFill>
              </a:rPr>
              <a:t>a</a:t>
            </a:r>
            <a:r>
              <a:rPr sz="2500" dirty="0">
                <a:solidFill>
                  <a:srgbClr val="434343"/>
                </a:solidFill>
              </a:rPr>
              <a:t>		</a:t>
            </a:r>
            <a:r>
              <a:rPr sz="2500" spc="240" dirty="0">
                <a:solidFill>
                  <a:srgbClr val="434343"/>
                </a:solidFill>
              </a:rPr>
              <a:t>graduate</a:t>
            </a:r>
            <a:r>
              <a:rPr sz="2500" dirty="0">
                <a:solidFill>
                  <a:srgbClr val="434343"/>
                </a:solidFill>
              </a:rPr>
              <a:t>	</a:t>
            </a:r>
            <a:r>
              <a:rPr sz="2500" spc="310" dirty="0">
                <a:solidFill>
                  <a:srgbClr val="434343"/>
                </a:solidFill>
              </a:rPr>
              <a:t>student</a:t>
            </a:r>
            <a:r>
              <a:rPr sz="2500" dirty="0">
                <a:solidFill>
                  <a:srgbClr val="434343"/>
                </a:solidFill>
              </a:rPr>
              <a:t>	</a:t>
            </a:r>
            <a:r>
              <a:rPr sz="2500" spc="415" dirty="0">
                <a:solidFill>
                  <a:srgbClr val="434343"/>
                </a:solidFill>
              </a:rPr>
              <a:t>at </a:t>
            </a:r>
            <a:r>
              <a:rPr sz="2500" spc="180" dirty="0">
                <a:solidFill>
                  <a:srgbClr val="434343"/>
                </a:solidFill>
              </a:rPr>
              <a:t>Merrimack</a:t>
            </a:r>
            <a:r>
              <a:rPr sz="2500" dirty="0">
                <a:solidFill>
                  <a:srgbClr val="434343"/>
                </a:solidFill>
              </a:rPr>
              <a:t>	</a:t>
            </a:r>
            <a:r>
              <a:rPr sz="2500" spc="260" dirty="0">
                <a:solidFill>
                  <a:srgbClr val="434343"/>
                </a:solidFill>
              </a:rPr>
              <a:t>College</a:t>
            </a:r>
            <a:r>
              <a:rPr sz="2500" dirty="0">
                <a:solidFill>
                  <a:srgbClr val="434343"/>
                </a:solidFill>
              </a:rPr>
              <a:t>	</a:t>
            </a:r>
            <a:r>
              <a:rPr sz="2500" spc="495" dirty="0">
                <a:solidFill>
                  <a:srgbClr val="434343"/>
                </a:solidFill>
              </a:rPr>
              <a:t>in</a:t>
            </a:r>
            <a:r>
              <a:rPr sz="2500" dirty="0">
                <a:solidFill>
                  <a:srgbClr val="434343"/>
                </a:solidFill>
              </a:rPr>
              <a:t>	</a:t>
            </a:r>
            <a:r>
              <a:rPr sz="2500" spc="305" dirty="0">
                <a:solidFill>
                  <a:srgbClr val="434343"/>
                </a:solidFill>
              </a:rPr>
              <a:t>the</a:t>
            </a:r>
            <a:r>
              <a:rPr sz="2500" dirty="0">
                <a:solidFill>
                  <a:srgbClr val="434343"/>
                </a:solidFill>
              </a:rPr>
              <a:t>	</a:t>
            </a:r>
            <a:r>
              <a:rPr sz="2500" spc="-405" dirty="0">
                <a:solidFill>
                  <a:srgbClr val="434343"/>
                </a:solidFill>
              </a:rPr>
              <a:t>MS </a:t>
            </a:r>
            <a:r>
              <a:rPr sz="2500" spc="145" dirty="0">
                <a:solidFill>
                  <a:srgbClr val="434343"/>
                </a:solidFill>
              </a:rPr>
              <a:t>Data</a:t>
            </a:r>
            <a:r>
              <a:rPr sz="2500" dirty="0">
                <a:solidFill>
                  <a:srgbClr val="434343"/>
                </a:solidFill>
              </a:rPr>
              <a:t>	</a:t>
            </a:r>
            <a:r>
              <a:rPr sz="2500" spc="210" dirty="0">
                <a:solidFill>
                  <a:srgbClr val="434343"/>
                </a:solidFill>
              </a:rPr>
              <a:t>Science</a:t>
            </a:r>
            <a:r>
              <a:rPr sz="2500" dirty="0">
                <a:solidFill>
                  <a:srgbClr val="434343"/>
                </a:solidFill>
              </a:rPr>
              <a:t>	</a:t>
            </a:r>
            <a:r>
              <a:rPr sz="2500" spc="190" dirty="0">
                <a:solidFill>
                  <a:srgbClr val="434343"/>
                </a:solidFill>
              </a:rPr>
              <a:t>Program.</a:t>
            </a:r>
            <a:endParaRPr sz="2500" dirty="0"/>
          </a:p>
        </p:txBody>
      </p:sp>
      <p:grpSp>
        <p:nvGrpSpPr>
          <p:cNvPr id="52" name="object 52"/>
          <p:cNvGrpSpPr/>
          <p:nvPr/>
        </p:nvGrpSpPr>
        <p:grpSpPr>
          <a:xfrm>
            <a:off x="1055999" y="901700"/>
            <a:ext cx="3757295" cy="4319270"/>
            <a:chOff x="1055999" y="901700"/>
            <a:chExt cx="3757295" cy="4319270"/>
          </a:xfrm>
        </p:grpSpPr>
        <p:sp>
          <p:nvSpPr>
            <p:cNvPr id="53" name="object 53"/>
            <p:cNvSpPr/>
            <p:nvPr/>
          </p:nvSpPr>
          <p:spPr>
            <a:xfrm>
              <a:off x="4075519" y="1568360"/>
              <a:ext cx="737870" cy="887730"/>
            </a:xfrm>
            <a:custGeom>
              <a:avLst/>
              <a:gdLst/>
              <a:ahLst/>
              <a:cxnLst/>
              <a:rect l="l" t="t" r="r" b="b"/>
              <a:pathLst>
                <a:path w="737870" h="887730">
                  <a:moveTo>
                    <a:pt x="270002" y="737565"/>
                  </a:moveTo>
                  <a:lnTo>
                    <a:pt x="214934" y="723112"/>
                  </a:lnTo>
                  <a:lnTo>
                    <a:pt x="178003" y="694270"/>
                  </a:lnTo>
                  <a:lnTo>
                    <a:pt x="151777" y="653643"/>
                  </a:lnTo>
                  <a:lnTo>
                    <a:pt x="139166" y="604443"/>
                  </a:lnTo>
                  <a:lnTo>
                    <a:pt x="138518" y="590473"/>
                  </a:lnTo>
                  <a:lnTo>
                    <a:pt x="136982" y="590473"/>
                  </a:lnTo>
                  <a:lnTo>
                    <a:pt x="122262" y="656869"/>
                  </a:lnTo>
                  <a:lnTo>
                    <a:pt x="92798" y="699185"/>
                  </a:lnTo>
                  <a:lnTo>
                    <a:pt x="51536" y="727456"/>
                  </a:lnTo>
                  <a:lnTo>
                    <a:pt x="2032" y="737755"/>
                  </a:lnTo>
                  <a:lnTo>
                    <a:pt x="0" y="737654"/>
                  </a:lnTo>
                  <a:lnTo>
                    <a:pt x="0" y="740371"/>
                  </a:lnTo>
                  <a:lnTo>
                    <a:pt x="55067" y="754824"/>
                  </a:lnTo>
                  <a:lnTo>
                    <a:pt x="91998" y="783678"/>
                  </a:lnTo>
                  <a:lnTo>
                    <a:pt x="118224" y="824293"/>
                  </a:lnTo>
                  <a:lnTo>
                    <a:pt x="130835" y="873493"/>
                  </a:lnTo>
                  <a:lnTo>
                    <a:pt x="131483" y="887476"/>
                  </a:lnTo>
                  <a:lnTo>
                    <a:pt x="133019" y="887476"/>
                  </a:lnTo>
                  <a:lnTo>
                    <a:pt x="147739" y="821080"/>
                  </a:lnTo>
                  <a:lnTo>
                    <a:pt x="177190" y="778751"/>
                  </a:lnTo>
                  <a:lnTo>
                    <a:pt x="218465" y="750481"/>
                  </a:lnTo>
                  <a:lnTo>
                    <a:pt x="267970" y="740181"/>
                  </a:lnTo>
                  <a:lnTo>
                    <a:pt x="270002" y="740295"/>
                  </a:lnTo>
                  <a:lnTo>
                    <a:pt x="270002" y="737755"/>
                  </a:lnTo>
                  <a:lnTo>
                    <a:pt x="270002" y="737565"/>
                  </a:lnTo>
                  <a:close/>
                </a:path>
                <a:path w="737870" h="887730">
                  <a:moveTo>
                    <a:pt x="464197" y="147091"/>
                  </a:moveTo>
                  <a:lnTo>
                    <a:pt x="409130" y="132638"/>
                  </a:lnTo>
                  <a:lnTo>
                    <a:pt x="372198" y="103797"/>
                  </a:lnTo>
                  <a:lnTo>
                    <a:pt x="345973" y="63169"/>
                  </a:lnTo>
                  <a:lnTo>
                    <a:pt x="333362" y="13970"/>
                  </a:lnTo>
                  <a:lnTo>
                    <a:pt x="332714" y="0"/>
                  </a:lnTo>
                  <a:lnTo>
                    <a:pt x="331177" y="0"/>
                  </a:lnTo>
                  <a:lnTo>
                    <a:pt x="316458" y="66395"/>
                  </a:lnTo>
                  <a:lnTo>
                    <a:pt x="287007" y="108712"/>
                  </a:lnTo>
                  <a:lnTo>
                    <a:pt x="245732" y="136982"/>
                  </a:lnTo>
                  <a:lnTo>
                    <a:pt x="196227" y="147281"/>
                  </a:lnTo>
                  <a:lnTo>
                    <a:pt x="194195" y="147167"/>
                  </a:lnTo>
                  <a:lnTo>
                    <a:pt x="194195" y="149898"/>
                  </a:lnTo>
                  <a:lnTo>
                    <a:pt x="249262" y="164350"/>
                  </a:lnTo>
                  <a:lnTo>
                    <a:pt x="286194" y="193192"/>
                  </a:lnTo>
                  <a:lnTo>
                    <a:pt x="312420" y="233819"/>
                  </a:lnTo>
                  <a:lnTo>
                    <a:pt x="325043" y="283019"/>
                  </a:lnTo>
                  <a:lnTo>
                    <a:pt x="325678" y="296989"/>
                  </a:lnTo>
                  <a:lnTo>
                    <a:pt x="327228" y="296989"/>
                  </a:lnTo>
                  <a:lnTo>
                    <a:pt x="341934" y="230593"/>
                  </a:lnTo>
                  <a:lnTo>
                    <a:pt x="371398" y="188277"/>
                  </a:lnTo>
                  <a:lnTo>
                    <a:pt x="412661" y="160007"/>
                  </a:lnTo>
                  <a:lnTo>
                    <a:pt x="462165" y="149707"/>
                  </a:lnTo>
                  <a:lnTo>
                    <a:pt x="464197" y="149821"/>
                  </a:lnTo>
                  <a:lnTo>
                    <a:pt x="464197" y="147281"/>
                  </a:lnTo>
                  <a:lnTo>
                    <a:pt x="464197" y="147091"/>
                  </a:lnTo>
                  <a:close/>
                </a:path>
                <a:path w="737870" h="887730">
                  <a:moveTo>
                    <a:pt x="737730" y="571969"/>
                  </a:moveTo>
                  <a:lnTo>
                    <a:pt x="682663" y="557517"/>
                  </a:lnTo>
                  <a:lnTo>
                    <a:pt x="645731" y="528662"/>
                  </a:lnTo>
                  <a:lnTo>
                    <a:pt x="619506" y="488048"/>
                  </a:lnTo>
                  <a:lnTo>
                    <a:pt x="606882" y="438848"/>
                  </a:lnTo>
                  <a:lnTo>
                    <a:pt x="606247" y="424865"/>
                  </a:lnTo>
                  <a:lnTo>
                    <a:pt x="604697" y="424865"/>
                  </a:lnTo>
                  <a:lnTo>
                    <a:pt x="589991" y="491261"/>
                  </a:lnTo>
                  <a:lnTo>
                    <a:pt x="560527" y="533577"/>
                  </a:lnTo>
                  <a:lnTo>
                    <a:pt x="519264" y="561860"/>
                  </a:lnTo>
                  <a:lnTo>
                    <a:pt x="469760" y="572160"/>
                  </a:lnTo>
                  <a:lnTo>
                    <a:pt x="467728" y="572046"/>
                  </a:lnTo>
                  <a:lnTo>
                    <a:pt x="467728" y="574776"/>
                  </a:lnTo>
                  <a:lnTo>
                    <a:pt x="522782" y="589216"/>
                  </a:lnTo>
                  <a:lnTo>
                    <a:pt x="559714" y="618070"/>
                  </a:lnTo>
                  <a:lnTo>
                    <a:pt x="585952" y="658698"/>
                  </a:lnTo>
                  <a:lnTo>
                    <a:pt x="598563" y="707898"/>
                  </a:lnTo>
                  <a:lnTo>
                    <a:pt x="599211" y="721868"/>
                  </a:lnTo>
                  <a:lnTo>
                    <a:pt x="600748" y="721868"/>
                  </a:lnTo>
                  <a:lnTo>
                    <a:pt x="615454" y="655472"/>
                  </a:lnTo>
                  <a:lnTo>
                    <a:pt x="644918" y="613156"/>
                  </a:lnTo>
                  <a:lnTo>
                    <a:pt x="686193" y="584873"/>
                  </a:lnTo>
                  <a:lnTo>
                    <a:pt x="735685" y="574573"/>
                  </a:lnTo>
                  <a:lnTo>
                    <a:pt x="737730" y="574687"/>
                  </a:lnTo>
                  <a:lnTo>
                    <a:pt x="737730" y="572160"/>
                  </a:lnTo>
                  <a:lnTo>
                    <a:pt x="737730" y="57196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5999" y="901700"/>
              <a:ext cx="3453400" cy="4318696"/>
            </a:xfrm>
            <a:prstGeom prst="rect">
              <a:avLst/>
            </a:prstGeom>
          </p:spPr>
        </p:pic>
      </p:grp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55" dirty="0"/>
              <a:t>2</a:t>
            </a:fld>
            <a:endParaRPr spc="5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374" y="357049"/>
            <a:ext cx="11129645" cy="750570"/>
            <a:chOff x="531374" y="357049"/>
            <a:chExt cx="11129645" cy="750570"/>
          </a:xfrm>
        </p:grpSpPr>
        <p:sp>
          <p:nvSpPr>
            <p:cNvPr id="3" name="object 3"/>
            <p:cNvSpPr/>
            <p:nvPr/>
          </p:nvSpPr>
          <p:spPr>
            <a:xfrm>
              <a:off x="540899" y="366574"/>
              <a:ext cx="11110595" cy="731520"/>
            </a:xfrm>
            <a:custGeom>
              <a:avLst/>
              <a:gdLst/>
              <a:ahLst/>
              <a:cxnLst/>
              <a:rect l="l" t="t" r="r" b="b"/>
              <a:pathLst>
                <a:path w="11110595" h="731519">
                  <a:moveTo>
                    <a:pt x="10744499" y="731399"/>
                  </a:moveTo>
                  <a:lnTo>
                    <a:pt x="365699" y="731399"/>
                  </a:lnTo>
                  <a:lnTo>
                    <a:pt x="319827" y="728550"/>
                  </a:lnTo>
                  <a:lnTo>
                    <a:pt x="275655" y="720231"/>
                  </a:lnTo>
                  <a:lnTo>
                    <a:pt x="233525" y="706784"/>
                  </a:lnTo>
                  <a:lnTo>
                    <a:pt x="193782" y="688552"/>
                  </a:lnTo>
                  <a:lnTo>
                    <a:pt x="156767" y="665878"/>
                  </a:lnTo>
                  <a:lnTo>
                    <a:pt x="122824" y="639105"/>
                  </a:lnTo>
                  <a:lnTo>
                    <a:pt x="92294" y="608575"/>
                  </a:lnTo>
                  <a:lnTo>
                    <a:pt x="65521" y="574632"/>
                  </a:lnTo>
                  <a:lnTo>
                    <a:pt x="42847" y="537617"/>
                  </a:lnTo>
                  <a:lnTo>
                    <a:pt x="24615" y="497874"/>
                  </a:lnTo>
                  <a:lnTo>
                    <a:pt x="11168" y="455744"/>
                  </a:lnTo>
                  <a:lnTo>
                    <a:pt x="2849" y="411572"/>
                  </a:lnTo>
                  <a:lnTo>
                    <a:pt x="0" y="365699"/>
                  </a:lnTo>
                  <a:lnTo>
                    <a:pt x="2849" y="319827"/>
                  </a:lnTo>
                  <a:lnTo>
                    <a:pt x="11168" y="275655"/>
                  </a:lnTo>
                  <a:lnTo>
                    <a:pt x="24615" y="233525"/>
                  </a:lnTo>
                  <a:lnTo>
                    <a:pt x="42847" y="193782"/>
                  </a:lnTo>
                  <a:lnTo>
                    <a:pt x="65521" y="156767"/>
                  </a:lnTo>
                  <a:lnTo>
                    <a:pt x="92294" y="122824"/>
                  </a:lnTo>
                  <a:lnTo>
                    <a:pt x="122824" y="92294"/>
                  </a:lnTo>
                  <a:lnTo>
                    <a:pt x="156767" y="65521"/>
                  </a:lnTo>
                  <a:lnTo>
                    <a:pt x="193782" y="42847"/>
                  </a:lnTo>
                  <a:lnTo>
                    <a:pt x="233525" y="24615"/>
                  </a:lnTo>
                  <a:lnTo>
                    <a:pt x="275655" y="11168"/>
                  </a:lnTo>
                  <a:lnTo>
                    <a:pt x="319827" y="2849"/>
                  </a:lnTo>
                  <a:lnTo>
                    <a:pt x="365699" y="0"/>
                  </a:lnTo>
                  <a:lnTo>
                    <a:pt x="10744500" y="0"/>
                  </a:lnTo>
                  <a:lnTo>
                    <a:pt x="10790373" y="2849"/>
                  </a:lnTo>
                  <a:lnTo>
                    <a:pt x="10834545" y="11168"/>
                  </a:lnTo>
                  <a:lnTo>
                    <a:pt x="10876674" y="24615"/>
                  </a:lnTo>
                  <a:lnTo>
                    <a:pt x="10916417" y="42847"/>
                  </a:lnTo>
                  <a:lnTo>
                    <a:pt x="10953432" y="65521"/>
                  </a:lnTo>
                  <a:lnTo>
                    <a:pt x="10987376" y="92294"/>
                  </a:lnTo>
                  <a:lnTo>
                    <a:pt x="11017906" y="122824"/>
                  </a:lnTo>
                  <a:lnTo>
                    <a:pt x="11044679" y="156767"/>
                  </a:lnTo>
                  <a:lnTo>
                    <a:pt x="11067353" y="193782"/>
                  </a:lnTo>
                  <a:lnTo>
                    <a:pt x="11085584" y="233525"/>
                  </a:lnTo>
                  <a:lnTo>
                    <a:pt x="11099031" y="275655"/>
                  </a:lnTo>
                  <a:lnTo>
                    <a:pt x="11107351" y="319827"/>
                  </a:lnTo>
                  <a:lnTo>
                    <a:pt x="11110200" y="365699"/>
                  </a:lnTo>
                  <a:lnTo>
                    <a:pt x="11107350" y="411572"/>
                  </a:lnTo>
                  <a:lnTo>
                    <a:pt x="11099030" y="455744"/>
                  </a:lnTo>
                  <a:lnTo>
                    <a:pt x="11085583" y="497874"/>
                  </a:lnTo>
                  <a:lnTo>
                    <a:pt x="11067352" y="537617"/>
                  </a:lnTo>
                  <a:lnTo>
                    <a:pt x="11044678" y="574632"/>
                  </a:lnTo>
                  <a:lnTo>
                    <a:pt x="11017905" y="608575"/>
                  </a:lnTo>
                  <a:lnTo>
                    <a:pt x="10987375" y="639105"/>
                  </a:lnTo>
                  <a:lnTo>
                    <a:pt x="10953431" y="665878"/>
                  </a:lnTo>
                  <a:lnTo>
                    <a:pt x="10916417" y="688552"/>
                  </a:lnTo>
                  <a:lnTo>
                    <a:pt x="10876673" y="706784"/>
                  </a:lnTo>
                  <a:lnTo>
                    <a:pt x="10834544" y="720231"/>
                  </a:lnTo>
                  <a:lnTo>
                    <a:pt x="10790372" y="728550"/>
                  </a:lnTo>
                  <a:lnTo>
                    <a:pt x="10744499" y="731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0899" y="366574"/>
              <a:ext cx="11110595" cy="731520"/>
            </a:xfrm>
            <a:custGeom>
              <a:avLst/>
              <a:gdLst/>
              <a:ahLst/>
              <a:cxnLst/>
              <a:rect l="l" t="t" r="r" b="b"/>
              <a:pathLst>
                <a:path w="11110595" h="731519">
                  <a:moveTo>
                    <a:pt x="0" y="365700"/>
                  </a:moveTo>
                  <a:lnTo>
                    <a:pt x="7429" y="291998"/>
                  </a:lnTo>
                  <a:lnTo>
                    <a:pt x="28738" y="223353"/>
                  </a:lnTo>
                  <a:lnTo>
                    <a:pt x="62455" y="161233"/>
                  </a:lnTo>
                  <a:lnTo>
                    <a:pt x="107111" y="107111"/>
                  </a:lnTo>
                  <a:lnTo>
                    <a:pt x="161233" y="62455"/>
                  </a:lnTo>
                  <a:lnTo>
                    <a:pt x="223353" y="28738"/>
                  </a:lnTo>
                  <a:lnTo>
                    <a:pt x="291998" y="7429"/>
                  </a:lnTo>
                  <a:lnTo>
                    <a:pt x="365699" y="0"/>
                  </a:lnTo>
                  <a:lnTo>
                    <a:pt x="10744500" y="0"/>
                  </a:lnTo>
                  <a:lnTo>
                    <a:pt x="10818202" y="7429"/>
                  </a:lnTo>
                  <a:lnTo>
                    <a:pt x="10886847" y="28738"/>
                  </a:lnTo>
                  <a:lnTo>
                    <a:pt x="10948966" y="62455"/>
                  </a:lnTo>
                  <a:lnTo>
                    <a:pt x="11003089" y="107111"/>
                  </a:lnTo>
                  <a:lnTo>
                    <a:pt x="11047744" y="161233"/>
                  </a:lnTo>
                  <a:lnTo>
                    <a:pt x="11081461" y="223353"/>
                  </a:lnTo>
                  <a:lnTo>
                    <a:pt x="11102770" y="291998"/>
                  </a:lnTo>
                  <a:lnTo>
                    <a:pt x="11110200" y="365700"/>
                  </a:lnTo>
                  <a:lnTo>
                    <a:pt x="11102769" y="439401"/>
                  </a:lnTo>
                  <a:lnTo>
                    <a:pt x="11081461" y="508046"/>
                  </a:lnTo>
                  <a:lnTo>
                    <a:pt x="11047743" y="570166"/>
                  </a:lnTo>
                  <a:lnTo>
                    <a:pt x="11003088" y="624288"/>
                  </a:lnTo>
                  <a:lnTo>
                    <a:pt x="10948966" y="668944"/>
                  </a:lnTo>
                  <a:lnTo>
                    <a:pt x="10886846" y="702661"/>
                  </a:lnTo>
                  <a:lnTo>
                    <a:pt x="10818201" y="723970"/>
                  </a:lnTo>
                  <a:lnTo>
                    <a:pt x="10744499" y="731399"/>
                  </a:lnTo>
                  <a:lnTo>
                    <a:pt x="365699" y="731399"/>
                  </a:lnTo>
                  <a:lnTo>
                    <a:pt x="291998" y="723970"/>
                  </a:lnTo>
                  <a:lnTo>
                    <a:pt x="223353" y="702661"/>
                  </a:lnTo>
                  <a:lnTo>
                    <a:pt x="161233" y="668944"/>
                  </a:lnTo>
                  <a:lnTo>
                    <a:pt x="107111" y="624288"/>
                  </a:lnTo>
                  <a:lnTo>
                    <a:pt x="62455" y="570166"/>
                  </a:lnTo>
                  <a:lnTo>
                    <a:pt x="28738" y="508046"/>
                  </a:lnTo>
                  <a:lnTo>
                    <a:pt x="7429" y="439401"/>
                  </a:lnTo>
                  <a:lnTo>
                    <a:pt x="0" y="36570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62812" y="1277026"/>
            <a:ext cx="11297920" cy="4498975"/>
            <a:chOff x="362812" y="1277026"/>
            <a:chExt cx="11297920" cy="4498975"/>
          </a:xfrm>
        </p:grpSpPr>
        <p:sp>
          <p:nvSpPr>
            <p:cNvPr id="6" name="object 6"/>
            <p:cNvSpPr/>
            <p:nvPr/>
          </p:nvSpPr>
          <p:spPr>
            <a:xfrm>
              <a:off x="367563" y="1486255"/>
              <a:ext cx="11110595" cy="4284980"/>
            </a:xfrm>
            <a:custGeom>
              <a:avLst/>
              <a:gdLst/>
              <a:ahLst/>
              <a:cxnLst/>
              <a:rect l="l" t="t" r="r" b="b"/>
              <a:pathLst>
                <a:path w="11110595" h="4284980">
                  <a:moveTo>
                    <a:pt x="11110201" y="0"/>
                  </a:moveTo>
                  <a:lnTo>
                    <a:pt x="0" y="0"/>
                  </a:lnTo>
                  <a:lnTo>
                    <a:pt x="0" y="4085196"/>
                  </a:lnTo>
                  <a:lnTo>
                    <a:pt x="0" y="4284904"/>
                  </a:lnTo>
                  <a:lnTo>
                    <a:pt x="11110201" y="4284904"/>
                  </a:lnTo>
                  <a:lnTo>
                    <a:pt x="11110201" y="4085196"/>
                  </a:lnTo>
                  <a:lnTo>
                    <a:pt x="11110201" y="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7574" y="1486249"/>
              <a:ext cx="11110595" cy="4284980"/>
            </a:xfrm>
            <a:custGeom>
              <a:avLst/>
              <a:gdLst/>
              <a:ahLst/>
              <a:cxnLst/>
              <a:rect l="l" t="t" r="r" b="b"/>
              <a:pathLst>
                <a:path w="11110595" h="4284980">
                  <a:moveTo>
                    <a:pt x="0" y="0"/>
                  </a:moveTo>
                  <a:lnTo>
                    <a:pt x="11110199" y="0"/>
                  </a:lnTo>
                  <a:lnTo>
                    <a:pt x="11110199" y="4284899"/>
                  </a:lnTo>
                  <a:lnTo>
                    <a:pt x="0" y="42848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0911" y="1286551"/>
              <a:ext cx="11110595" cy="4284980"/>
            </a:xfrm>
            <a:custGeom>
              <a:avLst/>
              <a:gdLst/>
              <a:ahLst/>
              <a:cxnLst/>
              <a:rect l="l" t="t" r="r" b="b"/>
              <a:pathLst>
                <a:path w="11110595" h="4284980">
                  <a:moveTo>
                    <a:pt x="11110200" y="4284899"/>
                  </a:moveTo>
                  <a:lnTo>
                    <a:pt x="0" y="4284899"/>
                  </a:lnTo>
                  <a:lnTo>
                    <a:pt x="0" y="0"/>
                  </a:lnTo>
                  <a:lnTo>
                    <a:pt x="11110200" y="0"/>
                  </a:lnTo>
                  <a:lnTo>
                    <a:pt x="11110200" y="428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0911" y="1286551"/>
              <a:ext cx="11110595" cy="4284980"/>
            </a:xfrm>
            <a:custGeom>
              <a:avLst/>
              <a:gdLst/>
              <a:ahLst/>
              <a:cxnLst/>
              <a:rect l="l" t="t" r="r" b="b"/>
              <a:pathLst>
                <a:path w="11110595" h="4284980">
                  <a:moveTo>
                    <a:pt x="0" y="0"/>
                  </a:moveTo>
                  <a:lnTo>
                    <a:pt x="11110200" y="0"/>
                  </a:lnTo>
                  <a:lnTo>
                    <a:pt x="11110200" y="4284899"/>
                  </a:lnTo>
                  <a:lnTo>
                    <a:pt x="0" y="4284899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011250" y="6375425"/>
            <a:ext cx="8288020" cy="0"/>
          </a:xfrm>
          <a:custGeom>
            <a:avLst/>
            <a:gdLst/>
            <a:ahLst/>
            <a:cxnLst/>
            <a:rect l="l" t="t" r="r" b="b"/>
            <a:pathLst>
              <a:path w="8288020">
                <a:moveTo>
                  <a:pt x="82875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1D22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978119" y="6153056"/>
            <a:ext cx="585470" cy="451484"/>
            <a:chOff x="1978119" y="6153056"/>
            <a:chExt cx="585470" cy="451484"/>
          </a:xfrm>
        </p:grpSpPr>
        <p:sp>
          <p:nvSpPr>
            <p:cNvPr id="12" name="object 12"/>
            <p:cNvSpPr/>
            <p:nvPr/>
          </p:nvSpPr>
          <p:spPr>
            <a:xfrm>
              <a:off x="1987644" y="6162581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4">
                  <a:moveTo>
                    <a:pt x="350400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350400" y="0"/>
                  </a:lnTo>
                  <a:lnTo>
                    <a:pt x="399926" y="5704"/>
                  </a:lnTo>
                  <a:lnTo>
                    <a:pt x="445391" y="21954"/>
                  </a:lnTo>
                  <a:lnTo>
                    <a:pt x="485497" y="47452"/>
                  </a:lnTo>
                  <a:lnTo>
                    <a:pt x="518947" y="80903"/>
                  </a:lnTo>
                  <a:lnTo>
                    <a:pt x="544445" y="121008"/>
                  </a:lnTo>
                  <a:lnTo>
                    <a:pt x="560695" y="166473"/>
                  </a:lnTo>
                  <a:lnTo>
                    <a:pt x="566400" y="215999"/>
                  </a:lnTo>
                  <a:lnTo>
                    <a:pt x="560695" y="265526"/>
                  </a:lnTo>
                  <a:lnTo>
                    <a:pt x="544445" y="310991"/>
                  </a:lnTo>
                  <a:lnTo>
                    <a:pt x="518947" y="351096"/>
                  </a:lnTo>
                  <a:lnTo>
                    <a:pt x="485497" y="384547"/>
                  </a:lnTo>
                  <a:lnTo>
                    <a:pt x="445391" y="410045"/>
                  </a:lnTo>
                  <a:lnTo>
                    <a:pt x="399926" y="426295"/>
                  </a:lnTo>
                  <a:lnTo>
                    <a:pt x="350400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7644" y="6162581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4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5"/>
                  </a:lnTo>
                  <a:lnTo>
                    <a:pt x="95232" y="36889"/>
                  </a:lnTo>
                  <a:lnTo>
                    <a:pt x="131922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350400" y="0"/>
                  </a:lnTo>
                  <a:lnTo>
                    <a:pt x="393931" y="4388"/>
                  </a:lnTo>
                  <a:lnTo>
                    <a:pt x="434476" y="16974"/>
                  </a:lnTo>
                  <a:lnTo>
                    <a:pt x="471167" y="36889"/>
                  </a:lnTo>
                  <a:lnTo>
                    <a:pt x="503135" y="63265"/>
                  </a:lnTo>
                  <a:lnTo>
                    <a:pt x="529510" y="95232"/>
                  </a:lnTo>
                  <a:lnTo>
                    <a:pt x="549425" y="131922"/>
                  </a:lnTo>
                  <a:lnTo>
                    <a:pt x="562011" y="172468"/>
                  </a:lnTo>
                  <a:lnTo>
                    <a:pt x="566400" y="215999"/>
                  </a:lnTo>
                  <a:lnTo>
                    <a:pt x="562011" y="259531"/>
                  </a:lnTo>
                  <a:lnTo>
                    <a:pt x="549425" y="300077"/>
                  </a:lnTo>
                  <a:lnTo>
                    <a:pt x="529510" y="336767"/>
                  </a:lnTo>
                  <a:lnTo>
                    <a:pt x="503135" y="368734"/>
                  </a:lnTo>
                  <a:lnTo>
                    <a:pt x="471167" y="395110"/>
                  </a:lnTo>
                  <a:lnTo>
                    <a:pt x="434476" y="415025"/>
                  </a:lnTo>
                  <a:lnTo>
                    <a:pt x="393931" y="427611"/>
                  </a:lnTo>
                  <a:lnTo>
                    <a:pt x="350400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2" y="415025"/>
                  </a:lnTo>
                  <a:lnTo>
                    <a:pt x="95232" y="395110"/>
                  </a:lnTo>
                  <a:lnTo>
                    <a:pt x="63264" y="368734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55883" y="6149904"/>
            <a:ext cx="1058545" cy="451484"/>
            <a:chOff x="855883" y="6149904"/>
            <a:chExt cx="1058545" cy="451484"/>
          </a:xfrm>
        </p:grpSpPr>
        <p:sp>
          <p:nvSpPr>
            <p:cNvPr id="15" name="object 15"/>
            <p:cNvSpPr/>
            <p:nvPr/>
          </p:nvSpPr>
          <p:spPr>
            <a:xfrm>
              <a:off x="865409" y="6159429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4">
                  <a:moveTo>
                    <a:pt x="822899" y="431999"/>
                  </a:moveTo>
                  <a:lnTo>
                    <a:pt x="215999" y="431999"/>
                  </a:lnTo>
                  <a:lnTo>
                    <a:pt x="166473" y="426294"/>
                  </a:lnTo>
                  <a:lnTo>
                    <a:pt x="121008" y="410045"/>
                  </a:lnTo>
                  <a:lnTo>
                    <a:pt x="80902" y="384546"/>
                  </a:lnTo>
                  <a:lnTo>
                    <a:pt x="47452" y="351096"/>
                  </a:lnTo>
                  <a:lnTo>
                    <a:pt x="21954" y="310990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2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72426" y="5704"/>
                  </a:lnTo>
                  <a:lnTo>
                    <a:pt x="917891" y="21954"/>
                  </a:lnTo>
                  <a:lnTo>
                    <a:pt x="957996" y="47452"/>
                  </a:lnTo>
                  <a:lnTo>
                    <a:pt x="991447" y="80903"/>
                  </a:lnTo>
                  <a:lnTo>
                    <a:pt x="1016945" y="121008"/>
                  </a:lnTo>
                  <a:lnTo>
                    <a:pt x="1033195" y="166473"/>
                  </a:lnTo>
                  <a:lnTo>
                    <a:pt x="1038899" y="215999"/>
                  </a:lnTo>
                  <a:lnTo>
                    <a:pt x="1033195" y="265526"/>
                  </a:lnTo>
                  <a:lnTo>
                    <a:pt x="1016945" y="310991"/>
                  </a:lnTo>
                  <a:lnTo>
                    <a:pt x="991447" y="351096"/>
                  </a:lnTo>
                  <a:lnTo>
                    <a:pt x="957996" y="384546"/>
                  </a:lnTo>
                  <a:lnTo>
                    <a:pt x="917891" y="410045"/>
                  </a:lnTo>
                  <a:lnTo>
                    <a:pt x="872426" y="426294"/>
                  </a:lnTo>
                  <a:lnTo>
                    <a:pt x="822899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5408" y="6159429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4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4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66431" y="4388"/>
                  </a:lnTo>
                  <a:lnTo>
                    <a:pt x="906977" y="16974"/>
                  </a:lnTo>
                  <a:lnTo>
                    <a:pt x="943667" y="36889"/>
                  </a:lnTo>
                  <a:lnTo>
                    <a:pt x="975635" y="63264"/>
                  </a:lnTo>
                  <a:lnTo>
                    <a:pt x="1002010" y="95232"/>
                  </a:lnTo>
                  <a:lnTo>
                    <a:pt x="1021925" y="131922"/>
                  </a:lnTo>
                  <a:lnTo>
                    <a:pt x="1034511" y="172468"/>
                  </a:lnTo>
                  <a:lnTo>
                    <a:pt x="1038899" y="215999"/>
                  </a:lnTo>
                  <a:lnTo>
                    <a:pt x="1034511" y="259531"/>
                  </a:lnTo>
                  <a:lnTo>
                    <a:pt x="1021925" y="300077"/>
                  </a:lnTo>
                  <a:lnTo>
                    <a:pt x="1002010" y="336767"/>
                  </a:lnTo>
                  <a:lnTo>
                    <a:pt x="975635" y="368735"/>
                  </a:lnTo>
                  <a:lnTo>
                    <a:pt x="943667" y="395110"/>
                  </a:lnTo>
                  <a:lnTo>
                    <a:pt x="906977" y="415025"/>
                  </a:lnTo>
                  <a:lnTo>
                    <a:pt x="866431" y="427611"/>
                  </a:lnTo>
                  <a:lnTo>
                    <a:pt x="8228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3" y="415025"/>
                  </a:lnTo>
                  <a:lnTo>
                    <a:pt x="95232" y="395110"/>
                  </a:lnTo>
                  <a:lnTo>
                    <a:pt x="63264" y="368734"/>
                  </a:lnTo>
                  <a:lnTo>
                    <a:pt x="36889" y="336767"/>
                  </a:lnTo>
                  <a:lnTo>
                    <a:pt x="16974" y="300076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56693" y="6149904"/>
            <a:ext cx="436245" cy="451484"/>
            <a:chOff x="356693" y="6149904"/>
            <a:chExt cx="436245" cy="451484"/>
          </a:xfrm>
        </p:grpSpPr>
        <p:sp>
          <p:nvSpPr>
            <p:cNvPr id="18" name="object 18"/>
            <p:cNvSpPr/>
            <p:nvPr/>
          </p:nvSpPr>
          <p:spPr>
            <a:xfrm>
              <a:off x="366218" y="6159429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5" h="432434">
                  <a:moveTo>
                    <a:pt x="208499" y="431999"/>
                  </a:moveTo>
                  <a:lnTo>
                    <a:pt x="160692" y="426294"/>
                  </a:lnTo>
                  <a:lnTo>
                    <a:pt x="116806" y="410045"/>
                  </a:lnTo>
                  <a:lnTo>
                    <a:pt x="78093" y="384546"/>
                  </a:lnTo>
                  <a:lnTo>
                    <a:pt x="45805" y="351096"/>
                  </a:lnTo>
                  <a:lnTo>
                    <a:pt x="21192" y="310990"/>
                  </a:lnTo>
                  <a:lnTo>
                    <a:pt x="5506" y="265526"/>
                  </a:lnTo>
                  <a:lnTo>
                    <a:pt x="0" y="215999"/>
                  </a:lnTo>
                  <a:lnTo>
                    <a:pt x="5506" y="166473"/>
                  </a:lnTo>
                  <a:lnTo>
                    <a:pt x="21192" y="121008"/>
                  </a:lnTo>
                  <a:lnTo>
                    <a:pt x="45805" y="80903"/>
                  </a:lnTo>
                  <a:lnTo>
                    <a:pt x="78093" y="47452"/>
                  </a:lnTo>
                  <a:lnTo>
                    <a:pt x="116806" y="21954"/>
                  </a:lnTo>
                  <a:lnTo>
                    <a:pt x="160692" y="5704"/>
                  </a:lnTo>
                  <a:lnTo>
                    <a:pt x="208499" y="0"/>
                  </a:lnTo>
                  <a:lnTo>
                    <a:pt x="256307" y="5704"/>
                  </a:lnTo>
                  <a:lnTo>
                    <a:pt x="300192" y="21954"/>
                  </a:lnTo>
                  <a:lnTo>
                    <a:pt x="338906" y="47452"/>
                  </a:lnTo>
                  <a:lnTo>
                    <a:pt x="371194" y="80903"/>
                  </a:lnTo>
                  <a:lnTo>
                    <a:pt x="395807" y="121008"/>
                  </a:lnTo>
                  <a:lnTo>
                    <a:pt x="411493" y="166473"/>
                  </a:lnTo>
                  <a:lnTo>
                    <a:pt x="416999" y="215999"/>
                  </a:lnTo>
                  <a:lnTo>
                    <a:pt x="411493" y="265526"/>
                  </a:lnTo>
                  <a:lnTo>
                    <a:pt x="395807" y="310991"/>
                  </a:lnTo>
                  <a:lnTo>
                    <a:pt x="371194" y="351096"/>
                  </a:lnTo>
                  <a:lnTo>
                    <a:pt x="338906" y="384546"/>
                  </a:lnTo>
                  <a:lnTo>
                    <a:pt x="300192" y="410045"/>
                  </a:lnTo>
                  <a:lnTo>
                    <a:pt x="256307" y="426294"/>
                  </a:lnTo>
                  <a:lnTo>
                    <a:pt x="208499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6218" y="6159429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5" h="432434">
                  <a:moveTo>
                    <a:pt x="0" y="215999"/>
                  </a:moveTo>
                  <a:lnTo>
                    <a:pt x="4235" y="172468"/>
                  </a:lnTo>
                  <a:lnTo>
                    <a:pt x="16384" y="131922"/>
                  </a:lnTo>
                  <a:lnTo>
                    <a:pt x="35608" y="95232"/>
                  </a:lnTo>
                  <a:lnTo>
                    <a:pt x="61068" y="63264"/>
                  </a:lnTo>
                  <a:lnTo>
                    <a:pt x="91925" y="36889"/>
                  </a:lnTo>
                  <a:lnTo>
                    <a:pt x="127342" y="16974"/>
                  </a:lnTo>
                  <a:lnTo>
                    <a:pt x="166479" y="4388"/>
                  </a:lnTo>
                  <a:lnTo>
                    <a:pt x="208499" y="0"/>
                  </a:lnTo>
                  <a:lnTo>
                    <a:pt x="250520" y="4388"/>
                  </a:lnTo>
                  <a:lnTo>
                    <a:pt x="289657" y="16974"/>
                  </a:lnTo>
                  <a:lnTo>
                    <a:pt x="325074" y="36889"/>
                  </a:lnTo>
                  <a:lnTo>
                    <a:pt x="355931" y="63264"/>
                  </a:lnTo>
                  <a:lnTo>
                    <a:pt x="381391" y="95232"/>
                  </a:lnTo>
                  <a:lnTo>
                    <a:pt x="400615" y="131922"/>
                  </a:lnTo>
                  <a:lnTo>
                    <a:pt x="412763" y="172468"/>
                  </a:lnTo>
                  <a:lnTo>
                    <a:pt x="416999" y="215999"/>
                  </a:lnTo>
                  <a:lnTo>
                    <a:pt x="412763" y="259531"/>
                  </a:lnTo>
                  <a:lnTo>
                    <a:pt x="400615" y="300077"/>
                  </a:lnTo>
                  <a:lnTo>
                    <a:pt x="381391" y="336767"/>
                  </a:lnTo>
                  <a:lnTo>
                    <a:pt x="355931" y="368735"/>
                  </a:lnTo>
                  <a:lnTo>
                    <a:pt x="325074" y="395110"/>
                  </a:lnTo>
                  <a:lnTo>
                    <a:pt x="289657" y="415025"/>
                  </a:lnTo>
                  <a:lnTo>
                    <a:pt x="250520" y="427611"/>
                  </a:lnTo>
                  <a:lnTo>
                    <a:pt x="208499" y="431999"/>
                  </a:lnTo>
                  <a:lnTo>
                    <a:pt x="166479" y="427611"/>
                  </a:lnTo>
                  <a:lnTo>
                    <a:pt x="127342" y="415025"/>
                  </a:lnTo>
                  <a:lnTo>
                    <a:pt x="91925" y="395110"/>
                  </a:lnTo>
                  <a:lnTo>
                    <a:pt x="61068" y="368734"/>
                  </a:lnTo>
                  <a:lnTo>
                    <a:pt x="35608" y="336767"/>
                  </a:lnTo>
                  <a:lnTo>
                    <a:pt x="16384" y="300076"/>
                  </a:lnTo>
                  <a:lnTo>
                    <a:pt x="4235" y="259531"/>
                  </a:lnTo>
                  <a:lnTo>
                    <a:pt x="0" y="215999"/>
                  </a:lnTo>
                  <a:close/>
                </a:path>
              </a:pathLst>
            </a:custGeom>
            <a:ln w="19049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021562" y="6063241"/>
            <a:ext cx="585470" cy="451484"/>
            <a:chOff x="2021562" y="6063241"/>
            <a:chExt cx="585470" cy="451484"/>
          </a:xfrm>
        </p:grpSpPr>
        <p:sp>
          <p:nvSpPr>
            <p:cNvPr id="21" name="object 21"/>
            <p:cNvSpPr/>
            <p:nvPr/>
          </p:nvSpPr>
          <p:spPr>
            <a:xfrm>
              <a:off x="2031087" y="6072766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4">
                  <a:moveTo>
                    <a:pt x="350400" y="432000"/>
                  </a:moveTo>
                  <a:lnTo>
                    <a:pt x="215999" y="432000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2" y="384547"/>
                  </a:lnTo>
                  <a:lnTo>
                    <a:pt x="47452" y="351097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6000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350400" y="0"/>
                  </a:lnTo>
                  <a:lnTo>
                    <a:pt x="399926" y="5704"/>
                  </a:lnTo>
                  <a:lnTo>
                    <a:pt x="445391" y="21954"/>
                  </a:lnTo>
                  <a:lnTo>
                    <a:pt x="485497" y="47452"/>
                  </a:lnTo>
                  <a:lnTo>
                    <a:pt x="518947" y="80903"/>
                  </a:lnTo>
                  <a:lnTo>
                    <a:pt x="544445" y="121008"/>
                  </a:lnTo>
                  <a:lnTo>
                    <a:pt x="560695" y="166473"/>
                  </a:lnTo>
                  <a:lnTo>
                    <a:pt x="566400" y="216000"/>
                  </a:lnTo>
                  <a:lnTo>
                    <a:pt x="560695" y="265527"/>
                  </a:lnTo>
                  <a:lnTo>
                    <a:pt x="544445" y="310991"/>
                  </a:lnTo>
                  <a:lnTo>
                    <a:pt x="518947" y="351097"/>
                  </a:lnTo>
                  <a:lnTo>
                    <a:pt x="485496" y="384547"/>
                  </a:lnTo>
                  <a:lnTo>
                    <a:pt x="445391" y="410045"/>
                  </a:lnTo>
                  <a:lnTo>
                    <a:pt x="399926" y="426295"/>
                  </a:lnTo>
                  <a:lnTo>
                    <a:pt x="350400" y="432000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31087" y="6072766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4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4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350400" y="0"/>
                  </a:lnTo>
                  <a:lnTo>
                    <a:pt x="393931" y="4388"/>
                  </a:lnTo>
                  <a:lnTo>
                    <a:pt x="434477" y="16974"/>
                  </a:lnTo>
                  <a:lnTo>
                    <a:pt x="471167" y="36889"/>
                  </a:lnTo>
                  <a:lnTo>
                    <a:pt x="503135" y="63264"/>
                  </a:lnTo>
                  <a:lnTo>
                    <a:pt x="529510" y="95232"/>
                  </a:lnTo>
                  <a:lnTo>
                    <a:pt x="549425" y="131922"/>
                  </a:lnTo>
                  <a:lnTo>
                    <a:pt x="562011" y="172468"/>
                  </a:lnTo>
                  <a:lnTo>
                    <a:pt x="566400" y="215999"/>
                  </a:lnTo>
                  <a:lnTo>
                    <a:pt x="562011" y="259531"/>
                  </a:lnTo>
                  <a:lnTo>
                    <a:pt x="549425" y="300077"/>
                  </a:lnTo>
                  <a:lnTo>
                    <a:pt x="529510" y="336767"/>
                  </a:lnTo>
                  <a:lnTo>
                    <a:pt x="503135" y="368735"/>
                  </a:lnTo>
                  <a:lnTo>
                    <a:pt x="471167" y="395110"/>
                  </a:lnTo>
                  <a:lnTo>
                    <a:pt x="434477" y="415025"/>
                  </a:lnTo>
                  <a:lnTo>
                    <a:pt x="393931" y="427611"/>
                  </a:lnTo>
                  <a:lnTo>
                    <a:pt x="350400" y="432000"/>
                  </a:lnTo>
                  <a:lnTo>
                    <a:pt x="215999" y="432000"/>
                  </a:lnTo>
                  <a:lnTo>
                    <a:pt x="172468" y="427611"/>
                  </a:lnTo>
                  <a:lnTo>
                    <a:pt x="131923" y="415026"/>
                  </a:lnTo>
                  <a:lnTo>
                    <a:pt x="95232" y="395111"/>
                  </a:lnTo>
                  <a:lnTo>
                    <a:pt x="63264" y="368735"/>
                  </a:lnTo>
                  <a:lnTo>
                    <a:pt x="36889" y="336768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600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99325" y="6060089"/>
            <a:ext cx="1058545" cy="451484"/>
            <a:chOff x="899325" y="6060089"/>
            <a:chExt cx="1058545" cy="451484"/>
          </a:xfrm>
        </p:grpSpPr>
        <p:sp>
          <p:nvSpPr>
            <p:cNvPr id="24" name="object 24"/>
            <p:cNvSpPr/>
            <p:nvPr/>
          </p:nvSpPr>
          <p:spPr>
            <a:xfrm>
              <a:off x="908850" y="6069614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822899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72426" y="5704"/>
                  </a:lnTo>
                  <a:lnTo>
                    <a:pt x="917891" y="21954"/>
                  </a:lnTo>
                  <a:lnTo>
                    <a:pt x="957996" y="47452"/>
                  </a:lnTo>
                  <a:lnTo>
                    <a:pt x="991447" y="80903"/>
                  </a:lnTo>
                  <a:lnTo>
                    <a:pt x="1016945" y="121008"/>
                  </a:lnTo>
                  <a:lnTo>
                    <a:pt x="1033195" y="166473"/>
                  </a:lnTo>
                  <a:lnTo>
                    <a:pt x="1038899" y="215999"/>
                  </a:lnTo>
                  <a:lnTo>
                    <a:pt x="1033195" y="265526"/>
                  </a:lnTo>
                  <a:lnTo>
                    <a:pt x="1016945" y="310991"/>
                  </a:lnTo>
                  <a:lnTo>
                    <a:pt x="991447" y="351096"/>
                  </a:lnTo>
                  <a:lnTo>
                    <a:pt x="957996" y="384547"/>
                  </a:lnTo>
                  <a:lnTo>
                    <a:pt x="917891" y="410045"/>
                  </a:lnTo>
                  <a:lnTo>
                    <a:pt x="872426" y="426295"/>
                  </a:lnTo>
                  <a:lnTo>
                    <a:pt x="822899" y="431999"/>
                  </a:lnTo>
                  <a:close/>
                </a:path>
              </a:pathLst>
            </a:custGeom>
            <a:solidFill>
              <a:srgbClr val="8AC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8850" y="6069614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5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66431" y="4388"/>
                  </a:lnTo>
                  <a:lnTo>
                    <a:pt x="906976" y="16974"/>
                  </a:lnTo>
                  <a:lnTo>
                    <a:pt x="943667" y="36889"/>
                  </a:lnTo>
                  <a:lnTo>
                    <a:pt x="975634" y="63265"/>
                  </a:lnTo>
                  <a:lnTo>
                    <a:pt x="1002010" y="95232"/>
                  </a:lnTo>
                  <a:lnTo>
                    <a:pt x="1021925" y="131922"/>
                  </a:lnTo>
                  <a:lnTo>
                    <a:pt x="1034511" y="172468"/>
                  </a:lnTo>
                  <a:lnTo>
                    <a:pt x="1038899" y="215999"/>
                  </a:lnTo>
                  <a:lnTo>
                    <a:pt x="1034511" y="259531"/>
                  </a:lnTo>
                  <a:lnTo>
                    <a:pt x="1021925" y="300077"/>
                  </a:lnTo>
                  <a:lnTo>
                    <a:pt x="1002010" y="336767"/>
                  </a:lnTo>
                  <a:lnTo>
                    <a:pt x="975634" y="368734"/>
                  </a:lnTo>
                  <a:lnTo>
                    <a:pt x="943667" y="395110"/>
                  </a:lnTo>
                  <a:lnTo>
                    <a:pt x="906976" y="415025"/>
                  </a:lnTo>
                  <a:lnTo>
                    <a:pt x="866431" y="427611"/>
                  </a:lnTo>
                  <a:lnTo>
                    <a:pt x="8228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3" y="415025"/>
                  </a:lnTo>
                  <a:lnTo>
                    <a:pt x="95232" y="395110"/>
                  </a:lnTo>
                  <a:lnTo>
                    <a:pt x="63264" y="368734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00134" y="6060089"/>
            <a:ext cx="436245" cy="451484"/>
            <a:chOff x="400134" y="6060089"/>
            <a:chExt cx="436245" cy="451484"/>
          </a:xfrm>
        </p:grpSpPr>
        <p:sp>
          <p:nvSpPr>
            <p:cNvPr id="27" name="object 27"/>
            <p:cNvSpPr/>
            <p:nvPr/>
          </p:nvSpPr>
          <p:spPr>
            <a:xfrm>
              <a:off x="409659" y="6069614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208500" y="431999"/>
                  </a:moveTo>
                  <a:lnTo>
                    <a:pt x="160692" y="426295"/>
                  </a:lnTo>
                  <a:lnTo>
                    <a:pt x="116807" y="410045"/>
                  </a:lnTo>
                  <a:lnTo>
                    <a:pt x="78093" y="384547"/>
                  </a:lnTo>
                  <a:lnTo>
                    <a:pt x="45805" y="351096"/>
                  </a:lnTo>
                  <a:lnTo>
                    <a:pt x="21192" y="310991"/>
                  </a:lnTo>
                  <a:lnTo>
                    <a:pt x="5506" y="265526"/>
                  </a:lnTo>
                  <a:lnTo>
                    <a:pt x="0" y="215999"/>
                  </a:lnTo>
                  <a:lnTo>
                    <a:pt x="5506" y="166473"/>
                  </a:lnTo>
                  <a:lnTo>
                    <a:pt x="21192" y="121008"/>
                  </a:lnTo>
                  <a:lnTo>
                    <a:pt x="45805" y="80903"/>
                  </a:lnTo>
                  <a:lnTo>
                    <a:pt x="78093" y="47452"/>
                  </a:lnTo>
                  <a:lnTo>
                    <a:pt x="116806" y="21954"/>
                  </a:lnTo>
                  <a:lnTo>
                    <a:pt x="160692" y="5704"/>
                  </a:lnTo>
                  <a:lnTo>
                    <a:pt x="208499" y="0"/>
                  </a:lnTo>
                  <a:lnTo>
                    <a:pt x="256307" y="5704"/>
                  </a:lnTo>
                  <a:lnTo>
                    <a:pt x="300193" y="21954"/>
                  </a:lnTo>
                  <a:lnTo>
                    <a:pt x="338906" y="47452"/>
                  </a:lnTo>
                  <a:lnTo>
                    <a:pt x="371194" y="80903"/>
                  </a:lnTo>
                  <a:lnTo>
                    <a:pt x="395807" y="121008"/>
                  </a:lnTo>
                  <a:lnTo>
                    <a:pt x="411493" y="166473"/>
                  </a:lnTo>
                  <a:lnTo>
                    <a:pt x="417000" y="215999"/>
                  </a:lnTo>
                  <a:lnTo>
                    <a:pt x="411493" y="265526"/>
                  </a:lnTo>
                  <a:lnTo>
                    <a:pt x="395807" y="310991"/>
                  </a:lnTo>
                  <a:lnTo>
                    <a:pt x="371194" y="351096"/>
                  </a:lnTo>
                  <a:lnTo>
                    <a:pt x="338906" y="384547"/>
                  </a:lnTo>
                  <a:lnTo>
                    <a:pt x="300193" y="410045"/>
                  </a:lnTo>
                  <a:lnTo>
                    <a:pt x="256307" y="426295"/>
                  </a:lnTo>
                  <a:lnTo>
                    <a:pt x="208500" y="431999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9659" y="6069614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0" y="215999"/>
                  </a:moveTo>
                  <a:lnTo>
                    <a:pt x="4235" y="172468"/>
                  </a:lnTo>
                  <a:lnTo>
                    <a:pt x="16384" y="131922"/>
                  </a:lnTo>
                  <a:lnTo>
                    <a:pt x="35608" y="95232"/>
                  </a:lnTo>
                  <a:lnTo>
                    <a:pt x="61068" y="63265"/>
                  </a:lnTo>
                  <a:lnTo>
                    <a:pt x="91925" y="36889"/>
                  </a:lnTo>
                  <a:lnTo>
                    <a:pt x="127342" y="16974"/>
                  </a:lnTo>
                  <a:lnTo>
                    <a:pt x="166479" y="4388"/>
                  </a:lnTo>
                  <a:lnTo>
                    <a:pt x="208499" y="0"/>
                  </a:lnTo>
                  <a:lnTo>
                    <a:pt x="250519" y="4388"/>
                  </a:lnTo>
                  <a:lnTo>
                    <a:pt x="289657" y="16974"/>
                  </a:lnTo>
                  <a:lnTo>
                    <a:pt x="325074" y="36889"/>
                  </a:lnTo>
                  <a:lnTo>
                    <a:pt x="355931" y="63265"/>
                  </a:lnTo>
                  <a:lnTo>
                    <a:pt x="381391" y="95232"/>
                  </a:lnTo>
                  <a:lnTo>
                    <a:pt x="400615" y="131922"/>
                  </a:lnTo>
                  <a:lnTo>
                    <a:pt x="412764" y="172468"/>
                  </a:lnTo>
                  <a:lnTo>
                    <a:pt x="417000" y="215999"/>
                  </a:lnTo>
                  <a:lnTo>
                    <a:pt x="412764" y="259531"/>
                  </a:lnTo>
                  <a:lnTo>
                    <a:pt x="400615" y="300077"/>
                  </a:lnTo>
                  <a:lnTo>
                    <a:pt x="381391" y="336767"/>
                  </a:lnTo>
                  <a:lnTo>
                    <a:pt x="355931" y="368734"/>
                  </a:lnTo>
                  <a:lnTo>
                    <a:pt x="325074" y="395110"/>
                  </a:lnTo>
                  <a:lnTo>
                    <a:pt x="289657" y="415025"/>
                  </a:lnTo>
                  <a:lnTo>
                    <a:pt x="250520" y="427611"/>
                  </a:lnTo>
                  <a:lnTo>
                    <a:pt x="208500" y="431999"/>
                  </a:lnTo>
                  <a:lnTo>
                    <a:pt x="166480" y="427611"/>
                  </a:lnTo>
                  <a:lnTo>
                    <a:pt x="127342" y="415025"/>
                  </a:lnTo>
                  <a:lnTo>
                    <a:pt x="91925" y="395110"/>
                  </a:lnTo>
                  <a:lnTo>
                    <a:pt x="61068" y="368734"/>
                  </a:lnTo>
                  <a:lnTo>
                    <a:pt x="35608" y="336767"/>
                  </a:lnTo>
                  <a:lnTo>
                    <a:pt x="16385" y="300077"/>
                  </a:lnTo>
                  <a:lnTo>
                    <a:pt x="4236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959887" y="1920914"/>
            <a:ext cx="776605" cy="518159"/>
          </a:xfrm>
          <a:prstGeom prst="rect">
            <a:avLst/>
          </a:prstGeom>
          <a:solidFill>
            <a:srgbClr val="1D223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95"/>
              </a:lnSpc>
            </a:pPr>
            <a:r>
              <a:rPr sz="3400" b="1" spc="10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3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24837" y="2439074"/>
            <a:ext cx="2600325" cy="518159"/>
          </a:xfrm>
          <a:prstGeom prst="rect">
            <a:avLst/>
          </a:prstGeom>
          <a:solidFill>
            <a:srgbClr val="1D223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95"/>
              </a:lnSpc>
            </a:pPr>
            <a:r>
              <a:rPr sz="34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2" action="ppaction://hlinksldjump"/>
              </a:rPr>
              <a:t>Background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08888" y="1938323"/>
            <a:ext cx="776605" cy="518159"/>
          </a:xfrm>
          <a:prstGeom prst="rect">
            <a:avLst/>
          </a:prstGeom>
          <a:solidFill>
            <a:srgbClr val="1D223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95"/>
              </a:lnSpc>
            </a:pPr>
            <a:r>
              <a:rPr sz="3400" b="1" spc="10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3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85694" y="2456483"/>
            <a:ext cx="3376929" cy="518159"/>
          </a:xfrm>
          <a:prstGeom prst="rect">
            <a:avLst/>
          </a:prstGeom>
          <a:solidFill>
            <a:srgbClr val="1D223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95"/>
              </a:lnSpc>
              <a:tabLst>
                <a:tab pos="1294765" algn="l"/>
              </a:tabLst>
            </a:pPr>
            <a:r>
              <a:rPr sz="3400" b="1" u="heavy" spc="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 action="ppaction://hlinksldjump"/>
              </a:rPr>
              <a:t>Data</a:t>
            </a:r>
            <a:r>
              <a:rPr sz="3400" b="1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 action="ppaction://hlinksldjump"/>
              </a:rPr>
              <a:t>	</a:t>
            </a:r>
            <a:r>
              <a:rPr sz="3400" b="1" u="heavy" spc="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3" action="ppaction://hlinksldjump"/>
              </a:rPr>
              <a:t>Overview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87812" y="3828599"/>
            <a:ext cx="776605" cy="518159"/>
          </a:xfrm>
          <a:prstGeom prst="rect">
            <a:avLst/>
          </a:prstGeom>
          <a:solidFill>
            <a:srgbClr val="1D223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95"/>
              </a:lnSpc>
            </a:pPr>
            <a:r>
              <a:rPr sz="3400" spc="100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3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17712" y="4346759"/>
            <a:ext cx="4916805" cy="518159"/>
          </a:xfrm>
          <a:prstGeom prst="rect">
            <a:avLst/>
          </a:prstGeom>
          <a:solidFill>
            <a:srgbClr val="1D223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95"/>
              </a:lnSpc>
              <a:tabLst>
                <a:tab pos="1294765" algn="l"/>
              </a:tabLst>
            </a:pPr>
            <a:r>
              <a:rPr sz="3400" u="heavy" spc="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Data</a:t>
            </a:r>
            <a:r>
              <a:rPr sz="3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3400" u="heavy" spc="5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Visualization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386237" y="1938312"/>
            <a:ext cx="776605" cy="518159"/>
          </a:xfrm>
          <a:prstGeom prst="rect">
            <a:avLst/>
          </a:prstGeom>
          <a:solidFill>
            <a:srgbClr val="1D223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95"/>
              </a:lnSpc>
            </a:pPr>
            <a:r>
              <a:rPr sz="3400" spc="10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63043" y="2456472"/>
            <a:ext cx="3376929" cy="518159"/>
          </a:xfrm>
          <a:prstGeom prst="rect">
            <a:avLst/>
          </a:prstGeom>
          <a:solidFill>
            <a:srgbClr val="1D223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95"/>
              </a:lnSpc>
              <a:tabLst>
                <a:tab pos="1294765" algn="l"/>
              </a:tabLst>
            </a:pPr>
            <a:r>
              <a:rPr sz="3400" u="heavy" spc="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Data</a:t>
            </a:r>
            <a:r>
              <a:rPr sz="3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3400" u="heavy" spc="3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Cleaning</a:t>
            </a:r>
            <a:endParaRPr sz="34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68462" y="3828599"/>
            <a:ext cx="776605" cy="518159"/>
          </a:xfrm>
          <a:prstGeom prst="rect">
            <a:avLst/>
          </a:prstGeom>
          <a:solidFill>
            <a:srgbClr val="1D223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95"/>
              </a:lnSpc>
            </a:pPr>
            <a:r>
              <a:rPr sz="3400" spc="100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3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33412" y="4346759"/>
            <a:ext cx="2600325" cy="518159"/>
          </a:xfrm>
          <a:prstGeom prst="rect">
            <a:avLst/>
          </a:prstGeom>
          <a:solidFill>
            <a:srgbClr val="1D223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95"/>
              </a:lnSpc>
            </a:pPr>
            <a:r>
              <a:rPr sz="3400" u="heavy" spc="3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  <a:hlinkClick r:id="rId4" action="ppaction://hlinksldjump"/>
              </a:rPr>
              <a:t>Conclusion</a:t>
            </a:r>
            <a:endParaRPr sz="3400" dirty="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576600" y="488354"/>
            <a:ext cx="790575" cy="516890"/>
            <a:chOff x="2576600" y="488354"/>
            <a:chExt cx="790575" cy="516890"/>
          </a:xfrm>
        </p:grpSpPr>
        <p:sp>
          <p:nvSpPr>
            <p:cNvPr id="40" name="object 40"/>
            <p:cNvSpPr/>
            <p:nvPr/>
          </p:nvSpPr>
          <p:spPr>
            <a:xfrm>
              <a:off x="2581351" y="492759"/>
              <a:ext cx="399415" cy="500380"/>
            </a:xfrm>
            <a:custGeom>
              <a:avLst/>
              <a:gdLst/>
              <a:ahLst/>
              <a:cxnLst/>
              <a:rect l="l" t="t" r="r" b="b"/>
              <a:pathLst>
                <a:path w="399414" h="500380">
                  <a:moveTo>
                    <a:pt x="398970" y="0"/>
                  </a:moveTo>
                  <a:lnTo>
                    <a:pt x="0" y="0"/>
                  </a:lnTo>
                  <a:lnTo>
                    <a:pt x="0" y="78740"/>
                  </a:lnTo>
                  <a:lnTo>
                    <a:pt x="150558" y="78740"/>
                  </a:lnTo>
                  <a:lnTo>
                    <a:pt x="150558" y="500380"/>
                  </a:lnTo>
                  <a:lnTo>
                    <a:pt x="246392" y="500380"/>
                  </a:lnTo>
                  <a:lnTo>
                    <a:pt x="246392" y="78740"/>
                  </a:lnTo>
                  <a:lnTo>
                    <a:pt x="398970" y="78740"/>
                  </a:lnTo>
                  <a:lnTo>
                    <a:pt x="398970" y="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81362" y="493117"/>
              <a:ext cx="399415" cy="500380"/>
            </a:xfrm>
            <a:custGeom>
              <a:avLst/>
              <a:gdLst/>
              <a:ahLst/>
              <a:cxnLst/>
              <a:rect l="l" t="t" r="r" b="b"/>
              <a:pathLst>
                <a:path w="399414" h="500380">
                  <a:moveTo>
                    <a:pt x="398968" y="0"/>
                  </a:moveTo>
                  <a:lnTo>
                    <a:pt x="0" y="0"/>
                  </a:lnTo>
                  <a:lnTo>
                    <a:pt x="0" y="78668"/>
                  </a:lnTo>
                  <a:lnTo>
                    <a:pt x="150547" y="78668"/>
                  </a:lnTo>
                  <a:lnTo>
                    <a:pt x="150547" y="500178"/>
                  </a:lnTo>
                  <a:lnTo>
                    <a:pt x="246382" y="500178"/>
                  </a:lnTo>
                  <a:lnTo>
                    <a:pt x="246382" y="78668"/>
                  </a:lnTo>
                  <a:lnTo>
                    <a:pt x="398968" y="78668"/>
                  </a:lnTo>
                  <a:lnTo>
                    <a:pt x="398968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27617" y="614726"/>
              <a:ext cx="334645" cy="385445"/>
            </a:xfrm>
            <a:custGeom>
              <a:avLst/>
              <a:gdLst/>
              <a:ahLst/>
              <a:cxnLst/>
              <a:rect l="l" t="t" r="r" b="b"/>
              <a:pathLst>
                <a:path w="334645" h="385444">
                  <a:moveTo>
                    <a:pt x="102630" y="117486"/>
                  </a:moveTo>
                  <a:lnTo>
                    <a:pt x="8155" y="117486"/>
                  </a:lnTo>
                  <a:lnTo>
                    <a:pt x="18521" y="72484"/>
                  </a:lnTo>
                  <a:lnTo>
                    <a:pt x="48936" y="35039"/>
                  </a:lnTo>
                  <a:lnTo>
                    <a:pt x="97361" y="9447"/>
                  </a:lnTo>
                  <a:lnTo>
                    <a:pt x="163120" y="0"/>
                  </a:lnTo>
                  <a:lnTo>
                    <a:pt x="222048" y="7735"/>
                  </a:lnTo>
                  <a:lnTo>
                    <a:pt x="225140" y="8244"/>
                  </a:lnTo>
                  <a:lnTo>
                    <a:pt x="274928" y="32635"/>
                  </a:lnTo>
                  <a:lnTo>
                    <a:pt x="306361" y="71454"/>
                  </a:lnTo>
                  <a:lnTo>
                    <a:pt x="158023" y="71454"/>
                  </a:lnTo>
                  <a:lnTo>
                    <a:pt x="132196" y="75061"/>
                  </a:lnTo>
                  <a:lnTo>
                    <a:pt x="114524" y="85195"/>
                  </a:lnTo>
                  <a:lnTo>
                    <a:pt x="105519" y="99279"/>
                  </a:lnTo>
                  <a:lnTo>
                    <a:pt x="102630" y="117486"/>
                  </a:lnTo>
                  <a:close/>
                </a:path>
                <a:path w="334645" h="385444">
                  <a:moveTo>
                    <a:pt x="128458" y="385439"/>
                  </a:moveTo>
                  <a:lnTo>
                    <a:pt x="76632" y="377195"/>
                  </a:lnTo>
                  <a:lnTo>
                    <a:pt x="36022" y="354178"/>
                  </a:lnTo>
                  <a:lnTo>
                    <a:pt x="9514" y="318966"/>
                  </a:lnTo>
                  <a:lnTo>
                    <a:pt x="0" y="274479"/>
                  </a:lnTo>
                  <a:lnTo>
                    <a:pt x="11894" y="219686"/>
                  </a:lnTo>
                  <a:lnTo>
                    <a:pt x="47575" y="180352"/>
                  </a:lnTo>
                  <a:lnTo>
                    <a:pt x="100420" y="158882"/>
                  </a:lnTo>
                  <a:lnTo>
                    <a:pt x="142129" y="154388"/>
                  </a:lnTo>
                  <a:lnTo>
                    <a:pt x="172636" y="151496"/>
                  </a:lnTo>
                  <a:lnTo>
                    <a:pt x="225310" y="151496"/>
                  </a:lnTo>
                  <a:lnTo>
                    <a:pt x="225310" y="129510"/>
                  </a:lnTo>
                  <a:lnTo>
                    <a:pt x="221233" y="105978"/>
                  </a:lnTo>
                  <a:lnTo>
                    <a:pt x="208999" y="87943"/>
                  </a:lnTo>
                  <a:lnTo>
                    <a:pt x="187759" y="75748"/>
                  </a:lnTo>
                  <a:lnTo>
                    <a:pt x="158023" y="71454"/>
                  </a:lnTo>
                  <a:lnTo>
                    <a:pt x="306361" y="71454"/>
                  </a:lnTo>
                  <a:lnTo>
                    <a:pt x="307891" y="73343"/>
                  </a:lnTo>
                  <a:lnTo>
                    <a:pt x="319785" y="130197"/>
                  </a:lnTo>
                  <a:lnTo>
                    <a:pt x="319785" y="208522"/>
                  </a:lnTo>
                  <a:lnTo>
                    <a:pt x="177053" y="208522"/>
                  </a:lnTo>
                  <a:lnTo>
                    <a:pt x="139332" y="212816"/>
                  </a:lnTo>
                  <a:lnTo>
                    <a:pt x="113845" y="224668"/>
                  </a:lnTo>
                  <a:lnTo>
                    <a:pt x="99230" y="243390"/>
                  </a:lnTo>
                  <a:lnTo>
                    <a:pt x="94472" y="266922"/>
                  </a:lnTo>
                  <a:lnTo>
                    <a:pt x="98042" y="285301"/>
                  </a:lnTo>
                  <a:lnTo>
                    <a:pt x="108406" y="299557"/>
                  </a:lnTo>
                  <a:lnTo>
                    <a:pt x="125228" y="308317"/>
                  </a:lnTo>
                  <a:lnTo>
                    <a:pt x="148507" y="311580"/>
                  </a:lnTo>
                  <a:lnTo>
                    <a:pt x="321447" y="311580"/>
                  </a:lnTo>
                  <a:lnTo>
                    <a:pt x="323524" y="339063"/>
                  </a:lnTo>
                  <a:lnTo>
                    <a:pt x="325077" y="343872"/>
                  </a:lnTo>
                  <a:lnTo>
                    <a:pt x="228708" y="343872"/>
                  </a:lnTo>
                  <a:lnTo>
                    <a:pt x="210698" y="360018"/>
                  </a:lnTo>
                  <a:lnTo>
                    <a:pt x="188268" y="373072"/>
                  </a:lnTo>
                  <a:lnTo>
                    <a:pt x="160742" y="382176"/>
                  </a:lnTo>
                  <a:lnTo>
                    <a:pt x="128458" y="385439"/>
                  </a:lnTo>
                  <a:close/>
                </a:path>
                <a:path w="334645" h="385444">
                  <a:moveTo>
                    <a:pt x="321447" y="311580"/>
                  </a:moveTo>
                  <a:lnTo>
                    <a:pt x="148507" y="311580"/>
                  </a:lnTo>
                  <a:lnTo>
                    <a:pt x="175014" y="308145"/>
                  </a:lnTo>
                  <a:lnTo>
                    <a:pt x="197105" y="299213"/>
                  </a:lnTo>
                  <a:lnTo>
                    <a:pt x="214096" y="286675"/>
                  </a:lnTo>
                  <a:lnTo>
                    <a:pt x="225310" y="272418"/>
                  </a:lnTo>
                  <a:lnTo>
                    <a:pt x="225310" y="208522"/>
                  </a:lnTo>
                  <a:lnTo>
                    <a:pt x="319785" y="208522"/>
                  </a:lnTo>
                  <a:lnTo>
                    <a:pt x="319785" y="289595"/>
                  </a:lnTo>
                  <a:lnTo>
                    <a:pt x="321447" y="311580"/>
                  </a:lnTo>
                  <a:close/>
                </a:path>
                <a:path w="334645" h="385444">
                  <a:moveTo>
                    <a:pt x="334398" y="378569"/>
                  </a:moveTo>
                  <a:lnTo>
                    <a:pt x="238564" y="378569"/>
                  </a:lnTo>
                  <a:lnTo>
                    <a:pt x="232787" y="362766"/>
                  </a:lnTo>
                  <a:lnTo>
                    <a:pt x="228708" y="343872"/>
                  </a:lnTo>
                  <a:lnTo>
                    <a:pt x="325077" y="343872"/>
                  </a:lnTo>
                  <a:lnTo>
                    <a:pt x="334398" y="372729"/>
                  </a:lnTo>
                  <a:lnTo>
                    <a:pt x="334398" y="37856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27617" y="614726"/>
              <a:ext cx="334645" cy="385445"/>
            </a:xfrm>
            <a:custGeom>
              <a:avLst/>
              <a:gdLst/>
              <a:ahLst/>
              <a:cxnLst/>
              <a:rect l="l" t="t" r="r" b="b"/>
              <a:pathLst>
                <a:path w="334645" h="385444">
                  <a:moveTo>
                    <a:pt x="334398" y="378569"/>
                  </a:moveTo>
                  <a:lnTo>
                    <a:pt x="334398" y="372729"/>
                  </a:lnTo>
                  <a:lnTo>
                    <a:pt x="323524" y="339063"/>
                  </a:lnTo>
                  <a:lnTo>
                    <a:pt x="319785" y="289595"/>
                  </a:lnTo>
                  <a:lnTo>
                    <a:pt x="319785" y="130197"/>
                  </a:lnTo>
                  <a:lnTo>
                    <a:pt x="317253" y="118086"/>
                  </a:lnTo>
                  <a:lnTo>
                    <a:pt x="307891" y="73343"/>
                  </a:lnTo>
                  <a:lnTo>
                    <a:pt x="274928" y="32635"/>
                  </a:lnTo>
                  <a:lnTo>
                    <a:pt x="225140" y="8244"/>
                  </a:lnTo>
                  <a:lnTo>
                    <a:pt x="222048" y="7735"/>
                  </a:lnTo>
                  <a:lnTo>
                    <a:pt x="163120" y="0"/>
                  </a:lnTo>
                  <a:lnTo>
                    <a:pt x="140485" y="3201"/>
                  </a:lnTo>
                  <a:lnTo>
                    <a:pt x="97361" y="9447"/>
                  </a:lnTo>
                  <a:lnTo>
                    <a:pt x="88417" y="14174"/>
                  </a:lnTo>
                  <a:lnTo>
                    <a:pt x="48936" y="35039"/>
                  </a:lnTo>
                  <a:lnTo>
                    <a:pt x="18521" y="72484"/>
                  </a:lnTo>
                  <a:lnTo>
                    <a:pt x="8155" y="117486"/>
                  </a:lnTo>
                  <a:lnTo>
                    <a:pt x="102630" y="117486"/>
                  </a:lnTo>
                  <a:lnTo>
                    <a:pt x="105519" y="99279"/>
                  </a:lnTo>
                  <a:lnTo>
                    <a:pt x="114524" y="85195"/>
                  </a:lnTo>
                  <a:lnTo>
                    <a:pt x="132196" y="75061"/>
                  </a:lnTo>
                  <a:lnTo>
                    <a:pt x="158023" y="71454"/>
                  </a:lnTo>
                  <a:lnTo>
                    <a:pt x="158023" y="71454"/>
                  </a:lnTo>
                  <a:lnTo>
                    <a:pt x="187759" y="75748"/>
                  </a:lnTo>
                  <a:lnTo>
                    <a:pt x="208999" y="87943"/>
                  </a:lnTo>
                  <a:lnTo>
                    <a:pt x="221233" y="105978"/>
                  </a:lnTo>
                  <a:lnTo>
                    <a:pt x="225310" y="129510"/>
                  </a:lnTo>
                  <a:lnTo>
                    <a:pt x="225310" y="151496"/>
                  </a:lnTo>
                  <a:lnTo>
                    <a:pt x="172636" y="151496"/>
                  </a:lnTo>
                  <a:lnTo>
                    <a:pt x="142129" y="154388"/>
                  </a:lnTo>
                  <a:lnTo>
                    <a:pt x="100420" y="158882"/>
                  </a:lnTo>
                  <a:lnTo>
                    <a:pt x="86763" y="164431"/>
                  </a:lnTo>
                  <a:lnTo>
                    <a:pt x="47575" y="180352"/>
                  </a:lnTo>
                  <a:lnTo>
                    <a:pt x="45599" y="182532"/>
                  </a:lnTo>
                  <a:lnTo>
                    <a:pt x="11894" y="219686"/>
                  </a:lnTo>
                  <a:lnTo>
                    <a:pt x="0" y="274479"/>
                  </a:lnTo>
                  <a:lnTo>
                    <a:pt x="9514" y="318966"/>
                  </a:lnTo>
                  <a:lnTo>
                    <a:pt x="36022" y="354178"/>
                  </a:lnTo>
                  <a:lnTo>
                    <a:pt x="76632" y="377195"/>
                  </a:lnTo>
                  <a:lnTo>
                    <a:pt x="128458" y="385439"/>
                  </a:lnTo>
                  <a:lnTo>
                    <a:pt x="128458" y="385439"/>
                  </a:lnTo>
                  <a:lnTo>
                    <a:pt x="160742" y="382176"/>
                  </a:lnTo>
                  <a:lnTo>
                    <a:pt x="188268" y="373072"/>
                  </a:lnTo>
                  <a:lnTo>
                    <a:pt x="210698" y="360018"/>
                  </a:lnTo>
                  <a:lnTo>
                    <a:pt x="228708" y="343872"/>
                  </a:lnTo>
                  <a:lnTo>
                    <a:pt x="232787" y="362766"/>
                  </a:lnTo>
                  <a:lnTo>
                    <a:pt x="238564" y="378569"/>
                  </a:lnTo>
                  <a:lnTo>
                    <a:pt x="334398" y="378569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7328" y="818486"/>
              <a:ext cx="140362" cy="112583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3450078" y="460872"/>
            <a:ext cx="339090" cy="544195"/>
            <a:chOff x="3450078" y="460872"/>
            <a:chExt cx="339090" cy="544195"/>
          </a:xfrm>
        </p:grpSpPr>
        <p:sp>
          <p:nvSpPr>
            <p:cNvPr id="46" name="object 46"/>
            <p:cNvSpPr/>
            <p:nvPr/>
          </p:nvSpPr>
          <p:spPr>
            <a:xfrm>
              <a:off x="3454841" y="465634"/>
              <a:ext cx="329565" cy="534670"/>
            </a:xfrm>
            <a:custGeom>
              <a:avLst/>
              <a:gdLst/>
              <a:ahLst/>
              <a:cxnLst/>
              <a:rect l="l" t="t" r="r" b="b"/>
              <a:pathLst>
                <a:path w="329564" h="534669">
                  <a:moveTo>
                    <a:pt x="84958" y="527661"/>
                  </a:moveTo>
                  <a:lnTo>
                    <a:pt x="0" y="527661"/>
                  </a:lnTo>
                  <a:lnTo>
                    <a:pt x="0" y="0"/>
                  </a:lnTo>
                  <a:lnTo>
                    <a:pt x="94474" y="0"/>
                  </a:lnTo>
                  <a:lnTo>
                    <a:pt x="94474" y="189628"/>
                  </a:lnTo>
                  <a:lnTo>
                    <a:pt x="281880" y="189628"/>
                  </a:lnTo>
                  <a:lnTo>
                    <a:pt x="287162" y="194609"/>
                  </a:lnTo>
                  <a:lnTo>
                    <a:pt x="305172" y="221919"/>
                  </a:lnTo>
                  <a:lnTo>
                    <a:pt x="306814" y="226729"/>
                  </a:lnTo>
                  <a:lnTo>
                    <a:pt x="161421" y="226729"/>
                  </a:lnTo>
                  <a:lnTo>
                    <a:pt x="131517" y="231538"/>
                  </a:lnTo>
                  <a:lnTo>
                    <a:pt x="109427" y="245623"/>
                  </a:lnTo>
                  <a:lnTo>
                    <a:pt x="101270" y="255757"/>
                  </a:lnTo>
                  <a:lnTo>
                    <a:pt x="94474" y="267952"/>
                  </a:lnTo>
                  <a:lnTo>
                    <a:pt x="94474" y="416013"/>
                  </a:lnTo>
                  <a:lnTo>
                    <a:pt x="103820" y="431644"/>
                  </a:lnTo>
                  <a:lnTo>
                    <a:pt x="116223" y="443839"/>
                  </a:lnTo>
                  <a:lnTo>
                    <a:pt x="136104" y="453802"/>
                  </a:lnTo>
                  <a:lnTo>
                    <a:pt x="162102" y="457237"/>
                  </a:lnTo>
                  <a:lnTo>
                    <a:pt x="306150" y="457237"/>
                  </a:lnTo>
                  <a:lnTo>
                    <a:pt x="294128" y="480940"/>
                  </a:lnTo>
                  <a:lnTo>
                    <a:pt x="286951" y="488154"/>
                  </a:lnTo>
                  <a:lnTo>
                    <a:pt x="89376" y="488154"/>
                  </a:lnTo>
                  <a:lnTo>
                    <a:pt x="84958" y="527661"/>
                  </a:lnTo>
                  <a:close/>
                </a:path>
                <a:path w="329564" h="534669">
                  <a:moveTo>
                    <a:pt x="281880" y="189628"/>
                  </a:moveTo>
                  <a:lnTo>
                    <a:pt x="94474" y="189628"/>
                  </a:lnTo>
                  <a:lnTo>
                    <a:pt x="109087" y="175028"/>
                  </a:lnTo>
                  <a:lnTo>
                    <a:pt x="125739" y="163519"/>
                  </a:lnTo>
                  <a:lnTo>
                    <a:pt x="153095" y="152698"/>
                  </a:lnTo>
                  <a:lnTo>
                    <a:pt x="185211" y="149091"/>
                  </a:lnTo>
                  <a:lnTo>
                    <a:pt x="228880" y="155275"/>
                  </a:lnTo>
                  <a:lnTo>
                    <a:pt x="264392" y="173138"/>
                  </a:lnTo>
                  <a:lnTo>
                    <a:pt x="281880" y="189628"/>
                  </a:lnTo>
                  <a:close/>
                </a:path>
                <a:path w="329564" h="534669">
                  <a:moveTo>
                    <a:pt x="306150" y="457237"/>
                  </a:moveTo>
                  <a:lnTo>
                    <a:pt x="162102" y="457237"/>
                  </a:lnTo>
                  <a:lnTo>
                    <a:pt x="184870" y="454145"/>
                  </a:lnTo>
                  <a:lnTo>
                    <a:pt x="202542" y="445557"/>
                  </a:lnTo>
                  <a:lnTo>
                    <a:pt x="219703" y="425804"/>
                  </a:lnTo>
                  <a:lnTo>
                    <a:pt x="229730" y="398150"/>
                  </a:lnTo>
                  <a:lnTo>
                    <a:pt x="233636" y="373416"/>
                  </a:lnTo>
                  <a:lnTo>
                    <a:pt x="234826" y="345590"/>
                  </a:lnTo>
                  <a:lnTo>
                    <a:pt x="234826" y="338376"/>
                  </a:lnTo>
                  <a:lnTo>
                    <a:pt x="229048" y="284098"/>
                  </a:lnTo>
                  <a:lnTo>
                    <a:pt x="201522" y="238409"/>
                  </a:lnTo>
                  <a:lnTo>
                    <a:pt x="161421" y="226729"/>
                  </a:lnTo>
                  <a:lnTo>
                    <a:pt x="306814" y="226729"/>
                  </a:lnTo>
                  <a:lnTo>
                    <a:pt x="323353" y="275167"/>
                  </a:lnTo>
                  <a:lnTo>
                    <a:pt x="327933" y="323124"/>
                  </a:lnTo>
                  <a:lnTo>
                    <a:pt x="329301" y="338376"/>
                  </a:lnTo>
                  <a:lnTo>
                    <a:pt x="329301" y="345590"/>
                  </a:lnTo>
                  <a:lnTo>
                    <a:pt x="325563" y="396260"/>
                  </a:lnTo>
                  <a:lnTo>
                    <a:pt x="314688" y="440404"/>
                  </a:lnTo>
                  <a:lnTo>
                    <a:pt x="306150" y="457237"/>
                  </a:lnTo>
                  <a:close/>
                </a:path>
                <a:path w="329564" h="534669">
                  <a:moveTo>
                    <a:pt x="185890" y="534531"/>
                  </a:moveTo>
                  <a:lnTo>
                    <a:pt x="146979" y="529206"/>
                  </a:lnTo>
                  <a:lnTo>
                    <a:pt x="115544" y="513576"/>
                  </a:lnTo>
                  <a:lnTo>
                    <a:pt x="101610" y="502067"/>
                  </a:lnTo>
                  <a:lnTo>
                    <a:pt x="89376" y="488154"/>
                  </a:lnTo>
                  <a:lnTo>
                    <a:pt x="286951" y="488154"/>
                  </a:lnTo>
                  <a:lnTo>
                    <a:pt x="264053" y="511171"/>
                  </a:lnTo>
                  <a:lnTo>
                    <a:pt x="228880" y="528519"/>
                  </a:lnTo>
                  <a:lnTo>
                    <a:pt x="185890" y="534531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54841" y="465634"/>
              <a:ext cx="329565" cy="534670"/>
            </a:xfrm>
            <a:custGeom>
              <a:avLst/>
              <a:gdLst/>
              <a:ahLst/>
              <a:cxnLst/>
              <a:rect l="l" t="t" r="r" b="b"/>
              <a:pathLst>
                <a:path w="329564" h="534669">
                  <a:moveTo>
                    <a:pt x="329301" y="338376"/>
                  </a:moveTo>
                  <a:lnTo>
                    <a:pt x="327933" y="323124"/>
                  </a:lnTo>
                  <a:lnTo>
                    <a:pt x="323353" y="275167"/>
                  </a:lnTo>
                  <a:lnTo>
                    <a:pt x="320552" y="266965"/>
                  </a:lnTo>
                  <a:lnTo>
                    <a:pt x="305172" y="221919"/>
                  </a:lnTo>
                  <a:lnTo>
                    <a:pt x="287162" y="194609"/>
                  </a:lnTo>
                  <a:lnTo>
                    <a:pt x="185211" y="149091"/>
                  </a:lnTo>
                  <a:lnTo>
                    <a:pt x="185211" y="149091"/>
                  </a:lnTo>
                  <a:lnTo>
                    <a:pt x="94474" y="189628"/>
                  </a:lnTo>
                  <a:lnTo>
                    <a:pt x="94474" y="0"/>
                  </a:lnTo>
                  <a:lnTo>
                    <a:pt x="0" y="0"/>
                  </a:lnTo>
                  <a:lnTo>
                    <a:pt x="0" y="527661"/>
                  </a:lnTo>
                  <a:lnTo>
                    <a:pt x="84958" y="527661"/>
                  </a:lnTo>
                  <a:lnTo>
                    <a:pt x="89376" y="488154"/>
                  </a:lnTo>
                  <a:lnTo>
                    <a:pt x="89376" y="488154"/>
                  </a:lnTo>
                  <a:lnTo>
                    <a:pt x="101610" y="502067"/>
                  </a:lnTo>
                  <a:lnTo>
                    <a:pt x="115544" y="513576"/>
                  </a:lnTo>
                  <a:lnTo>
                    <a:pt x="146979" y="529206"/>
                  </a:lnTo>
                  <a:lnTo>
                    <a:pt x="185890" y="534531"/>
                  </a:lnTo>
                  <a:lnTo>
                    <a:pt x="185890" y="534531"/>
                  </a:lnTo>
                  <a:lnTo>
                    <a:pt x="228880" y="528519"/>
                  </a:lnTo>
                  <a:lnTo>
                    <a:pt x="264053" y="511171"/>
                  </a:lnTo>
                  <a:lnTo>
                    <a:pt x="294128" y="480940"/>
                  </a:lnTo>
                  <a:lnTo>
                    <a:pt x="314688" y="440404"/>
                  </a:lnTo>
                  <a:lnTo>
                    <a:pt x="325563" y="396260"/>
                  </a:lnTo>
                  <a:lnTo>
                    <a:pt x="329301" y="345590"/>
                  </a:lnTo>
                  <a:lnTo>
                    <a:pt x="329301" y="338376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4553" y="687601"/>
              <a:ext cx="149876" cy="240033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3884098" y="460872"/>
            <a:ext cx="320675" cy="537210"/>
            <a:chOff x="3884098" y="460872"/>
            <a:chExt cx="320675" cy="537210"/>
          </a:xfrm>
        </p:grpSpPr>
        <p:sp>
          <p:nvSpPr>
            <p:cNvPr id="50" name="object 50"/>
            <p:cNvSpPr/>
            <p:nvPr/>
          </p:nvSpPr>
          <p:spPr>
            <a:xfrm>
              <a:off x="3888854" y="466089"/>
              <a:ext cx="311150" cy="527050"/>
            </a:xfrm>
            <a:custGeom>
              <a:avLst/>
              <a:gdLst/>
              <a:ahLst/>
              <a:cxnLst/>
              <a:rect l="l" t="t" r="r" b="b"/>
              <a:pathLst>
                <a:path w="311150" h="527050">
                  <a:moveTo>
                    <a:pt x="310946" y="449580"/>
                  </a:moveTo>
                  <a:lnTo>
                    <a:pt x="205600" y="449580"/>
                  </a:lnTo>
                  <a:lnTo>
                    <a:pt x="205600" y="77470"/>
                  </a:lnTo>
                  <a:lnTo>
                    <a:pt x="205600" y="0"/>
                  </a:lnTo>
                  <a:lnTo>
                    <a:pt x="0" y="0"/>
                  </a:lnTo>
                  <a:lnTo>
                    <a:pt x="0" y="77470"/>
                  </a:lnTo>
                  <a:lnTo>
                    <a:pt x="110109" y="77470"/>
                  </a:lnTo>
                  <a:lnTo>
                    <a:pt x="110109" y="449580"/>
                  </a:lnTo>
                  <a:lnTo>
                    <a:pt x="0" y="449580"/>
                  </a:lnTo>
                  <a:lnTo>
                    <a:pt x="0" y="527050"/>
                  </a:lnTo>
                  <a:lnTo>
                    <a:pt x="310946" y="527050"/>
                  </a:lnTo>
                  <a:lnTo>
                    <a:pt x="310946" y="44958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88861" y="465634"/>
              <a:ext cx="311150" cy="527685"/>
            </a:xfrm>
            <a:custGeom>
              <a:avLst/>
              <a:gdLst/>
              <a:ahLst/>
              <a:cxnLst/>
              <a:rect l="l" t="t" r="r" b="b"/>
              <a:pathLst>
                <a:path w="311150" h="527685">
                  <a:moveTo>
                    <a:pt x="0" y="77981"/>
                  </a:moveTo>
                  <a:lnTo>
                    <a:pt x="110106" y="77981"/>
                  </a:lnTo>
                  <a:lnTo>
                    <a:pt x="110106" y="450023"/>
                  </a:lnTo>
                  <a:lnTo>
                    <a:pt x="0" y="450023"/>
                  </a:lnTo>
                  <a:lnTo>
                    <a:pt x="0" y="527661"/>
                  </a:lnTo>
                  <a:lnTo>
                    <a:pt x="310950" y="527661"/>
                  </a:lnTo>
                  <a:lnTo>
                    <a:pt x="310950" y="450023"/>
                  </a:lnTo>
                  <a:lnTo>
                    <a:pt x="205601" y="450023"/>
                  </a:lnTo>
                  <a:lnTo>
                    <a:pt x="205601" y="0"/>
                  </a:lnTo>
                  <a:lnTo>
                    <a:pt x="0" y="0"/>
                  </a:lnTo>
                  <a:lnTo>
                    <a:pt x="0" y="77981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4270881" y="609964"/>
            <a:ext cx="354965" cy="394970"/>
            <a:chOff x="4270881" y="609964"/>
            <a:chExt cx="354965" cy="394970"/>
          </a:xfrm>
        </p:grpSpPr>
        <p:sp>
          <p:nvSpPr>
            <p:cNvPr id="53" name="object 53"/>
            <p:cNvSpPr/>
            <p:nvPr/>
          </p:nvSpPr>
          <p:spPr>
            <a:xfrm>
              <a:off x="4275644" y="614726"/>
              <a:ext cx="345440" cy="385445"/>
            </a:xfrm>
            <a:custGeom>
              <a:avLst/>
              <a:gdLst/>
              <a:ahLst/>
              <a:cxnLst/>
              <a:rect l="l" t="t" r="r" b="b"/>
              <a:pathLst>
                <a:path w="345439" h="385444">
                  <a:moveTo>
                    <a:pt x="188268" y="385439"/>
                  </a:moveTo>
                  <a:lnTo>
                    <a:pt x="128449" y="375629"/>
                  </a:lnTo>
                  <a:lnTo>
                    <a:pt x="62460" y="340712"/>
                  </a:lnTo>
                  <a:lnTo>
                    <a:pt x="21795" y="289612"/>
                  </a:lnTo>
                  <a:lnTo>
                    <a:pt x="3057" y="226077"/>
                  </a:lnTo>
                  <a:lnTo>
                    <a:pt x="0" y="205774"/>
                  </a:lnTo>
                  <a:lnTo>
                    <a:pt x="0" y="192032"/>
                  </a:lnTo>
                  <a:lnTo>
                    <a:pt x="9206" y="131903"/>
                  </a:lnTo>
                  <a:lnTo>
                    <a:pt x="42843" y="64447"/>
                  </a:lnTo>
                  <a:lnTo>
                    <a:pt x="92640" y="23099"/>
                  </a:lnTo>
                  <a:lnTo>
                    <a:pt x="154741" y="3591"/>
                  </a:lnTo>
                  <a:lnTo>
                    <a:pt x="177734" y="0"/>
                  </a:lnTo>
                  <a:lnTo>
                    <a:pt x="239592" y="10974"/>
                  </a:lnTo>
                  <a:lnTo>
                    <a:pt x="248589" y="13225"/>
                  </a:lnTo>
                  <a:lnTo>
                    <a:pt x="294457" y="45107"/>
                  </a:lnTo>
                  <a:lnTo>
                    <a:pt x="301434" y="50498"/>
                  </a:lnTo>
                  <a:lnTo>
                    <a:pt x="316797" y="77294"/>
                  </a:lnTo>
                  <a:lnTo>
                    <a:pt x="177053" y="77294"/>
                  </a:lnTo>
                  <a:lnTo>
                    <a:pt x="147828" y="82962"/>
                  </a:lnTo>
                  <a:lnTo>
                    <a:pt x="124719" y="99279"/>
                  </a:lnTo>
                  <a:lnTo>
                    <a:pt x="107727" y="124700"/>
                  </a:lnTo>
                  <a:lnTo>
                    <a:pt x="97532" y="157679"/>
                  </a:lnTo>
                  <a:lnTo>
                    <a:pt x="342194" y="157679"/>
                  </a:lnTo>
                  <a:lnTo>
                    <a:pt x="345274" y="183101"/>
                  </a:lnTo>
                  <a:lnTo>
                    <a:pt x="345274" y="223637"/>
                  </a:lnTo>
                  <a:lnTo>
                    <a:pt x="95832" y="223637"/>
                  </a:lnTo>
                  <a:lnTo>
                    <a:pt x="95832" y="224668"/>
                  </a:lnTo>
                  <a:lnTo>
                    <a:pt x="108067" y="260567"/>
                  </a:lnTo>
                  <a:lnTo>
                    <a:pt x="128117" y="285129"/>
                  </a:lnTo>
                  <a:lnTo>
                    <a:pt x="157683" y="302649"/>
                  </a:lnTo>
                  <a:lnTo>
                    <a:pt x="194046" y="308832"/>
                  </a:lnTo>
                  <a:lnTo>
                    <a:pt x="329609" y="308832"/>
                  </a:lnTo>
                  <a:lnTo>
                    <a:pt x="337797" y="317764"/>
                  </a:lnTo>
                  <a:lnTo>
                    <a:pt x="280703" y="364484"/>
                  </a:lnTo>
                  <a:lnTo>
                    <a:pt x="238570" y="377627"/>
                  </a:lnTo>
                  <a:lnTo>
                    <a:pt x="188268" y="385439"/>
                  </a:lnTo>
                  <a:close/>
                </a:path>
                <a:path w="345439" h="385444">
                  <a:moveTo>
                    <a:pt x="342194" y="157679"/>
                  </a:moveTo>
                  <a:lnTo>
                    <a:pt x="252498" y="157679"/>
                  </a:lnTo>
                  <a:lnTo>
                    <a:pt x="252498" y="150122"/>
                  </a:lnTo>
                  <a:lnTo>
                    <a:pt x="247061" y="121609"/>
                  </a:lnTo>
                  <a:lnTo>
                    <a:pt x="232108" y="98249"/>
                  </a:lnTo>
                  <a:lnTo>
                    <a:pt x="208829" y="82962"/>
                  </a:lnTo>
                  <a:lnTo>
                    <a:pt x="177053" y="77294"/>
                  </a:lnTo>
                  <a:lnTo>
                    <a:pt x="316797" y="77294"/>
                  </a:lnTo>
                  <a:lnTo>
                    <a:pt x="325629" y="92700"/>
                  </a:lnTo>
                  <a:lnTo>
                    <a:pt x="334059" y="108383"/>
                  </a:lnTo>
                  <a:lnTo>
                    <a:pt x="341815" y="154552"/>
                  </a:lnTo>
                  <a:lnTo>
                    <a:pt x="342194" y="157679"/>
                  </a:lnTo>
                  <a:close/>
                </a:path>
                <a:path w="345439" h="385444">
                  <a:moveTo>
                    <a:pt x="329609" y="308832"/>
                  </a:moveTo>
                  <a:lnTo>
                    <a:pt x="194046" y="308832"/>
                  </a:lnTo>
                  <a:lnTo>
                    <a:pt x="248080" y="298183"/>
                  </a:lnTo>
                  <a:lnTo>
                    <a:pt x="290560" y="266235"/>
                  </a:lnTo>
                  <a:lnTo>
                    <a:pt x="329609" y="308832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275644" y="614726"/>
              <a:ext cx="345440" cy="385445"/>
            </a:xfrm>
            <a:custGeom>
              <a:avLst/>
              <a:gdLst/>
              <a:ahLst/>
              <a:cxnLst/>
              <a:rect l="l" t="t" r="r" b="b"/>
              <a:pathLst>
                <a:path w="345439" h="385444">
                  <a:moveTo>
                    <a:pt x="188268" y="385439"/>
                  </a:moveTo>
                  <a:lnTo>
                    <a:pt x="238570" y="377627"/>
                  </a:lnTo>
                  <a:lnTo>
                    <a:pt x="280703" y="364484"/>
                  </a:lnTo>
                  <a:lnTo>
                    <a:pt x="308717" y="341560"/>
                  </a:lnTo>
                  <a:lnTo>
                    <a:pt x="337797" y="317764"/>
                  </a:lnTo>
                  <a:lnTo>
                    <a:pt x="290560" y="266235"/>
                  </a:lnTo>
                  <a:lnTo>
                    <a:pt x="248080" y="298183"/>
                  </a:lnTo>
                  <a:lnTo>
                    <a:pt x="245614" y="298676"/>
                  </a:lnTo>
                  <a:lnTo>
                    <a:pt x="194046" y="308832"/>
                  </a:lnTo>
                  <a:lnTo>
                    <a:pt x="157683" y="302649"/>
                  </a:lnTo>
                  <a:lnTo>
                    <a:pt x="95832" y="224668"/>
                  </a:lnTo>
                  <a:lnTo>
                    <a:pt x="95832" y="223637"/>
                  </a:lnTo>
                  <a:lnTo>
                    <a:pt x="345274" y="223637"/>
                  </a:lnTo>
                  <a:lnTo>
                    <a:pt x="345274" y="183101"/>
                  </a:lnTo>
                  <a:lnTo>
                    <a:pt x="341815" y="154552"/>
                  </a:lnTo>
                  <a:lnTo>
                    <a:pt x="334059" y="108383"/>
                  </a:lnTo>
                  <a:lnTo>
                    <a:pt x="325629" y="92700"/>
                  </a:lnTo>
                  <a:lnTo>
                    <a:pt x="301434" y="50498"/>
                  </a:lnTo>
                  <a:lnTo>
                    <a:pt x="294457" y="45107"/>
                  </a:lnTo>
                  <a:lnTo>
                    <a:pt x="248589" y="13225"/>
                  </a:lnTo>
                  <a:lnTo>
                    <a:pt x="239592" y="10974"/>
                  </a:lnTo>
                  <a:lnTo>
                    <a:pt x="177734" y="0"/>
                  </a:lnTo>
                  <a:lnTo>
                    <a:pt x="154741" y="3591"/>
                  </a:lnTo>
                  <a:lnTo>
                    <a:pt x="106707" y="14084"/>
                  </a:lnTo>
                  <a:lnTo>
                    <a:pt x="92640" y="23099"/>
                  </a:lnTo>
                  <a:lnTo>
                    <a:pt x="50294" y="53590"/>
                  </a:lnTo>
                  <a:lnTo>
                    <a:pt x="42843" y="64447"/>
                  </a:lnTo>
                  <a:lnTo>
                    <a:pt x="13252" y="114223"/>
                  </a:lnTo>
                  <a:lnTo>
                    <a:pt x="9206" y="131903"/>
                  </a:lnTo>
                  <a:lnTo>
                    <a:pt x="0" y="192032"/>
                  </a:lnTo>
                  <a:lnTo>
                    <a:pt x="0" y="205774"/>
                  </a:lnTo>
                  <a:lnTo>
                    <a:pt x="3057" y="226077"/>
                  </a:lnTo>
                  <a:lnTo>
                    <a:pt x="13422" y="276025"/>
                  </a:lnTo>
                  <a:lnTo>
                    <a:pt x="21795" y="289612"/>
                  </a:lnTo>
                  <a:lnTo>
                    <a:pt x="51654" y="332879"/>
                  </a:lnTo>
                  <a:lnTo>
                    <a:pt x="62460" y="340712"/>
                  </a:lnTo>
                  <a:lnTo>
                    <a:pt x="111126" y="371355"/>
                  </a:lnTo>
                  <a:lnTo>
                    <a:pt x="128449" y="375629"/>
                  </a:lnTo>
                  <a:lnTo>
                    <a:pt x="188268" y="385439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8413" y="687258"/>
              <a:ext cx="164491" cy="89910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5100520" y="609964"/>
            <a:ext cx="356870" cy="395605"/>
            <a:chOff x="5100520" y="609964"/>
            <a:chExt cx="356870" cy="395605"/>
          </a:xfrm>
        </p:grpSpPr>
        <p:sp>
          <p:nvSpPr>
            <p:cNvPr id="57" name="object 57"/>
            <p:cNvSpPr/>
            <p:nvPr/>
          </p:nvSpPr>
          <p:spPr>
            <a:xfrm>
              <a:off x="5105282" y="614726"/>
              <a:ext cx="347345" cy="386080"/>
            </a:xfrm>
            <a:custGeom>
              <a:avLst/>
              <a:gdLst/>
              <a:ahLst/>
              <a:cxnLst/>
              <a:rect l="l" t="t" r="r" b="b"/>
              <a:pathLst>
                <a:path w="347345" h="386080">
                  <a:moveTo>
                    <a:pt x="173996" y="385783"/>
                  </a:moveTo>
                  <a:lnTo>
                    <a:pt x="112631" y="374800"/>
                  </a:lnTo>
                  <a:lnTo>
                    <a:pt x="53966" y="338722"/>
                  </a:lnTo>
                  <a:lnTo>
                    <a:pt x="20272" y="288484"/>
                  </a:lnTo>
                  <a:lnTo>
                    <a:pt x="3358" y="224769"/>
                  </a:lnTo>
                  <a:lnTo>
                    <a:pt x="0" y="196498"/>
                  </a:lnTo>
                  <a:lnTo>
                    <a:pt x="0" y="189284"/>
                  </a:lnTo>
                  <a:lnTo>
                    <a:pt x="8335" y="130047"/>
                  </a:lnTo>
                  <a:lnTo>
                    <a:pt x="39303" y="64052"/>
                  </a:lnTo>
                  <a:lnTo>
                    <a:pt x="86242" y="23666"/>
                  </a:lnTo>
                  <a:lnTo>
                    <a:pt x="143765" y="4793"/>
                  </a:lnTo>
                  <a:lnTo>
                    <a:pt x="173317" y="0"/>
                  </a:lnTo>
                  <a:lnTo>
                    <a:pt x="234934" y="11212"/>
                  </a:lnTo>
                  <a:lnTo>
                    <a:pt x="247061" y="14428"/>
                  </a:lnTo>
                  <a:lnTo>
                    <a:pt x="292619" y="46835"/>
                  </a:lnTo>
                  <a:lnTo>
                    <a:pt x="301775" y="54277"/>
                  </a:lnTo>
                  <a:lnTo>
                    <a:pt x="315027" y="77294"/>
                  </a:lnTo>
                  <a:lnTo>
                    <a:pt x="173317" y="77294"/>
                  </a:lnTo>
                  <a:lnTo>
                    <a:pt x="137294" y="86225"/>
                  </a:lnTo>
                  <a:lnTo>
                    <a:pt x="112825" y="110616"/>
                  </a:lnTo>
                  <a:lnTo>
                    <a:pt x="98892" y="146343"/>
                  </a:lnTo>
                  <a:lnTo>
                    <a:pt x="94474" y="189284"/>
                  </a:lnTo>
                  <a:lnTo>
                    <a:pt x="94474" y="196498"/>
                  </a:lnTo>
                  <a:lnTo>
                    <a:pt x="98892" y="240298"/>
                  </a:lnTo>
                  <a:lnTo>
                    <a:pt x="112825" y="275854"/>
                  </a:lnTo>
                  <a:lnTo>
                    <a:pt x="137463" y="300244"/>
                  </a:lnTo>
                  <a:lnTo>
                    <a:pt x="173996" y="309176"/>
                  </a:lnTo>
                  <a:lnTo>
                    <a:pt x="314969" y="309176"/>
                  </a:lnTo>
                  <a:lnTo>
                    <a:pt x="307550" y="322696"/>
                  </a:lnTo>
                  <a:lnTo>
                    <a:pt x="301775" y="331849"/>
                  </a:lnTo>
                  <a:lnTo>
                    <a:pt x="261200" y="362165"/>
                  </a:lnTo>
                  <a:lnTo>
                    <a:pt x="247401" y="371526"/>
                  </a:lnTo>
                  <a:lnTo>
                    <a:pt x="202975" y="381178"/>
                  </a:lnTo>
                  <a:lnTo>
                    <a:pt x="173996" y="385783"/>
                  </a:lnTo>
                  <a:close/>
                </a:path>
                <a:path w="347345" h="386080">
                  <a:moveTo>
                    <a:pt x="314969" y="309176"/>
                  </a:moveTo>
                  <a:lnTo>
                    <a:pt x="173996" y="309176"/>
                  </a:lnTo>
                  <a:lnTo>
                    <a:pt x="209678" y="300244"/>
                  </a:lnTo>
                  <a:lnTo>
                    <a:pt x="234147" y="275854"/>
                  </a:lnTo>
                  <a:lnTo>
                    <a:pt x="247740" y="240298"/>
                  </a:lnTo>
                  <a:lnTo>
                    <a:pt x="252159" y="196498"/>
                  </a:lnTo>
                  <a:lnTo>
                    <a:pt x="252159" y="189284"/>
                  </a:lnTo>
                  <a:lnTo>
                    <a:pt x="247740" y="146343"/>
                  </a:lnTo>
                  <a:lnTo>
                    <a:pt x="234147" y="110616"/>
                  </a:lnTo>
                  <a:lnTo>
                    <a:pt x="209678" y="86225"/>
                  </a:lnTo>
                  <a:lnTo>
                    <a:pt x="173317" y="77294"/>
                  </a:lnTo>
                  <a:lnTo>
                    <a:pt x="315027" y="77294"/>
                  </a:lnTo>
                  <a:lnTo>
                    <a:pt x="326569" y="97339"/>
                  </a:lnTo>
                  <a:lnTo>
                    <a:pt x="335419" y="114223"/>
                  </a:lnTo>
                  <a:lnTo>
                    <a:pt x="343720" y="162007"/>
                  </a:lnTo>
                  <a:lnTo>
                    <a:pt x="346973" y="189284"/>
                  </a:lnTo>
                  <a:lnTo>
                    <a:pt x="346973" y="196498"/>
                  </a:lnTo>
                  <a:lnTo>
                    <a:pt x="338580" y="256336"/>
                  </a:lnTo>
                  <a:lnTo>
                    <a:pt x="335419" y="271903"/>
                  </a:lnTo>
                  <a:lnTo>
                    <a:pt x="314969" y="309176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105282" y="614726"/>
              <a:ext cx="347345" cy="386080"/>
            </a:xfrm>
            <a:custGeom>
              <a:avLst/>
              <a:gdLst/>
              <a:ahLst/>
              <a:cxnLst/>
              <a:rect l="l" t="t" r="r" b="b"/>
              <a:pathLst>
                <a:path w="347345" h="386080">
                  <a:moveTo>
                    <a:pt x="0" y="196498"/>
                  </a:moveTo>
                  <a:lnTo>
                    <a:pt x="3358" y="224769"/>
                  </a:lnTo>
                  <a:lnTo>
                    <a:pt x="11553" y="271903"/>
                  </a:lnTo>
                  <a:lnTo>
                    <a:pt x="20272" y="288484"/>
                  </a:lnTo>
                  <a:lnTo>
                    <a:pt x="45538" y="331849"/>
                  </a:lnTo>
                  <a:lnTo>
                    <a:pt x="53966" y="338722"/>
                  </a:lnTo>
                  <a:lnTo>
                    <a:pt x="100082" y="371526"/>
                  </a:lnTo>
                  <a:lnTo>
                    <a:pt x="112631" y="374800"/>
                  </a:lnTo>
                  <a:lnTo>
                    <a:pt x="173996" y="385783"/>
                  </a:lnTo>
                  <a:lnTo>
                    <a:pt x="202975" y="381178"/>
                  </a:lnTo>
                  <a:lnTo>
                    <a:pt x="247401" y="371526"/>
                  </a:lnTo>
                  <a:lnTo>
                    <a:pt x="261200" y="362165"/>
                  </a:lnTo>
                  <a:lnTo>
                    <a:pt x="301775" y="331849"/>
                  </a:lnTo>
                  <a:lnTo>
                    <a:pt x="307550" y="322696"/>
                  </a:lnTo>
                  <a:lnTo>
                    <a:pt x="335419" y="271903"/>
                  </a:lnTo>
                  <a:lnTo>
                    <a:pt x="338580" y="256336"/>
                  </a:lnTo>
                  <a:lnTo>
                    <a:pt x="346973" y="196498"/>
                  </a:lnTo>
                  <a:lnTo>
                    <a:pt x="346973" y="189284"/>
                  </a:lnTo>
                  <a:lnTo>
                    <a:pt x="343720" y="162007"/>
                  </a:lnTo>
                  <a:lnTo>
                    <a:pt x="335419" y="114223"/>
                  </a:lnTo>
                  <a:lnTo>
                    <a:pt x="326569" y="97339"/>
                  </a:lnTo>
                  <a:lnTo>
                    <a:pt x="301775" y="54277"/>
                  </a:lnTo>
                  <a:lnTo>
                    <a:pt x="292619" y="46835"/>
                  </a:lnTo>
                  <a:lnTo>
                    <a:pt x="247061" y="14428"/>
                  </a:lnTo>
                  <a:lnTo>
                    <a:pt x="234934" y="11212"/>
                  </a:lnTo>
                  <a:lnTo>
                    <a:pt x="173317" y="0"/>
                  </a:lnTo>
                  <a:lnTo>
                    <a:pt x="143765" y="4793"/>
                  </a:lnTo>
                  <a:lnTo>
                    <a:pt x="99741" y="14428"/>
                  </a:lnTo>
                  <a:lnTo>
                    <a:pt x="86242" y="23666"/>
                  </a:lnTo>
                  <a:lnTo>
                    <a:pt x="45538" y="54277"/>
                  </a:lnTo>
                  <a:lnTo>
                    <a:pt x="39303" y="64052"/>
                  </a:lnTo>
                  <a:lnTo>
                    <a:pt x="11553" y="114223"/>
                  </a:lnTo>
                  <a:lnTo>
                    <a:pt x="8335" y="130047"/>
                  </a:lnTo>
                  <a:lnTo>
                    <a:pt x="0" y="189284"/>
                  </a:lnTo>
                  <a:lnTo>
                    <a:pt x="0" y="196498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94994" y="687258"/>
              <a:ext cx="167209" cy="241407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5524686" y="445413"/>
            <a:ext cx="359410" cy="553085"/>
            <a:chOff x="5524686" y="445413"/>
            <a:chExt cx="359410" cy="553085"/>
          </a:xfrm>
        </p:grpSpPr>
        <p:sp>
          <p:nvSpPr>
            <p:cNvPr id="61" name="object 61"/>
            <p:cNvSpPr/>
            <p:nvPr/>
          </p:nvSpPr>
          <p:spPr>
            <a:xfrm>
              <a:off x="5529448" y="450176"/>
              <a:ext cx="349885" cy="543560"/>
            </a:xfrm>
            <a:custGeom>
              <a:avLst/>
              <a:gdLst/>
              <a:ahLst/>
              <a:cxnLst/>
              <a:rect l="l" t="t" r="r" b="b"/>
              <a:pathLst>
                <a:path w="349885" h="543560">
                  <a:moveTo>
                    <a:pt x="191327" y="171421"/>
                  </a:moveTo>
                  <a:lnTo>
                    <a:pt x="96512" y="171421"/>
                  </a:lnTo>
                  <a:lnTo>
                    <a:pt x="96512" y="151152"/>
                  </a:lnTo>
                  <a:lnTo>
                    <a:pt x="107834" y="87217"/>
                  </a:lnTo>
                  <a:lnTo>
                    <a:pt x="140163" y="40005"/>
                  </a:lnTo>
                  <a:lnTo>
                    <a:pt x="193026" y="9790"/>
                  </a:lnTo>
                  <a:lnTo>
                    <a:pt x="237780" y="3072"/>
                  </a:lnTo>
                  <a:lnTo>
                    <a:pt x="261333" y="0"/>
                  </a:lnTo>
                  <a:lnTo>
                    <a:pt x="284271" y="858"/>
                  </a:lnTo>
                  <a:lnTo>
                    <a:pt x="305852" y="3091"/>
                  </a:lnTo>
                  <a:lnTo>
                    <a:pt x="327091" y="6183"/>
                  </a:lnTo>
                  <a:lnTo>
                    <a:pt x="349351" y="9962"/>
                  </a:lnTo>
                  <a:lnTo>
                    <a:pt x="343795" y="77981"/>
                  </a:lnTo>
                  <a:lnTo>
                    <a:pt x="275607" y="77981"/>
                  </a:lnTo>
                  <a:lnTo>
                    <a:pt x="235165" y="83477"/>
                  </a:lnTo>
                  <a:lnTo>
                    <a:pt x="208658" y="99623"/>
                  </a:lnTo>
                  <a:lnTo>
                    <a:pt x="195574" y="121609"/>
                  </a:lnTo>
                  <a:lnTo>
                    <a:pt x="191327" y="151152"/>
                  </a:lnTo>
                  <a:lnTo>
                    <a:pt x="191327" y="171421"/>
                  </a:lnTo>
                  <a:close/>
                </a:path>
                <a:path w="349885" h="543560">
                  <a:moveTo>
                    <a:pt x="343234" y="84851"/>
                  </a:moveTo>
                  <a:lnTo>
                    <a:pt x="314007" y="80042"/>
                  </a:lnTo>
                  <a:lnTo>
                    <a:pt x="275607" y="77981"/>
                  </a:lnTo>
                  <a:lnTo>
                    <a:pt x="343795" y="77981"/>
                  </a:lnTo>
                  <a:lnTo>
                    <a:pt x="343234" y="84851"/>
                  </a:lnTo>
                  <a:close/>
                </a:path>
                <a:path w="349885" h="543560">
                  <a:moveTo>
                    <a:pt x="323864" y="241844"/>
                  </a:moveTo>
                  <a:lnTo>
                    <a:pt x="0" y="241844"/>
                  </a:lnTo>
                  <a:lnTo>
                    <a:pt x="0" y="171421"/>
                  </a:lnTo>
                  <a:lnTo>
                    <a:pt x="323864" y="171421"/>
                  </a:lnTo>
                  <a:lnTo>
                    <a:pt x="323864" y="241844"/>
                  </a:lnTo>
                  <a:close/>
                </a:path>
                <a:path w="349885" h="543560">
                  <a:moveTo>
                    <a:pt x="191327" y="543119"/>
                  </a:moveTo>
                  <a:lnTo>
                    <a:pt x="96512" y="543119"/>
                  </a:lnTo>
                  <a:lnTo>
                    <a:pt x="96512" y="241844"/>
                  </a:lnTo>
                  <a:lnTo>
                    <a:pt x="191327" y="241844"/>
                  </a:lnTo>
                  <a:lnTo>
                    <a:pt x="191327" y="54311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529448" y="450176"/>
              <a:ext cx="349885" cy="543560"/>
            </a:xfrm>
            <a:custGeom>
              <a:avLst/>
              <a:gdLst/>
              <a:ahLst/>
              <a:cxnLst/>
              <a:rect l="l" t="t" r="r" b="b"/>
              <a:pathLst>
                <a:path w="349885" h="543560">
                  <a:moveTo>
                    <a:pt x="191327" y="543119"/>
                  </a:moveTo>
                  <a:lnTo>
                    <a:pt x="191327" y="241844"/>
                  </a:lnTo>
                  <a:lnTo>
                    <a:pt x="323864" y="241844"/>
                  </a:lnTo>
                  <a:lnTo>
                    <a:pt x="323864" y="171421"/>
                  </a:lnTo>
                  <a:lnTo>
                    <a:pt x="191327" y="171421"/>
                  </a:lnTo>
                  <a:lnTo>
                    <a:pt x="191327" y="151152"/>
                  </a:lnTo>
                  <a:lnTo>
                    <a:pt x="191327" y="151152"/>
                  </a:lnTo>
                  <a:lnTo>
                    <a:pt x="195574" y="121609"/>
                  </a:lnTo>
                  <a:lnTo>
                    <a:pt x="208658" y="99623"/>
                  </a:lnTo>
                  <a:lnTo>
                    <a:pt x="235165" y="83477"/>
                  </a:lnTo>
                  <a:lnTo>
                    <a:pt x="275607" y="77981"/>
                  </a:lnTo>
                  <a:lnTo>
                    <a:pt x="314007" y="80042"/>
                  </a:lnTo>
                  <a:lnTo>
                    <a:pt x="343234" y="84851"/>
                  </a:lnTo>
                  <a:lnTo>
                    <a:pt x="349351" y="9962"/>
                  </a:lnTo>
                  <a:lnTo>
                    <a:pt x="327091" y="6183"/>
                  </a:lnTo>
                  <a:lnTo>
                    <a:pt x="261333" y="0"/>
                  </a:lnTo>
                  <a:lnTo>
                    <a:pt x="237780" y="3072"/>
                  </a:lnTo>
                  <a:lnTo>
                    <a:pt x="193026" y="9790"/>
                  </a:lnTo>
                  <a:lnTo>
                    <a:pt x="182571" y="15627"/>
                  </a:lnTo>
                  <a:lnTo>
                    <a:pt x="141030" y="38818"/>
                  </a:lnTo>
                  <a:lnTo>
                    <a:pt x="140163" y="40005"/>
                  </a:lnTo>
                  <a:lnTo>
                    <a:pt x="108067" y="86225"/>
                  </a:lnTo>
                  <a:lnTo>
                    <a:pt x="107834" y="87217"/>
                  </a:lnTo>
                  <a:lnTo>
                    <a:pt x="96512" y="151152"/>
                  </a:lnTo>
                  <a:lnTo>
                    <a:pt x="96512" y="171421"/>
                  </a:lnTo>
                  <a:lnTo>
                    <a:pt x="0" y="171421"/>
                  </a:lnTo>
                  <a:lnTo>
                    <a:pt x="0" y="241844"/>
                  </a:lnTo>
                  <a:lnTo>
                    <a:pt x="96512" y="241844"/>
                  </a:lnTo>
                  <a:lnTo>
                    <a:pt x="96512" y="543119"/>
                  </a:lnTo>
                  <a:lnTo>
                    <a:pt x="191327" y="543119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6341410" y="481140"/>
            <a:ext cx="371475" cy="524510"/>
            <a:chOff x="6341410" y="481140"/>
            <a:chExt cx="371475" cy="524510"/>
          </a:xfrm>
        </p:grpSpPr>
        <p:sp>
          <p:nvSpPr>
            <p:cNvPr id="64" name="object 64"/>
            <p:cNvSpPr/>
            <p:nvPr/>
          </p:nvSpPr>
          <p:spPr>
            <a:xfrm>
              <a:off x="6346173" y="485902"/>
              <a:ext cx="361950" cy="514984"/>
            </a:xfrm>
            <a:custGeom>
              <a:avLst/>
              <a:gdLst/>
              <a:ahLst/>
              <a:cxnLst/>
              <a:rect l="l" t="t" r="r" b="b"/>
              <a:pathLst>
                <a:path w="361950" h="514984">
                  <a:moveTo>
                    <a:pt x="182492" y="514607"/>
                  </a:moveTo>
                  <a:lnTo>
                    <a:pt x="125909" y="506534"/>
                  </a:lnTo>
                  <a:lnTo>
                    <a:pt x="79181" y="483345"/>
                  </a:lnTo>
                  <a:lnTo>
                    <a:pt x="45368" y="449336"/>
                  </a:lnTo>
                  <a:lnTo>
                    <a:pt x="20390" y="405364"/>
                  </a:lnTo>
                  <a:lnTo>
                    <a:pt x="5266" y="352461"/>
                  </a:lnTo>
                  <a:lnTo>
                    <a:pt x="1025" y="303572"/>
                  </a:lnTo>
                  <a:lnTo>
                    <a:pt x="0" y="291312"/>
                  </a:lnTo>
                  <a:lnTo>
                    <a:pt x="56" y="223294"/>
                  </a:lnTo>
                  <a:lnTo>
                    <a:pt x="4757" y="166439"/>
                  </a:lnTo>
                  <a:lnTo>
                    <a:pt x="19029" y="115769"/>
                  </a:lnTo>
                  <a:lnTo>
                    <a:pt x="47223" y="65527"/>
                  </a:lnTo>
                  <a:lnTo>
                    <a:pt x="87677" y="27138"/>
                  </a:lnTo>
                  <a:lnTo>
                    <a:pt x="131687" y="7042"/>
                  </a:lnTo>
                  <a:lnTo>
                    <a:pt x="183171" y="0"/>
                  </a:lnTo>
                  <a:lnTo>
                    <a:pt x="246571" y="9679"/>
                  </a:lnTo>
                  <a:lnTo>
                    <a:pt x="255726" y="11679"/>
                  </a:lnTo>
                  <a:lnTo>
                    <a:pt x="305229" y="41805"/>
                  </a:lnTo>
                  <a:lnTo>
                    <a:pt x="309930" y="45002"/>
                  </a:lnTo>
                  <a:lnTo>
                    <a:pt x="332631" y="78668"/>
                  </a:lnTo>
                  <a:lnTo>
                    <a:pt x="183171" y="78668"/>
                  </a:lnTo>
                  <a:lnTo>
                    <a:pt x="162270" y="81072"/>
                  </a:lnTo>
                  <a:lnTo>
                    <a:pt x="120811" y="111818"/>
                  </a:lnTo>
                  <a:lnTo>
                    <a:pt x="105348" y="147374"/>
                  </a:lnTo>
                  <a:lnTo>
                    <a:pt x="96853" y="223294"/>
                  </a:lnTo>
                  <a:lnTo>
                    <a:pt x="96853" y="291312"/>
                  </a:lnTo>
                  <a:lnTo>
                    <a:pt x="100082" y="344731"/>
                  </a:lnTo>
                  <a:lnTo>
                    <a:pt x="110107" y="385783"/>
                  </a:lnTo>
                  <a:lnTo>
                    <a:pt x="136613" y="422541"/>
                  </a:lnTo>
                  <a:lnTo>
                    <a:pt x="182492" y="435938"/>
                  </a:lnTo>
                  <a:lnTo>
                    <a:pt x="332934" y="435938"/>
                  </a:lnTo>
                  <a:lnTo>
                    <a:pt x="312547" y="464712"/>
                  </a:lnTo>
                  <a:lnTo>
                    <a:pt x="308232" y="470291"/>
                  </a:lnTo>
                  <a:lnTo>
                    <a:pt x="266259" y="495586"/>
                  </a:lnTo>
                  <a:lnTo>
                    <a:pt x="253177" y="503098"/>
                  </a:lnTo>
                  <a:lnTo>
                    <a:pt x="207028" y="511236"/>
                  </a:lnTo>
                  <a:lnTo>
                    <a:pt x="182492" y="514607"/>
                  </a:lnTo>
                  <a:close/>
                </a:path>
                <a:path w="361950" h="514984">
                  <a:moveTo>
                    <a:pt x="361585" y="168329"/>
                  </a:moveTo>
                  <a:lnTo>
                    <a:pt x="266431" y="168329"/>
                  </a:lnTo>
                  <a:lnTo>
                    <a:pt x="259805" y="129167"/>
                  </a:lnTo>
                  <a:lnTo>
                    <a:pt x="244681" y="100997"/>
                  </a:lnTo>
                  <a:lnTo>
                    <a:pt x="219364" y="84336"/>
                  </a:lnTo>
                  <a:lnTo>
                    <a:pt x="183171" y="78668"/>
                  </a:lnTo>
                  <a:lnTo>
                    <a:pt x="332631" y="78668"/>
                  </a:lnTo>
                  <a:lnTo>
                    <a:pt x="337660" y="86126"/>
                  </a:lnTo>
                  <a:lnTo>
                    <a:pt x="345274" y="97905"/>
                  </a:lnTo>
                  <a:lnTo>
                    <a:pt x="356273" y="143143"/>
                  </a:lnTo>
                  <a:lnTo>
                    <a:pt x="361585" y="168329"/>
                  </a:lnTo>
                  <a:close/>
                </a:path>
                <a:path w="361950" h="514984">
                  <a:moveTo>
                    <a:pt x="332934" y="435938"/>
                  </a:moveTo>
                  <a:lnTo>
                    <a:pt x="182492" y="435938"/>
                  </a:lnTo>
                  <a:lnTo>
                    <a:pt x="216135" y="431129"/>
                  </a:lnTo>
                  <a:lnTo>
                    <a:pt x="241624" y="416014"/>
                  </a:lnTo>
                  <a:lnTo>
                    <a:pt x="258276" y="389562"/>
                  </a:lnTo>
                  <a:lnTo>
                    <a:pt x="265752" y="350743"/>
                  </a:lnTo>
                  <a:lnTo>
                    <a:pt x="361245" y="350743"/>
                  </a:lnTo>
                  <a:lnTo>
                    <a:pt x="347485" y="410606"/>
                  </a:lnTo>
                  <a:lnTo>
                    <a:pt x="345104" y="418762"/>
                  </a:lnTo>
                  <a:lnTo>
                    <a:pt x="332934" y="435938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346173" y="485902"/>
              <a:ext cx="361950" cy="514984"/>
            </a:xfrm>
            <a:custGeom>
              <a:avLst/>
              <a:gdLst/>
              <a:ahLst/>
              <a:cxnLst/>
              <a:rect l="l" t="t" r="r" b="b"/>
              <a:pathLst>
                <a:path w="361950" h="514984">
                  <a:moveTo>
                    <a:pt x="265752" y="350743"/>
                  </a:moveTo>
                  <a:lnTo>
                    <a:pt x="258276" y="389562"/>
                  </a:lnTo>
                  <a:lnTo>
                    <a:pt x="182492" y="435938"/>
                  </a:lnTo>
                  <a:lnTo>
                    <a:pt x="182492" y="435938"/>
                  </a:lnTo>
                  <a:lnTo>
                    <a:pt x="96853" y="291312"/>
                  </a:lnTo>
                  <a:lnTo>
                    <a:pt x="96853" y="223294"/>
                  </a:lnTo>
                  <a:lnTo>
                    <a:pt x="98892" y="182242"/>
                  </a:lnTo>
                  <a:lnTo>
                    <a:pt x="105348" y="147374"/>
                  </a:lnTo>
                  <a:lnTo>
                    <a:pt x="120811" y="111818"/>
                  </a:lnTo>
                  <a:lnTo>
                    <a:pt x="144430" y="88287"/>
                  </a:lnTo>
                  <a:lnTo>
                    <a:pt x="162270" y="81072"/>
                  </a:lnTo>
                  <a:lnTo>
                    <a:pt x="183171" y="78668"/>
                  </a:lnTo>
                  <a:lnTo>
                    <a:pt x="183171" y="78668"/>
                  </a:lnTo>
                  <a:lnTo>
                    <a:pt x="219364" y="84336"/>
                  </a:lnTo>
                  <a:lnTo>
                    <a:pt x="244681" y="100997"/>
                  </a:lnTo>
                  <a:lnTo>
                    <a:pt x="259805" y="129167"/>
                  </a:lnTo>
                  <a:lnTo>
                    <a:pt x="266431" y="168329"/>
                  </a:lnTo>
                  <a:lnTo>
                    <a:pt x="361585" y="168329"/>
                  </a:lnTo>
                  <a:lnTo>
                    <a:pt x="356273" y="143143"/>
                  </a:lnTo>
                  <a:lnTo>
                    <a:pt x="345274" y="97905"/>
                  </a:lnTo>
                  <a:lnTo>
                    <a:pt x="337660" y="86126"/>
                  </a:lnTo>
                  <a:lnTo>
                    <a:pt x="309930" y="45002"/>
                  </a:lnTo>
                  <a:lnTo>
                    <a:pt x="305229" y="41805"/>
                  </a:lnTo>
                  <a:lnTo>
                    <a:pt x="255726" y="11679"/>
                  </a:lnTo>
                  <a:lnTo>
                    <a:pt x="246571" y="9679"/>
                  </a:lnTo>
                  <a:lnTo>
                    <a:pt x="183171" y="0"/>
                  </a:lnTo>
                  <a:lnTo>
                    <a:pt x="179719" y="472"/>
                  </a:lnTo>
                  <a:lnTo>
                    <a:pt x="131687" y="7042"/>
                  </a:lnTo>
                  <a:lnTo>
                    <a:pt x="87677" y="27138"/>
                  </a:lnTo>
                  <a:lnTo>
                    <a:pt x="47576" y="64927"/>
                  </a:lnTo>
                  <a:lnTo>
                    <a:pt x="47223" y="65527"/>
                  </a:lnTo>
                  <a:lnTo>
                    <a:pt x="19029" y="115769"/>
                  </a:lnTo>
                  <a:lnTo>
                    <a:pt x="4757" y="166439"/>
                  </a:lnTo>
                  <a:lnTo>
                    <a:pt x="0" y="223981"/>
                  </a:lnTo>
                  <a:lnTo>
                    <a:pt x="0" y="291312"/>
                  </a:lnTo>
                  <a:lnTo>
                    <a:pt x="1025" y="303572"/>
                  </a:lnTo>
                  <a:lnTo>
                    <a:pt x="5266" y="352461"/>
                  </a:lnTo>
                  <a:lnTo>
                    <a:pt x="7216" y="359283"/>
                  </a:lnTo>
                  <a:lnTo>
                    <a:pt x="20390" y="405364"/>
                  </a:lnTo>
                  <a:lnTo>
                    <a:pt x="45368" y="449336"/>
                  </a:lnTo>
                  <a:lnTo>
                    <a:pt x="79181" y="483345"/>
                  </a:lnTo>
                  <a:lnTo>
                    <a:pt x="125909" y="506534"/>
                  </a:lnTo>
                  <a:lnTo>
                    <a:pt x="182492" y="514607"/>
                  </a:lnTo>
                  <a:lnTo>
                    <a:pt x="207028" y="511236"/>
                  </a:lnTo>
                  <a:lnTo>
                    <a:pt x="253177" y="503098"/>
                  </a:lnTo>
                  <a:lnTo>
                    <a:pt x="266259" y="495586"/>
                  </a:lnTo>
                  <a:lnTo>
                    <a:pt x="308232" y="470291"/>
                  </a:lnTo>
                  <a:lnTo>
                    <a:pt x="312547" y="464712"/>
                  </a:lnTo>
                  <a:lnTo>
                    <a:pt x="345104" y="418762"/>
                  </a:lnTo>
                  <a:lnTo>
                    <a:pt x="347485" y="410606"/>
                  </a:lnTo>
                  <a:lnTo>
                    <a:pt x="361245" y="350743"/>
                  </a:lnTo>
                  <a:lnTo>
                    <a:pt x="265752" y="35074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6765914" y="609964"/>
            <a:ext cx="356870" cy="395605"/>
            <a:chOff x="6765914" y="609964"/>
            <a:chExt cx="356870" cy="395605"/>
          </a:xfrm>
        </p:grpSpPr>
        <p:sp>
          <p:nvSpPr>
            <p:cNvPr id="67" name="object 67"/>
            <p:cNvSpPr/>
            <p:nvPr/>
          </p:nvSpPr>
          <p:spPr>
            <a:xfrm>
              <a:off x="6770677" y="614726"/>
              <a:ext cx="347345" cy="386080"/>
            </a:xfrm>
            <a:custGeom>
              <a:avLst/>
              <a:gdLst/>
              <a:ahLst/>
              <a:cxnLst/>
              <a:rect l="l" t="t" r="r" b="b"/>
              <a:pathLst>
                <a:path w="347345" h="386080">
                  <a:moveTo>
                    <a:pt x="173996" y="385783"/>
                  </a:moveTo>
                  <a:lnTo>
                    <a:pt x="112383" y="374731"/>
                  </a:lnTo>
                  <a:lnTo>
                    <a:pt x="53840" y="338620"/>
                  </a:lnTo>
                  <a:lnTo>
                    <a:pt x="20294" y="288475"/>
                  </a:lnTo>
                  <a:lnTo>
                    <a:pt x="3302" y="224315"/>
                  </a:lnTo>
                  <a:lnTo>
                    <a:pt x="0" y="196498"/>
                  </a:lnTo>
                  <a:lnTo>
                    <a:pt x="0" y="189284"/>
                  </a:lnTo>
                  <a:lnTo>
                    <a:pt x="8332" y="130100"/>
                  </a:lnTo>
                  <a:lnTo>
                    <a:pt x="39506" y="63731"/>
                  </a:lnTo>
                  <a:lnTo>
                    <a:pt x="86232" y="23657"/>
                  </a:lnTo>
                  <a:lnTo>
                    <a:pt x="143509" y="4849"/>
                  </a:lnTo>
                  <a:lnTo>
                    <a:pt x="173317" y="0"/>
                  </a:lnTo>
                  <a:lnTo>
                    <a:pt x="235079" y="11246"/>
                  </a:lnTo>
                  <a:lnTo>
                    <a:pt x="247061" y="14428"/>
                  </a:lnTo>
                  <a:lnTo>
                    <a:pt x="292474" y="46709"/>
                  </a:lnTo>
                  <a:lnTo>
                    <a:pt x="301775" y="54277"/>
                  </a:lnTo>
                  <a:lnTo>
                    <a:pt x="315043" y="77294"/>
                  </a:lnTo>
                  <a:lnTo>
                    <a:pt x="173317" y="77294"/>
                  </a:lnTo>
                  <a:lnTo>
                    <a:pt x="137294" y="86225"/>
                  </a:lnTo>
                  <a:lnTo>
                    <a:pt x="112825" y="110616"/>
                  </a:lnTo>
                  <a:lnTo>
                    <a:pt x="98892" y="146343"/>
                  </a:lnTo>
                  <a:lnTo>
                    <a:pt x="94474" y="189284"/>
                  </a:lnTo>
                  <a:lnTo>
                    <a:pt x="94474" y="196498"/>
                  </a:lnTo>
                  <a:lnTo>
                    <a:pt x="98892" y="240298"/>
                  </a:lnTo>
                  <a:lnTo>
                    <a:pt x="112825" y="275854"/>
                  </a:lnTo>
                  <a:lnTo>
                    <a:pt x="137462" y="300244"/>
                  </a:lnTo>
                  <a:lnTo>
                    <a:pt x="173996" y="309176"/>
                  </a:lnTo>
                  <a:lnTo>
                    <a:pt x="314986" y="309176"/>
                  </a:lnTo>
                  <a:lnTo>
                    <a:pt x="307719" y="322433"/>
                  </a:lnTo>
                  <a:lnTo>
                    <a:pt x="301775" y="331849"/>
                  </a:lnTo>
                  <a:lnTo>
                    <a:pt x="261309" y="362076"/>
                  </a:lnTo>
                  <a:lnTo>
                    <a:pt x="247401" y="371526"/>
                  </a:lnTo>
                  <a:lnTo>
                    <a:pt x="202748" y="381190"/>
                  </a:lnTo>
                  <a:lnTo>
                    <a:pt x="173996" y="385783"/>
                  </a:lnTo>
                  <a:close/>
                </a:path>
                <a:path w="347345" h="386080">
                  <a:moveTo>
                    <a:pt x="314986" y="309176"/>
                  </a:moveTo>
                  <a:lnTo>
                    <a:pt x="173996" y="309176"/>
                  </a:lnTo>
                  <a:lnTo>
                    <a:pt x="209678" y="300244"/>
                  </a:lnTo>
                  <a:lnTo>
                    <a:pt x="234147" y="275854"/>
                  </a:lnTo>
                  <a:lnTo>
                    <a:pt x="247740" y="240298"/>
                  </a:lnTo>
                  <a:lnTo>
                    <a:pt x="252159" y="196498"/>
                  </a:lnTo>
                  <a:lnTo>
                    <a:pt x="252159" y="189284"/>
                  </a:lnTo>
                  <a:lnTo>
                    <a:pt x="247740" y="146343"/>
                  </a:lnTo>
                  <a:lnTo>
                    <a:pt x="234147" y="110616"/>
                  </a:lnTo>
                  <a:lnTo>
                    <a:pt x="209678" y="86225"/>
                  </a:lnTo>
                  <a:lnTo>
                    <a:pt x="173317" y="77294"/>
                  </a:lnTo>
                  <a:lnTo>
                    <a:pt x="315043" y="77294"/>
                  </a:lnTo>
                  <a:lnTo>
                    <a:pt x="326522" y="97207"/>
                  </a:lnTo>
                  <a:lnTo>
                    <a:pt x="335419" y="114223"/>
                  </a:lnTo>
                  <a:lnTo>
                    <a:pt x="343687" y="161638"/>
                  </a:lnTo>
                  <a:lnTo>
                    <a:pt x="346973" y="189284"/>
                  </a:lnTo>
                  <a:lnTo>
                    <a:pt x="346973" y="196498"/>
                  </a:lnTo>
                  <a:lnTo>
                    <a:pt x="338615" y="256191"/>
                  </a:lnTo>
                  <a:lnTo>
                    <a:pt x="335419" y="271903"/>
                  </a:lnTo>
                  <a:lnTo>
                    <a:pt x="314986" y="309176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70677" y="614726"/>
              <a:ext cx="347345" cy="386080"/>
            </a:xfrm>
            <a:custGeom>
              <a:avLst/>
              <a:gdLst/>
              <a:ahLst/>
              <a:cxnLst/>
              <a:rect l="l" t="t" r="r" b="b"/>
              <a:pathLst>
                <a:path w="347345" h="386080">
                  <a:moveTo>
                    <a:pt x="0" y="196498"/>
                  </a:moveTo>
                  <a:lnTo>
                    <a:pt x="3302" y="224315"/>
                  </a:lnTo>
                  <a:lnTo>
                    <a:pt x="11553" y="271903"/>
                  </a:lnTo>
                  <a:lnTo>
                    <a:pt x="20294" y="288475"/>
                  </a:lnTo>
                  <a:lnTo>
                    <a:pt x="45538" y="331849"/>
                  </a:lnTo>
                  <a:lnTo>
                    <a:pt x="53840" y="338620"/>
                  </a:lnTo>
                  <a:lnTo>
                    <a:pt x="100082" y="371526"/>
                  </a:lnTo>
                  <a:lnTo>
                    <a:pt x="112383" y="374731"/>
                  </a:lnTo>
                  <a:lnTo>
                    <a:pt x="173996" y="385783"/>
                  </a:lnTo>
                  <a:lnTo>
                    <a:pt x="202748" y="381190"/>
                  </a:lnTo>
                  <a:lnTo>
                    <a:pt x="247401" y="371526"/>
                  </a:lnTo>
                  <a:lnTo>
                    <a:pt x="261309" y="362076"/>
                  </a:lnTo>
                  <a:lnTo>
                    <a:pt x="301775" y="331849"/>
                  </a:lnTo>
                  <a:lnTo>
                    <a:pt x="307719" y="322433"/>
                  </a:lnTo>
                  <a:lnTo>
                    <a:pt x="335419" y="271903"/>
                  </a:lnTo>
                  <a:lnTo>
                    <a:pt x="338615" y="256191"/>
                  </a:lnTo>
                  <a:lnTo>
                    <a:pt x="346973" y="196498"/>
                  </a:lnTo>
                  <a:lnTo>
                    <a:pt x="346973" y="189284"/>
                  </a:lnTo>
                  <a:lnTo>
                    <a:pt x="343687" y="161638"/>
                  </a:lnTo>
                  <a:lnTo>
                    <a:pt x="335419" y="114223"/>
                  </a:lnTo>
                  <a:lnTo>
                    <a:pt x="326522" y="97207"/>
                  </a:lnTo>
                  <a:lnTo>
                    <a:pt x="301775" y="54277"/>
                  </a:lnTo>
                  <a:lnTo>
                    <a:pt x="292474" y="46709"/>
                  </a:lnTo>
                  <a:lnTo>
                    <a:pt x="247061" y="14428"/>
                  </a:lnTo>
                  <a:lnTo>
                    <a:pt x="235079" y="11246"/>
                  </a:lnTo>
                  <a:lnTo>
                    <a:pt x="173317" y="0"/>
                  </a:lnTo>
                  <a:lnTo>
                    <a:pt x="143509" y="4849"/>
                  </a:lnTo>
                  <a:lnTo>
                    <a:pt x="99741" y="14428"/>
                  </a:lnTo>
                  <a:lnTo>
                    <a:pt x="86232" y="23657"/>
                  </a:lnTo>
                  <a:lnTo>
                    <a:pt x="45538" y="54277"/>
                  </a:lnTo>
                  <a:lnTo>
                    <a:pt x="39506" y="63731"/>
                  </a:lnTo>
                  <a:lnTo>
                    <a:pt x="11553" y="114223"/>
                  </a:lnTo>
                  <a:lnTo>
                    <a:pt x="8332" y="130100"/>
                  </a:lnTo>
                  <a:lnTo>
                    <a:pt x="0" y="189284"/>
                  </a:lnTo>
                  <a:lnTo>
                    <a:pt x="0" y="196498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60389" y="687258"/>
              <a:ext cx="167209" cy="241407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7195177" y="609964"/>
            <a:ext cx="337820" cy="388620"/>
            <a:chOff x="7195177" y="609964"/>
            <a:chExt cx="337820" cy="388620"/>
          </a:xfrm>
        </p:grpSpPr>
        <p:sp>
          <p:nvSpPr>
            <p:cNvPr id="71" name="object 71"/>
            <p:cNvSpPr/>
            <p:nvPr/>
          </p:nvSpPr>
          <p:spPr>
            <a:xfrm>
              <a:off x="7199940" y="614726"/>
              <a:ext cx="328295" cy="379095"/>
            </a:xfrm>
            <a:custGeom>
              <a:avLst/>
              <a:gdLst/>
              <a:ahLst/>
              <a:cxnLst/>
              <a:rect l="l" t="t" r="r" b="b"/>
              <a:pathLst>
                <a:path w="328295" h="379094">
                  <a:moveTo>
                    <a:pt x="306369" y="58399"/>
                  </a:moveTo>
                  <a:lnTo>
                    <a:pt x="91415" y="58399"/>
                  </a:lnTo>
                  <a:lnTo>
                    <a:pt x="107047" y="39505"/>
                  </a:lnTo>
                  <a:lnTo>
                    <a:pt x="125059" y="24046"/>
                  </a:lnTo>
                  <a:lnTo>
                    <a:pt x="160742" y="6183"/>
                  </a:lnTo>
                  <a:lnTo>
                    <a:pt x="201862" y="0"/>
                  </a:lnTo>
                  <a:lnTo>
                    <a:pt x="252838" y="8244"/>
                  </a:lnTo>
                  <a:lnTo>
                    <a:pt x="292940" y="34352"/>
                  </a:lnTo>
                  <a:lnTo>
                    <a:pt x="306369" y="58399"/>
                  </a:lnTo>
                  <a:close/>
                </a:path>
                <a:path w="328295" h="379094">
                  <a:moveTo>
                    <a:pt x="94815" y="378569"/>
                  </a:moveTo>
                  <a:lnTo>
                    <a:pt x="0" y="378569"/>
                  </a:lnTo>
                  <a:lnTo>
                    <a:pt x="0" y="6870"/>
                  </a:lnTo>
                  <a:lnTo>
                    <a:pt x="85637" y="6870"/>
                  </a:lnTo>
                  <a:lnTo>
                    <a:pt x="91415" y="58399"/>
                  </a:lnTo>
                  <a:lnTo>
                    <a:pt x="306369" y="58399"/>
                  </a:lnTo>
                  <a:lnTo>
                    <a:pt x="317113" y="77637"/>
                  </a:lnTo>
                  <a:lnTo>
                    <a:pt x="163460" y="77637"/>
                  </a:lnTo>
                  <a:lnTo>
                    <a:pt x="138482" y="80729"/>
                  </a:lnTo>
                  <a:lnTo>
                    <a:pt x="118262" y="90004"/>
                  </a:lnTo>
                  <a:lnTo>
                    <a:pt x="105348" y="100654"/>
                  </a:lnTo>
                  <a:lnTo>
                    <a:pt x="94815" y="114395"/>
                  </a:lnTo>
                  <a:lnTo>
                    <a:pt x="94815" y="378569"/>
                  </a:lnTo>
                  <a:close/>
                </a:path>
                <a:path w="328295" h="379094">
                  <a:moveTo>
                    <a:pt x="328281" y="378569"/>
                  </a:moveTo>
                  <a:lnTo>
                    <a:pt x="233806" y="378569"/>
                  </a:lnTo>
                  <a:lnTo>
                    <a:pt x="233806" y="151152"/>
                  </a:lnTo>
                  <a:lnTo>
                    <a:pt x="228880" y="114910"/>
                  </a:lnTo>
                  <a:lnTo>
                    <a:pt x="214776" y="92409"/>
                  </a:lnTo>
                  <a:lnTo>
                    <a:pt x="192687" y="80901"/>
                  </a:lnTo>
                  <a:lnTo>
                    <a:pt x="163460" y="77637"/>
                  </a:lnTo>
                  <a:lnTo>
                    <a:pt x="317113" y="77637"/>
                  </a:lnTo>
                  <a:lnTo>
                    <a:pt x="318935" y="80901"/>
                  </a:lnTo>
                  <a:lnTo>
                    <a:pt x="328281" y="149778"/>
                  </a:lnTo>
                  <a:lnTo>
                    <a:pt x="328281" y="37856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199940" y="614726"/>
              <a:ext cx="328295" cy="379095"/>
            </a:xfrm>
            <a:custGeom>
              <a:avLst/>
              <a:gdLst/>
              <a:ahLst/>
              <a:cxnLst/>
              <a:rect l="l" t="t" r="r" b="b"/>
              <a:pathLst>
                <a:path w="328295" h="379094">
                  <a:moveTo>
                    <a:pt x="94815" y="378569"/>
                  </a:moveTo>
                  <a:lnTo>
                    <a:pt x="94815" y="114395"/>
                  </a:lnTo>
                  <a:lnTo>
                    <a:pt x="94815" y="114395"/>
                  </a:lnTo>
                  <a:lnTo>
                    <a:pt x="105348" y="100654"/>
                  </a:lnTo>
                  <a:lnTo>
                    <a:pt x="118262" y="90004"/>
                  </a:lnTo>
                  <a:lnTo>
                    <a:pt x="138482" y="80729"/>
                  </a:lnTo>
                  <a:lnTo>
                    <a:pt x="163460" y="77637"/>
                  </a:lnTo>
                  <a:lnTo>
                    <a:pt x="163460" y="77637"/>
                  </a:lnTo>
                  <a:lnTo>
                    <a:pt x="192687" y="80901"/>
                  </a:lnTo>
                  <a:lnTo>
                    <a:pt x="214776" y="92409"/>
                  </a:lnTo>
                  <a:lnTo>
                    <a:pt x="228880" y="114910"/>
                  </a:lnTo>
                  <a:lnTo>
                    <a:pt x="233806" y="151152"/>
                  </a:lnTo>
                  <a:lnTo>
                    <a:pt x="233806" y="378569"/>
                  </a:lnTo>
                  <a:lnTo>
                    <a:pt x="328281" y="378569"/>
                  </a:lnTo>
                  <a:lnTo>
                    <a:pt x="328281" y="149778"/>
                  </a:lnTo>
                  <a:lnTo>
                    <a:pt x="324270" y="120228"/>
                  </a:lnTo>
                  <a:lnTo>
                    <a:pt x="318935" y="80901"/>
                  </a:lnTo>
                  <a:lnTo>
                    <a:pt x="314543" y="73037"/>
                  </a:lnTo>
                  <a:lnTo>
                    <a:pt x="292940" y="34352"/>
                  </a:lnTo>
                  <a:lnTo>
                    <a:pt x="252838" y="8244"/>
                  </a:lnTo>
                  <a:lnTo>
                    <a:pt x="201862" y="0"/>
                  </a:lnTo>
                  <a:lnTo>
                    <a:pt x="201862" y="0"/>
                  </a:lnTo>
                  <a:lnTo>
                    <a:pt x="91415" y="58399"/>
                  </a:lnTo>
                  <a:lnTo>
                    <a:pt x="85637" y="6870"/>
                  </a:lnTo>
                  <a:lnTo>
                    <a:pt x="0" y="6870"/>
                  </a:lnTo>
                  <a:lnTo>
                    <a:pt x="0" y="378569"/>
                  </a:lnTo>
                  <a:lnTo>
                    <a:pt x="94815" y="378569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7606429" y="525799"/>
            <a:ext cx="341630" cy="480059"/>
            <a:chOff x="7606429" y="525799"/>
            <a:chExt cx="341630" cy="480059"/>
          </a:xfrm>
        </p:grpSpPr>
        <p:sp>
          <p:nvSpPr>
            <p:cNvPr id="74" name="object 74"/>
            <p:cNvSpPr/>
            <p:nvPr/>
          </p:nvSpPr>
          <p:spPr>
            <a:xfrm>
              <a:off x="7611192" y="530561"/>
              <a:ext cx="332105" cy="470534"/>
            </a:xfrm>
            <a:custGeom>
              <a:avLst/>
              <a:gdLst/>
              <a:ahLst/>
              <a:cxnLst/>
              <a:rect l="l" t="t" r="r" b="b"/>
              <a:pathLst>
                <a:path w="332104" h="470534">
                  <a:moveTo>
                    <a:pt x="178413" y="91035"/>
                  </a:moveTo>
                  <a:lnTo>
                    <a:pt x="83939" y="91035"/>
                  </a:lnTo>
                  <a:lnTo>
                    <a:pt x="83939" y="0"/>
                  </a:lnTo>
                  <a:lnTo>
                    <a:pt x="178413" y="0"/>
                  </a:lnTo>
                  <a:lnTo>
                    <a:pt x="178413" y="91035"/>
                  </a:lnTo>
                  <a:close/>
                </a:path>
                <a:path w="332104" h="470534">
                  <a:moveTo>
                    <a:pt x="315707" y="161458"/>
                  </a:moveTo>
                  <a:lnTo>
                    <a:pt x="0" y="161458"/>
                  </a:lnTo>
                  <a:lnTo>
                    <a:pt x="0" y="91035"/>
                  </a:lnTo>
                  <a:lnTo>
                    <a:pt x="315707" y="91035"/>
                  </a:lnTo>
                  <a:lnTo>
                    <a:pt x="315707" y="161458"/>
                  </a:lnTo>
                  <a:close/>
                </a:path>
                <a:path w="332104" h="470534">
                  <a:moveTo>
                    <a:pt x="217496" y="469948"/>
                  </a:moveTo>
                  <a:lnTo>
                    <a:pt x="162611" y="461875"/>
                  </a:lnTo>
                  <a:lnTo>
                    <a:pt x="120640" y="436625"/>
                  </a:lnTo>
                  <a:lnTo>
                    <a:pt x="93455" y="393512"/>
                  </a:lnTo>
                  <a:lnTo>
                    <a:pt x="83939" y="330475"/>
                  </a:lnTo>
                  <a:lnTo>
                    <a:pt x="83939" y="161458"/>
                  </a:lnTo>
                  <a:lnTo>
                    <a:pt x="178413" y="161458"/>
                  </a:lnTo>
                  <a:lnTo>
                    <a:pt x="178413" y="321200"/>
                  </a:lnTo>
                  <a:lnTo>
                    <a:pt x="183002" y="355037"/>
                  </a:lnTo>
                  <a:lnTo>
                    <a:pt x="196085" y="376508"/>
                  </a:lnTo>
                  <a:lnTo>
                    <a:pt x="216644" y="388188"/>
                  </a:lnTo>
                  <a:lnTo>
                    <a:pt x="243661" y="391623"/>
                  </a:lnTo>
                  <a:lnTo>
                    <a:pt x="323945" y="391623"/>
                  </a:lnTo>
                  <a:lnTo>
                    <a:pt x="331679" y="446931"/>
                  </a:lnTo>
                  <a:lnTo>
                    <a:pt x="308571" y="457065"/>
                  </a:lnTo>
                  <a:lnTo>
                    <a:pt x="280365" y="464108"/>
                  </a:lnTo>
                  <a:lnTo>
                    <a:pt x="249269" y="468402"/>
                  </a:lnTo>
                  <a:lnTo>
                    <a:pt x="217496" y="469948"/>
                  </a:lnTo>
                  <a:close/>
                </a:path>
                <a:path w="332104" h="470534">
                  <a:moveTo>
                    <a:pt x="323945" y="391623"/>
                  </a:moveTo>
                  <a:lnTo>
                    <a:pt x="243661" y="391623"/>
                  </a:lnTo>
                  <a:lnTo>
                    <a:pt x="265920" y="390592"/>
                  </a:lnTo>
                  <a:lnTo>
                    <a:pt x="287842" y="387844"/>
                  </a:lnTo>
                  <a:lnTo>
                    <a:pt x="307042" y="384752"/>
                  </a:lnTo>
                  <a:lnTo>
                    <a:pt x="322504" y="381317"/>
                  </a:lnTo>
                  <a:lnTo>
                    <a:pt x="323945" y="391623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611192" y="530561"/>
              <a:ext cx="332105" cy="470534"/>
            </a:xfrm>
            <a:custGeom>
              <a:avLst/>
              <a:gdLst/>
              <a:ahLst/>
              <a:cxnLst/>
              <a:rect l="l" t="t" r="r" b="b"/>
              <a:pathLst>
                <a:path w="332104" h="470534">
                  <a:moveTo>
                    <a:pt x="83939" y="0"/>
                  </a:moveTo>
                  <a:lnTo>
                    <a:pt x="83939" y="91035"/>
                  </a:lnTo>
                  <a:lnTo>
                    <a:pt x="0" y="91035"/>
                  </a:lnTo>
                  <a:lnTo>
                    <a:pt x="0" y="161458"/>
                  </a:lnTo>
                  <a:lnTo>
                    <a:pt x="83939" y="161458"/>
                  </a:lnTo>
                  <a:lnTo>
                    <a:pt x="83939" y="330475"/>
                  </a:lnTo>
                  <a:lnTo>
                    <a:pt x="87315" y="352843"/>
                  </a:lnTo>
                  <a:lnTo>
                    <a:pt x="93455" y="393512"/>
                  </a:lnTo>
                  <a:lnTo>
                    <a:pt x="95709" y="397088"/>
                  </a:lnTo>
                  <a:lnTo>
                    <a:pt x="120640" y="436625"/>
                  </a:lnTo>
                  <a:lnTo>
                    <a:pt x="162611" y="461875"/>
                  </a:lnTo>
                  <a:lnTo>
                    <a:pt x="217496" y="469948"/>
                  </a:lnTo>
                  <a:lnTo>
                    <a:pt x="217496" y="469948"/>
                  </a:lnTo>
                  <a:lnTo>
                    <a:pt x="249269" y="468402"/>
                  </a:lnTo>
                  <a:lnTo>
                    <a:pt x="280365" y="464108"/>
                  </a:lnTo>
                  <a:lnTo>
                    <a:pt x="308571" y="457065"/>
                  </a:lnTo>
                  <a:lnTo>
                    <a:pt x="331679" y="446931"/>
                  </a:lnTo>
                  <a:lnTo>
                    <a:pt x="322504" y="381317"/>
                  </a:lnTo>
                  <a:lnTo>
                    <a:pt x="307042" y="384752"/>
                  </a:lnTo>
                  <a:lnTo>
                    <a:pt x="243661" y="391623"/>
                  </a:lnTo>
                  <a:lnTo>
                    <a:pt x="243661" y="391623"/>
                  </a:lnTo>
                  <a:lnTo>
                    <a:pt x="178413" y="321200"/>
                  </a:lnTo>
                  <a:lnTo>
                    <a:pt x="178413" y="161458"/>
                  </a:lnTo>
                  <a:lnTo>
                    <a:pt x="315707" y="161458"/>
                  </a:lnTo>
                  <a:lnTo>
                    <a:pt x="315707" y="91035"/>
                  </a:lnTo>
                  <a:lnTo>
                    <a:pt x="178413" y="91035"/>
                  </a:lnTo>
                  <a:lnTo>
                    <a:pt x="178413" y="0"/>
                  </a:lnTo>
                  <a:lnTo>
                    <a:pt x="83939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8018020" y="609964"/>
            <a:ext cx="354965" cy="394970"/>
            <a:chOff x="8018020" y="609964"/>
            <a:chExt cx="354965" cy="394970"/>
          </a:xfrm>
        </p:grpSpPr>
        <p:sp>
          <p:nvSpPr>
            <p:cNvPr id="77" name="object 77"/>
            <p:cNvSpPr/>
            <p:nvPr/>
          </p:nvSpPr>
          <p:spPr>
            <a:xfrm>
              <a:off x="8022783" y="614726"/>
              <a:ext cx="345440" cy="385445"/>
            </a:xfrm>
            <a:custGeom>
              <a:avLst/>
              <a:gdLst/>
              <a:ahLst/>
              <a:cxnLst/>
              <a:rect l="l" t="t" r="r" b="b"/>
              <a:pathLst>
                <a:path w="345440" h="385444">
                  <a:moveTo>
                    <a:pt x="188268" y="385439"/>
                  </a:moveTo>
                  <a:lnTo>
                    <a:pt x="128530" y="375642"/>
                  </a:lnTo>
                  <a:lnTo>
                    <a:pt x="62262" y="340575"/>
                  </a:lnTo>
                  <a:lnTo>
                    <a:pt x="21975" y="289920"/>
                  </a:lnTo>
                  <a:lnTo>
                    <a:pt x="3084" y="226256"/>
                  </a:lnTo>
                  <a:lnTo>
                    <a:pt x="0" y="205774"/>
                  </a:lnTo>
                  <a:lnTo>
                    <a:pt x="0" y="192032"/>
                  </a:lnTo>
                  <a:lnTo>
                    <a:pt x="9206" y="131892"/>
                  </a:lnTo>
                  <a:lnTo>
                    <a:pt x="42805" y="64508"/>
                  </a:lnTo>
                  <a:lnTo>
                    <a:pt x="92797" y="22981"/>
                  </a:lnTo>
                  <a:lnTo>
                    <a:pt x="154457" y="3637"/>
                  </a:lnTo>
                  <a:lnTo>
                    <a:pt x="177734" y="0"/>
                  </a:lnTo>
                  <a:lnTo>
                    <a:pt x="239597" y="10979"/>
                  </a:lnTo>
                  <a:lnTo>
                    <a:pt x="248589" y="13225"/>
                  </a:lnTo>
                  <a:lnTo>
                    <a:pt x="294626" y="45241"/>
                  </a:lnTo>
                  <a:lnTo>
                    <a:pt x="301434" y="50498"/>
                  </a:lnTo>
                  <a:lnTo>
                    <a:pt x="316787" y="77294"/>
                  </a:lnTo>
                  <a:lnTo>
                    <a:pt x="177053" y="77294"/>
                  </a:lnTo>
                  <a:lnTo>
                    <a:pt x="147828" y="82962"/>
                  </a:lnTo>
                  <a:lnTo>
                    <a:pt x="124719" y="99279"/>
                  </a:lnTo>
                  <a:lnTo>
                    <a:pt x="107726" y="124700"/>
                  </a:lnTo>
                  <a:lnTo>
                    <a:pt x="97531" y="157679"/>
                  </a:lnTo>
                  <a:lnTo>
                    <a:pt x="342206" y="157679"/>
                  </a:lnTo>
                  <a:lnTo>
                    <a:pt x="345274" y="183101"/>
                  </a:lnTo>
                  <a:lnTo>
                    <a:pt x="345274" y="223637"/>
                  </a:lnTo>
                  <a:lnTo>
                    <a:pt x="95832" y="223637"/>
                  </a:lnTo>
                  <a:lnTo>
                    <a:pt x="95832" y="224668"/>
                  </a:lnTo>
                  <a:lnTo>
                    <a:pt x="108067" y="260567"/>
                  </a:lnTo>
                  <a:lnTo>
                    <a:pt x="128116" y="285129"/>
                  </a:lnTo>
                  <a:lnTo>
                    <a:pt x="157682" y="302649"/>
                  </a:lnTo>
                  <a:lnTo>
                    <a:pt x="194045" y="308832"/>
                  </a:lnTo>
                  <a:lnTo>
                    <a:pt x="329609" y="308832"/>
                  </a:lnTo>
                  <a:lnTo>
                    <a:pt x="337797" y="317764"/>
                  </a:lnTo>
                  <a:lnTo>
                    <a:pt x="280703" y="364484"/>
                  </a:lnTo>
                  <a:lnTo>
                    <a:pt x="238832" y="377591"/>
                  </a:lnTo>
                  <a:lnTo>
                    <a:pt x="188268" y="385439"/>
                  </a:lnTo>
                  <a:close/>
                </a:path>
                <a:path w="345440" h="385444">
                  <a:moveTo>
                    <a:pt x="342206" y="157679"/>
                  </a:moveTo>
                  <a:lnTo>
                    <a:pt x="252497" y="157679"/>
                  </a:lnTo>
                  <a:lnTo>
                    <a:pt x="252497" y="150122"/>
                  </a:lnTo>
                  <a:lnTo>
                    <a:pt x="247060" y="121609"/>
                  </a:lnTo>
                  <a:lnTo>
                    <a:pt x="232107" y="98249"/>
                  </a:lnTo>
                  <a:lnTo>
                    <a:pt x="208828" y="82962"/>
                  </a:lnTo>
                  <a:lnTo>
                    <a:pt x="177053" y="77294"/>
                  </a:lnTo>
                  <a:lnTo>
                    <a:pt x="316787" y="77294"/>
                  </a:lnTo>
                  <a:lnTo>
                    <a:pt x="325635" y="92736"/>
                  </a:lnTo>
                  <a:lnTo>
                    <a:pt x="334059" y="108383"/>
                  </a:lnTo>
                  <a:lnTo>
                    <a:pt x="341862" y="154830"/>
                  </a:lnTo>
                  <a:lnTo>
                    <a:pt x="342206" y="157679"/>
                  </a:lnTo>
                  <a:close/>
                </a:path>
                <a:path w="345440" h="385444">
                  <a:moveTo>
                    <a:pt x="329609" y="308832"/>
                  </a:moveTo>
                  <a:lnTo>
                    <a:pt x="194045" y="308832"/>
                  </a:lnTo>
                  <a:lnTo>
                    <a:pt x="248080" y="298183"/>
                  </a:lnTo>
                  <a:lnTo>
                    <a:pt x="290559" y="266235"/>
                  </a:lnTo>
                  <a:lnTo>
                    <a:pt x="329609" y="308832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022783" y="614726"/>
              <a:ext cx="345440" cy="385445"/>
            </a:xfrm>
            <a:custGeom>
              <a:avLst/>
              <a:gdLst/>
              <a:ahLst/>
              <a:cxnLst/>
              <a:rect l="l" t="t" r="r" b="b"/>
              <a:pathLst>
                <a:path w="345440" h="385444">
                  <a:moveTo>
                    <a:pt x="188268" y="385439"/>
                  </a:moveTo>
                  <a:lnTo>
                    <a:pt x="238832" y="377591"/>
                  </a:lnTo>
                  <a:lnTo>
                    <a:pt x="280703" y="364484"/>
                  </a:lnTo>
                  <a:lnTo>
                    <a:pt x="308832" y="341466"/>
                  </a:lnTo>
                  <a:lnTo>
                    <a:pt x="337797" y="317764"/>
                  </a:lnTo>
                  <a:lnTo>
                    <a:pt x="290559" y="266235"/>
                  </a:lnTo>
                  <a:lnTo>
                    <a:pt x="248080" y="298183"/>
                  </a:lnTo>
                  <a:lnTo>
                    <a:pt x="245943" y="298610"/>
                  </a:lnTo>
                  <a:lnTo>
                    <a:pt x="194045" y="308832"/>
                  </a:lnTo>
                  <a:lnTo>
                    <a:pt x="157682" y="302649"/>
                  </a:lnTo>
                  <a:lnTo>
                    <a:pt x="95832" y="224668"/>
                  </a:lnTo>
                  <a:lnTo>
                    <a:pt x="95832" y="223637"/>
                  </a:lnTo>
                  <a:lnTo>
                    <a:pt x="345274" y="223637"/>
                  </a:lnTo>
                  <a:lnTo>
                    <a:pt x="345274" y="183101"/>
                  </a:lnTo>
                  <a:lnTo>
                    <a:pt x="341862" y="154830"/>
                  </a:lnTo>
                  <a:lnTo>
                    <a:pt x="334059" y="108383"/>
                  </a:lnTo>
                  <a:lnTo>
                    <a:pt x="325635" y="92736"/>
                  </a:lnTo>
                  <a:lnTo>
                    <a:pt x="301434" y="50498"/>
                  </a:lnTo>
                  <a:lnTo>
                    <a:pt x="294626" y="45241"/>
                  </a:lnTo>
                  <a:lnTo>
                    <a:pt x="248589" y="13225"/>
                  </a:lnTo>
                  <a:lnTo>
                    <a:pt x="239597" y="10979"/>
                  </a:lnTo>
                  <a:lnTo>
                    <a:pt x="177734" y="0"/>
                  </a:lnTo>
                  <a:lnTo>
                    <a:pt x="154457" y="3637"/>
                  </a:lnTo>
                  <a:lnTo>
                    <a:pt x="106707" y="14084"/>
                  </a:lnTo>
                  <a:lnTo>
                    <a:pt x="92797" y="22981"/>
                  </a:lnTo>
                  <a:lnTo>
                    <a:pt x="50294" y="53590"/>
                  </a:lnTo>
                  <a:lnTo>
                    <a:pt x="42805" y="64508"/>
                  </a:lnTo>
                  <a:lnTo>
                    <a:pt x="13251" y="114223"/>
                  </a:lnTo>
                  <a:lnTo>
                    <a:pt x="9206" y="131892"/>
                  </a:lnTo>
                  <a:lnTo>
                    <a:pt x="0" y="192032"/>
                  </a:lnTo>
                  <a:lnTo>
                    <a:pt x="0" y="205774"/>
                  </a:lnTo>
                  <a:lnTo>
                    <a:pt x="3084" y="226256"/>
                  </a:lnTo>
                  <a:lnTo>
                    <a:pt x="13422" y="276025"/>
                  </a:lnTo>
                  <a:lnTo>
                    <a:pt x="21975" y="289920"/>
                  </a:lnTo>
                  <a:lnTo>
                    <a:pt x="51654" y="332879"/>
                  </a:lnTo>
                  <a:lnTo>
                    <a:pt x="62262" y="340575"/>
                  </a:lnTo>
                  <a:lnTo>
                    <a:pt x="111126" y="371355"/>
                  </a:lnTo>
                  <a:lnTo>
                    <a:pt x="128530" y="375642"/>
                  </a:lnTo>
                  <a:lnTo>
                    <a:pt x="188268" y="385439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15551" y="687258"/>
              <a:ext cx="164491" cy="89910"/>
            </a:xfrm>
            <a:prstGeom prst="rect">
              <a:avLst/>
            </a:prstGeom>
          </p:spPr>
        </p:pic>
      </p:grpSp>
      <p:grpSp>
        <p:nvGrpSpPr>
          <p:cNvPr id="80" name="object 80"/>
          <p:cNvGrpSpPr/>
          <p:nvPr/>
        </p:nvGrpSpPr>
        <p:grpSpPr>
          <a:xfrm>
            <a:off x="8444223" y="609964"/>
            <a:ext cx="337820" cy="388620"/>
            <a:chOff x="8444223" y="609964"/>
            <a:chExt cx="337820" cy="388620"/>
          </a:xfrm>
        </p:grpSpPr>
        <p:sp>
          <p:nvSpPr>
            <p:cNvPr id="81" name="object 81"/>
            <p:cNvSpPr/>
            <p:nvPr/>
          </p:nvSpPr>
          <p:spPr>
            <a:xfrm>
              <a:off x="8448985" y="614726"/>
              <a:ext cx="328295" cy="379095"/>
            </a:xfrm>
            <a:custGeom>
              <a:avLst/>
              <a:gdLst/>
              <a:ahLst/>
              <a:cxnLst/>
              <a:rect l="l" t="t" r="r" b="b"/>
              <a:pathLst>
                <a:path w="328295" h="379094">
                  <a:moveTo>
                    <a:pt x="306370" y="58399"/>
                  </a:moveTo>
                  <a:lnTo>
                    <a:pt x="91416" y="58399"/>
                  </a:lnTo>
                  <a:lnTo>
                    <a:pt x="107048" y="39505"/>
                  </a:lnTo>
                  <a:lnTo>
                    <a:pt x="125060" y="24046"/>
                  </a:lnTo>
                  <a:lnTo>
                    <a:pt x="160742" y="6183"/>
                  </a:lnTo>
                  <a:lnTo>
                    <a:pt x="201863" y="0"/>
                  </a:lnTo>
                  <a:lnTo>
                    <a:pt x="252839" y="8244"/>
                  </a:lnTo>
                  <a:lnTo>
                    <a:pt x="292941" y="34352"/>
                  </a:lnTo>
                  <a:lnTo>
                    <a:pt x="306370" y="58399"/>
                  </a:lnTo>
                  <a:close/>
                </a:path>
                <a:path w="328295" h="379094">
                  <a:moveTo>
                    <a:pt x="94815" y="378569"/>
                  </a:moveTo>
                  <a:lnTo>
                    <a:pt x="0" y="378569"/>
                  </a:lnTo>
                  <a:lnTo>
                    <a:pt x="0" y="6870"/>
                  </a:lnTo>
                  <a:lnTo>
                    <a:pt x="85638" y="6870"/>
                  </a:lnTo>
                  <a:lnTo>
                    <a:pt x="91416" y="58399"/>
                  </a:lnTo>
                  <a:lnTo>
                    <a:pt x="306370" y="58399"/>
                  </a:lnTo>
                  <a:lnTo>
                    <a:pt x="317113" y="77637"/>
                  </a:lnTo>
                  <a:lnTo>
                    <a:pt x="163461" y="77637"/>
                  </a:lnTo>
                  <a:lnTo>
                    <a:pt x="138483" y="80729"/>
                  </a:lnTo>
                  <a:lnTo>
                    <a:pt x="118263" y="90004"/>
                  </a:lnTo>
                  <a:lnTo>
                    <a:pt x="105349" y="100654"/>
                  </a:lnTo>
                  <a:lnTo>
                    <a:pt x="94815" y="114395"/>
                  </a:lnTo>
                  <a:lnTo>
                    <a:pt x="94815" y="378569"/>
                  </a:lnTo>
                  <a:close/>
                </a:path>
                <a:path w="328295" h="379094">
                  <a:moveTo>
                    <a:pt x="328282" y="378569"/>
                  </a:moveTo>
                  <a:lnTo>
                    <a:pt x="233807" y="378569"/>
                  </a:lnTo>
                  <a:lnTo>
                    <a:pt x="233807" y="151152"/>
                  </a:lnTo>
                  <a:lnTo>
                    <a:pt x="228881" y="114910"/>
                  </a:lnTo>
                  <a:lnTo>
                    <a:pt x="214777" y="92409"/>
                  </a:lnTo>
                  <a:lnTo>
                    <a:pt x="192688" y="80901"/>
                  </a:lnTo>
                  <a:lnTo>
                    <a:pt x="163461" y="77637"/>
                  </a:lnTo>
                  <a:lnTo>
                    <a:pt x="317113" y="77637"/>
                  </a:lnTo>
                  <a:lnTo>
                    <a:pt x="318936" y="80901"/>
                  </a:lnTo>
                  <a:lnTo>
                    <a:pt x="328282" y="149778"/>
                  </a:lnTo>
                  <a:lnTo>
                    <a:pt x="328282" y="37856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448985" y="614726"/>
              <a:ext cx="328295" cy="379095"/>
            </a:xfrm>
            <a:custGeom>
              <a:avLst/>
              <a:gdLst/>
              <a:ahLst/>
              <a:cxnLst/>
              <a:rect l="l" t="t" r="r" b="b"/>
              <a:pathLst>
                <a:path w="328295" h="379094">
                  <a:moveTo>
                    <a:pt x="94815" y="378569"/>
                  </a:moveTo>
                  <a:lnTo>
                    <a:pt x="94815" y="114395"/>
                  </a:lnTo>
                  <a:lnTo>
                    <a:pt x="94815" y="114395"/>
                  </a:lnTo>
                  <a:lnTo>
                    <a:pt x="105349" y="100654"/>
                  </a:lnTo>
                  <a:lnTo>
                    <a:pt x="118263" y="90004"/>
                  </a:lnTo>
                  <a:lnTo>
                    <a:pt x="138483" y="80729"/>
                  </a:lnTo>
                  <a:lnTo>
                    <a:pt x="163461" y="77637"/>
                  </a:lnTo>
                  <a:lnTo>
                    <a:pt x="163461" y="77637"/>
                  </a:lnTo>
                  <a:lnTo>
                    <a:pt x="192688" y="80901"/>
                  </a:lnTo>
                  <a:lnTo>
                    <a:pt x="214777" y="92409"/>
                  </a:lnTo>
                  <a:lnTo>
                    <a:pt x="228881" y="114910"/>
                  </a:lnTo>
                  <a:lnTo>
                    <a:pt x="233807" y="151152"/>
                  </a:lnTo>
                  <a:lnTo>
                    <a:pt x="233807" y="378569"/>
                  </a:lnTo>
                  <a:lnTo>
                    <a:pt x="328282" y="378569"/>
                  </a:lnTo>
                  <a:lnTo>
                    <a:pt x="328282" y="149778"/>
                  </a:lnTo>
                  <a:lnTo>
                    <a:pt x="324262" y="120149"/>
                  </a:lnTo>
                  <a:lnTo>
                    <a:pt x="318936" y="80901"/>
                  </a:lnTo>
                  <a:lnTo>
                    <a:pt x="314704" y="73325"/>
                  </a:lnTo>
                  <a:lnTo>
                    <a:pt x="292941" y="34352"/>
                  </a:lnTo>
                  <a:lnTo>
                    <a:pt x="252839" y="8244"/>
                  </a:lnTo>
                  <a:lnTo>
                    <a:pt x="201863" y="0"/>
                  </a:lnTo>
                  <a:lnTo>
                    <a:pt x="201863" y="0"/>
                  </a:lnTo>
                  <a:lnTo>
                    <a:pt x="91416" y="58399"/>
                  </a:lnTo>
                  <a:lnTo>
                    <a:pt x="85638" y="6870"/>
                  </a:lnTo>
                  <a:lnTo>
                    <a:pt x="0" y="6870"/>
                  </a:lnTo>
                  <a:lnTo>
                    <a:pt x="0" y="378569"/>
                  </a:lnTo>
                  <a:lnTo>
                    <a:pt x="94815" y="378569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8855475" y="525799"/>
            <a:ext cx="341630" cy="480059"/>
            <a:chOff x="8855475" y="525799"/>
            <a:chExt cx="341630" cy="480059"/>
          </a:xfrm>
        </p:grpSpPr>
        <p:sp>
          <p:nvSpPr>
            <p:cNvPr id="84" name="object 84"/>
            <p:cNvSpPr/>
            <p:nvPr/>
          </p:nvSpPr>
          <p:spPr>
            <a:xfrm>
              <a:off x="8860238" y="530561"/>
              <a:ext cx="332105" cy="470534"/>
            </a:xfrm>
            <a:custGeom>
              <a:avLst/>
              <a:gdLst/>
              <a:ahLst/>
              <a:cxnLst/>
              <a:rect l="l" t="t" r="r" b="b"/>
              <a:pathLst>
                <a:path w="332104" h="470534">
                  <a:moveTo>
                    <a:pt x="178413" y="91035"/>
                  </a:moveTo>
                  <a:lnTo>
                    <a:pt x="83939" y="91035"/>
                  </a:lnTo>
                  <a:lnTo>
                    <a:pt x="83939" y="0"/>
                  </a:lnTo>
                  <a:lnTo>
                    <a:pt x="178413" y="0"/>
                  </a:lnTo>
                  <a:lnTo>
                    <a:pt x="178413" y="91035"/>
                  </a:lnTo>
                  <a:close/>
                </a:path>
                <a:path w="332104" h="470534">
                  <a:moveTo>
                    <a:pt x="315707" y="161458"/>
                  </a:moveTo>
                  <a:lnTo>
                    <a:pt x="0" y="161458"/>
                  </a:lnTo>
                  <a:lnTo>
                    <a:pt x="0" y="91035"/>
                  </a:lnTo>
                  <a:lnTo>
                    <a:pt x="315707" y="91035"/>
                  </a:lnTo>
                  <a:lnTo>
                    <a:pt x="315707" y="161458"/>
                  </a:lnTo>
                  <a:close/>
                </a:path>
                <a:path w="332104" h="470534">
                  <a:moveTo>
                    <a:pt x="217495" y="469948"/>
                  </a:moveTo>
                  <a:lnTo>
                    <a:pt x="162611" y="461875"/>
                  </a:lnTo>
                  <a:lnTo>
                    <a:pt x="120640" y="436625"/>
                  </a:lnTo>
                  <a:lnTo>
                    <a:pt x="93454" y="393512"/>
                  </a:lnTo>
                  <a:lnTo>
                    <a:pt x="83939" y="330475"/>
                  </a:lnTo>
                  <a:lnTo>
                    <a:pt x="83939" y="161458"/>
                  </a:lnTo>
                  <a:lnTo>
                    <a:pt x="178413" y="161458"/>
                  </a:lnTo>
                  <a:lnTo>
                    <a:pt x="178413" y="321200"/>
                  </a:lnTo>
                  <a:lnTo>
                    <a:pt x="183002" y="355037"/>
                  </a:lnTo>
                  <a:lnTo>
                    <a:pt x="196085" y="376508"/>
                  </a:lnTo>
                  <a:lnTo>
                    <a:pt x="216644" y="388188"/>
                  </a:lnTo>
                  <a:lnTo>
                    <a:pt x="243661" y="391623"/>
                  </a:lnTo>
                  <a:lnTo>
                    <a:pt x="323945" y="391623"/>
                  </a:lnTo>
                  <a:lnTo>
                    <a:pt x="331679" y="446931"/>
                  </a:lnTo>
                  <a:lnTo>
                    <a:pt x="308571" y="457065"/>
                  </a:lnTo>
                  <a:lnTo>
                    <a:pt x="280365" y="464108"/>
                  </a:lnTo>
                  <a:lnTo>
                    <a:pt x="249269" y="468402"/>
                  </a:lnTo>
                  <a:lnTo>
                    <a:pt x="217495" y="469948"/>
                  </a:lnTo>
                  <a:close/>
                </a:path>
                <a:path w="332104" h="470534">
                  <a:moveTo>
                    <a:pt x="323945" y="391623"/>
                  </a:moveTo>
                  <a:lnTo>
                    <a:pt x="243661" y="391623"/>
                  </a:lnTo>
                  <a:lnTo>
                    <a:pt x="265920" y="390592"/>
                  </a:lnTo>
                  <a:lnTo>
                    <a:pt x="287842" y="387844"/>
                  </a:lnTo>
                  <a:lnTo>
                    <a:pt x="307042" y="384752"/>
                  </a:lnTo>
                  <a:lnTo>
                    <a:pt x="322504" y="381317"/>
                  </a:lnTo>
                  <a:lnTo>
                    <a:pt x="323945" y="391623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860238" y="530561"/>
              <a:ext cx="332105" cy="470534"/>
            </a:xfrm>
            <a:custGeom>
              <a:avLst/>
              <a:gdLst/>
              <a:ahLst/>
              <a:cxnLst/>
              <a:rect l="l" t="t" r="r" b="b"/>
              <a:pathLst>
                <a:path w="332104" h="470534">
                  <a:moveTo>
                    <a:pt x="83939" y="0"/>
                  </a:moveTo>
                  <a:lnTo>
                    <a:pt x="83939" y="91035"/>
                  </a:lnTo>
                  <a:lnTo>
                    <a:pt x="0" y="91035"/>
                  </a:lnTo>
                  <a:lnTo>
                    <a:pt x="0" y="161458"/>
                  </a:lnTo>
                  <a:lnTo>
                    <a:pt x="83939" y="161458"/>
                  </a:lnTo>
                  <a:lnTo>
                    <a:pt x="83939" y="330475"/>
                  </a:lnTo>
                  <a:lnTo>
                    <a:pt x="87342" y="353025"/>
                  </a:lnTo>
                  <a:lnTo>
                    <a:pt x="93454" y="393512"/>
                  </a:lnTo>
                  <a:lnTo>
                    <a:pt x="95535" y="396811"/>
                  </a:lnTo>
                  <a:lnTo>
                    <a:pt x="120640" y="436625"/>
                  </a:lnTo>
                  <a:lnTo>
                    <a:pt x="162611" y="461875"/>
                  </a:lnTo>
                  <a:lnTo>
                    <a:pt x="217495" y="469948"/>
                  </a:lnTo>
                  <a:lnTo>
                    <a:pt x="217495" y="469948"/>
                  </a:lnTo>
                  <a:lnTo>
                    <a:pt x="249269" y="468402"/>
                  </a:lnTo>
                  <a:lnTo>
                    <a:pt x="280365" y="464108"/>
                  </a:lnTo>
                  <a:lnTo>
                    <a:pt x="308571" y="457065"/>
                  </a:lnTo>
                  <a:lnTo>
                    <a:pt x="331679" y="446931"/>
                  </a:lnTo>
                  <a:lnTo>
                    <a:pt x="322504" y="381317"/>
                  </a:lnTo>
                  <a:lnTo>
                    <a:pt x="307042" y="384752"/>
                  </a:lnTo>
                  <a:lnTo>
                    <a:pt x="243661" y="391623"/>
                  </a:lnTo>
                  <a:lnTo>
                    <a:pt x="243661" y="391623"/>
                  </a:lnTo>
                  <a:lnTo>
                    <a:pt x="178413" y="321200"/>
                  </a:lnTo>
                  <a:lnTo>
                    <a:pt x="178413" y="161458"/>
                  </a:lnTo>
                  <a:lnTo>
                    <a:pt x="315707" y="161458"/>
                  </a:lnTo>
                  <a:lnTo>
                    <a:pt x="315707" y="91035"/>
                  </a:lnTo>
                  <a:lnTo>
                    <a:pt x="178413" y="91035"/>
                  </a:lnTo>
                  <a:lnTo>
                    <a:pt x="178413" y="0"/>
                  </a:lnTo>
                  <a:lnTo>
                    <a:pt x="83939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9270464" y="609964"/>
            <a:ext cx="345440" cy="395605"/>
            <a:chOff x="9270464" y="609964"/>
            <a:chExt cx="345440" cy="395605"/>
          </a:xfrm>
        </p:grpSpPr>
        <p:sp>
          <p:nvSpPr>
            <p:cNvPr id="87" name="object 87"/>
            <p:cNvSpPr/>
            <p:nvPr/>
          </p:nvSpPr>
          <p:spPr>
            <a:xfrm>
              <a:off x="9275226" y="614726"/>
              <a:ext cx="335915" cy="386080"/>
            </a:xfrm>
            <a:custGeom>
              <a:avLst/>
              <a:gdLst/>
              <a:ahLst/>
              <a:cxnLst/>
              <a:rect l="l" t="t" r="r" b="b"/>
              <a:pathLst>
                <a:path w="335915" h="386080">
                  <a:moveTo>
                    <a:pt x="323915" y="317077"/>
                  </a:moveTo>
                  <a:lnTo>
                    <a:pt x="171956" y="317077"/>
                  </a:lnTo>
                  <a:lnTo>
                    <a:pt x="204072" y="313813"/>
                  </a:lnTo>
                  <a:lnTo>
                    <a:pt x="226670" y="305053"/>
                  </a:lnTo>
                  <a:lnTo>
                    <a:pt x="239414" y="292343"/>
                  </a:lnTo>
                  <a:lnTo>
                    <a:pt x="243663" y="276541"/>
                  </a:lnTo>
                  <a:lnTo>
                    <a:pt x="239755" y="261425"/>
                  </a:lnTo>
                  <a:lnTo>
                    <a:pt x="225991" y="249058"/>
                  </a:lnTo>
                  <a:lnTo>
                    <a:pt x="199144" y="238752"/>
                  </a:lnTo>
                  <a:lnTo>
                    <a:pt x="157003" y="229133"/>
                  </a:lnTo>
                  <a:lnTo>
                    <a:pt x="98042" y="212816"/>
                  </a:lnTo>
                  <a:lnTo>
                    <a:pt x="52334" y="188941"/>
                  </a:lnTo>
                  <a:lnTo>
                    <a:pt x="22600" y="156992"/>
                  </a:lnTo>
                  <a:lnTo>
                    <a:pt x="11893" y="115082"/>
                  </a:lnTo>
                  <a:lnTo>
                    <a:pt x="22768" y="71110"/>
                  </a:lnTo>
                  <a:lnTo>
                    <a:pt x="54034" y="34352"/>
                  </a:lnTo>
                  <a:lnTo>
                    <a:pt x="103650" y="9275"/>
                  </a:lnTo>
                  <a:lnTo>
                    <a:pt x="169578" y="0"/>
                  </a:lnTo>
                  <a:lnTo>
                    <a:pt x="233223" y="8164"/>
                  </a:lnTo>
                  <a:lnTo>
                    <a:pt x="238564" y="9103"/>
                  </a:lnTo>
                  <a:lnTo>
                    <a:pt x="290560" y="34009"/>
                  </a:lnTo>
                  <a:lnTo>
                    <a:pt x="320226" y="69049"/>
                  </a:lnTo>
                  <a:lnTo>
                    <a:pt x="169578" y="69049"/>
                  </a:lnTo>
                  <a:lnTo>
                    <a:pt x="139331" y="72484"/>
                  </a:lnTo>
                  <a:lnTo>
                    <a:pt x="118262" y="82103"/>
                  </a:lnTo>
                  <a:lnTo>
                    <a:pt x="106879" y="94985"/>
                  </a:lnTo>
                  <a:lnTo>
                    <a:pt x="102971" y="110616"/>
                  </a:lnTo>
                  <a:lnTo>
                    <a:pt x="106368" y="125903"/>
                  </a:lnTo>
                  <a:lnTo>
                    <a:pt x="118602" y="138442"/>
                  </a:lnTo>
                  <a:lnTo>
                    <a:pt x="142052" y="148919"/>
                  </a:lnTo>
                  <a:lnTo>
                    <a:pt x="180112" y="156992"/>
                  </a:lnTo>
                  <a:lnTo>
                    <a:pt x="238856" y="170315"/>
                  </a:lnTo>
                  <a:lnTo>
                    <a:pt x="241964" y="171077"/>
                  </a:lnTo>
                  <a:lnTo>
                    <a:pt x="291239" y="193063"/>
                  </a:lnTo>
                  <a:lnTo>
                    <a:pt x="323694" y="226213"/>
                  </a:lnTo>
                  <a:lnTo>
                    <a:pt x="335419" y="272418"/>
                  </a:lnTo>
                  <a:lnTo>
                    <a:pt x="323915" y="317077"/>
                  </a:lnTo>
                  <a:close/>
                </a:path>
                <a:path w="335915" h="386080">
                  <a:moveTo>
                    <a:pt x="334059" y="119891"/>
                  </a:moveTo>
                  <a:lnTo>
                    <a:pt x="239584" y="119891"/>
                  </a:lnTo>
                  <a:lnTo>
                    <a:pt x="236525" y="102543"/>
                  </a:lnTo>
                  <a:lnTo>
                    <a:pt x="227349" y="87943"/>
                  </a:lnTo>
                  <a:lnTo>
                    <a:pt x="204411" y="74202"/>
                  </a:lnTo>
                  <a:lnTo>
                    <a:pt x="169578" y="69049"/>
                  </a:lnTo>
                  <a:lnTo>
                    <a:pt x="320226" y="69049"/>
                  </a:lnTo>
                  <a:lnTo>
                    <a:pt x="322844" y="72141"/>
                  </a:lnTo>
                  <a:lnTo>
                    <a:pt x="334059" y="119891"/>
                  </a:lnTo>
                  <a:close/>
                </a:path>
                <a:path w="335915" h="386080">
                  <a:moveTo>
                    <a:pt x="169917" y="385783"/>
                  </a:moveTo>
                  <a:lnTo>
                    <a:pt x="105022" y="376501"/>
                  </a:lnTo>
                  <a:lnTo>
                    <a:pt x="43498" y="345934"/>
                  </a:lnTo>
                  <a:lnTo>
                    <a:pt x="11044" y="305912"/>
                  </a:lnTo>
                  <a:lnTo>
                    <a:pt x="0" y="260738"/>
                  </a:lnTo>
                  <a:lnTo>
                    <a:pt x="90057" y="260738"/>
                  </a:lnTo>
                  <a:lnTo>
                    <a:pt x="98212" y="286675"/>
                  </a:lnTo>
                  <a:lnTo>
                    <a:pt x="116563" y="304023"/>
                  </a:lnTo>
                  <a:lnTo>
                    <a:pt x="142220" y="313985"/>
                  </a:lnTo>
                  <a:lnTo>
                    <a:pt x="171956" y="317077"/>
                  </a:lnTo>
                  <a:lnTo>
                    <a:pt x="323915" y="317077"/>
                  </a:lnTo>
                  <a:lnTo>
                    <a:pt x="323694" y="317936"/>
                  </a:lnTo>
                  <a:lnTo>
                    <a:pt x="290564" y="353830"/>
                  </a:lnTo>
                  <a:lnTo>
                    <a:pt x="238226" y="377366"/>
                  </a:lnTo>
                  <a:lnTo>
                    <a:pt x="194159" y="383033"/>
                  </a:lnTo>
                  <a:lnTo>
                    <a:pt x="169917" y="385783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275226" y="614726"/>
              <a:ext cx="335915" cy="386080"/>
            </a:xfrm>
            <a:custGeom>
              <a:avLst/>
              <a:gdLst/>
              <a:ahLst/>
              <a:cxnLst/>
              <a:rect l="l" t="t" r="r" b="b"/>
              <a:pathLst>
                <a:path w="335915" h="386080">
                  <a:moveTo>
                    <a:pt x="243663" y="276541"/>
                  </a:moveTo>
                  <a:lnTo>
                    <a:pt x="243663" y="276541"/>
                  </a:lnTo>
                  <a:lnTo>
                    <a:pt x="171956" y="317077"/>
                  </a:lnTo>
                  <a:lnTo>
                    <a:pt x="171956" y="317077"/>
                  </a:lnTo>
                  <a:lnTo>
                    <a:pt x="90057" y="260738"/>
                  </a:lnTo>
                  <a:lnTo>
                    <a:pt x="0" y="260738"/>
                  </a:lnTo>
                  <a:lnTo>
                    <a:pt x="11044" y="305912"/>
                  </a:lnTo>
                  <a:lnTo>
                    <a:pt x="43498" y="345934"/>
                  </a:lnTo>
                  <a:lnTo>
                    <a:pt x="96684" y="374790"/>
                  </a:lnTo>
                  <a:lnTo>
                    <a:pt x="105022" y="376501"/>
                  </a:lnTo>
                  <a:lnTo>
                    <a:pt x="169917" y="385783"/>
                  </a:lnTo>
                  <a:lnTo>
                    <a:pt x="194159" y="383033"/>
                  </a:lnTo>
                  <a:lnTo>
                    <a:pt x="238226" y="377366"/>
                  </a:lnTo>
                  <a:lnTo>
                    <a:pt x="250278" y="371947"/>
                  </a:lnTo>
                  <a:lnTo>
                    <a:pt x="290560" y="353835"/>
                  </a:lnTo>
                  <a:lnTo>
                    <a:pt x="323694" y="317936"/>
                  </a:lnTo>
                  <a:lnTo>
                    <a:pt x="335419" y="272418"/>
                  </a:lnTo>
                  <a:lnTo>
                    <a:pt x="335006" y="270788"/>
                  </a:lnTo>
                  <a:lnTo>
                    <a:pt x="323694" y="226213"/>
                  </a:lnTo>
                  <a:lnTo>
                    <a:pt x="291239" y="193063"/>
                  </a:lnTo>
                  <a:lnTo>
                    <a:pt x="241964" y="171077"/>
                  </a:lnTo>
                  <a:lnTo>
                    <a:pt x="238856" y="170315"/>
                  </a:lnTo>
                  <a:lnTo>
                    <a:pt x="180112" y="156992"/>
                  </a:lnTo>
                  <a:lnTo>
                    <a:pt x="176595" y="156246"/>
                  </a:lnTo>
                  <a:lnTo>
                    <a:pt x="142052" y="148919"/>
                  </a:lnTo>
                  <a:lnTo>
                    <a:pt x="118602" y="138442"/>
                  </a:lnTo>
                  <a:lnTo>
                    <a:pt x="106368" y="125903"/>
                  </a:lnTo>
                  <a:lnTo>
                    <a:pt x="102971" y="110616"/>
                  </a:lnTo>
                  <a:lnTo>
                    <a:pt x="102971" y="110616"/>
                  </a:lnTo>
                  <a:lnTo>
                    <a:pt x="106879" y="94985"/>
                  </a:lnTo>
                  <a:lnTo>
                    <a:pt x="118262" y="82103"/>
                  </a:lnTo>
                  <a:lnTo>
                    <a:pt x="139331" y="72484"/>
                  </a:lnTo>
                  <a:lnTo>
                    <a:pt x="169578" y="69049"/>
                  </a:lnTo>
                  <a:lnTo>
                    <a:pt x="169578" y="69049"/>
                  </a:lnTo>
                  <a:lnTo>
                    <a:pt x="204411" y="74202"/>
                  </a:lnTo>
                  <a:lnTo>
                    <a:pt x="227349" y="87943"/>
                  </a:lnTo>
                  <a:lnTo>
                    <a:pt x="236525" y="102543"/>
                  </a:lnTo>
                  <a:lnTo>
                    <a:pt x="239584" y="119891"/>
                  </a:lnTo>
                  <a:lnTo>
                    <a:pt x="334059" y="119891"/>
                  </a:lnTo>
                  <a:lnTo>
                    <a:pt x="322844" y="72141"/>
                  </a:lnTo>
                  <a:lnTo>
                    <a:pt x="233223" y="8164"/>
                  </a:lnTo>
                  <a:lnTo>
                    <a:pt x="169578" y="0"/>
                  </a:lnTo>
                  <a:lnTo>
                    <a:pt x="147877" y="2935"/>
                  </a:lnTo>
                  <a:lnTo>
                    <a:pt x="103650" y="9275"/>
                  </a:lnTo>
                  <a:lnTo>
                    <a:pt x="93662" y="14322"/>
                  </a:lnTo>
                  <a:lnTo>
                    <a:pt x="54034" y="34352"/>
                  </a:lnTo>
                  <a:lnTo>
                    <a:pt x="22768" y="71110"/>
                  </a:lnTo>
                  <a:lnTo>
                    <a:pt x="11893" y="115082"/>
                  </a:lnTo>
                  <a:lnTo>
                    <a:pt x="11893" y="115082"/>
                  </a:lnTo>
                  <a:lnTo>
                    <a:pt x="22600" y="156992"/>
                  </a:lnTo>
                  <a:lnTo>
                    <a:pt x="52334" y="188941"/>
                  </a:lnTo>
                  <a:lnTo>
                    <a:pt x="98042" y="212816"/>
                  </a:lnTo>
                  <a:lnTo>
                    <a:pt x="157003" y="229133"/>
                  </a:lnTo>
                  <a:lnTo>
                    <a:pt x="164521" y="230850"/>
                  </a:lnTo>
                  <a:lnTo>
                    <a:pt x="199144" y="238752"/>
                  </a:lnTo>
                  <a:lnTo>
                    <a:pt x="225991" y="249058"/>
                  </a:lnTo>
                  <a:lnTo>
                    <a:pt x="239755" y="261425"/>
                  </a:lnTo>
                  <a:lnTo>
                    <a:pt x="243663" y="276541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55" dirty="0"/>
              <a:t>3</a:t>
            </a:fld>
            <a:endParaRPr spc="5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175" y="740425"/>
            <a:ext cx="270510" cy="297180"/>
          </a:xfrm>
          <a:custGeom>
            <a:avLst/>
            <a:gdLst/>
            <a:ahLst/>
            <a:cxnLst/>
            <a:rect l="l" t="t" r="r" b="b"/>
            <a:pathLst>
              <a:path w="270509" h="297180">
                <a:moveTo>
                  <a:pt x="269999" y="147291"/>
                </a:moveTo>
                <a:lnTo>
                  <a:pt x="2033" y="147291"/>
                </a:lnTo>
                <a:lnTo>
                  <a:pt x="51534" y="136990"/>
                </a:lnTo>
                <a:lnTo>
                  <a:pt x="92804" y="108713"/>
                </a:lnTo>
                <a:lnTo>
                  <a:pt x="122264" y="66396"/>
                </a:lnTo>
                <a:lnTo>
                  <a:pt x="136335" y="13974"/>
                </a:lnTo>
                <a:lnTo>
                  <a:pt x="136977" y="0"/>
                </a:lnTo>
                <a:lnTo>
                  <a:pt x="138519" y="0"/>
                </a:lnTo>
                <a:lnTo>
                  <a:pt x="151776" y="63172"/>
                </a:lnTo>
                <a:lnTo>
                  <a:pt x="178004" y="103796"/>
                </a:lnTo>
                <a:lnTo>
                  <a:pt x="214935" y="132647"/>
                </a:lnTo>
                <a:lnTo>
                  <a:pt x="259660" y="146524"/>
                </a:lnTo>
                <a:lnTo>
                  <a:pt x="269999" y="147099"/>
                </a:lnTo>
                <a:lnTo>
                  <a:pt x="269999" y="147291"/>
                </a:lnTo>
                <a:close/>
              </a:path>
              <a:path w="270509" h="297180">
                <a:moveTo>
                  <a:pt x="133021" y="297000"/>
                </a:moveTo>
                <a:lnTo>
                  <a:pt x="131480" y="297000"/>
                </a:lnTo>
                <a:lnTo>
                  <a:pt x="130838" y="283025"/>
                </a:lnTo>
                <a:lnTo>
                  <a:pt x="118223" y="233827"/>
                </a:lnTo>
                <a:lnTo>
                  <a:pt x="91994" y="193203"/>
                </a:lnTo>
                <a:lnTo>
                  <a:pt x="55063" y="164352"/>
                </a:lnTo>
                <a:lnTo>
                  <a:pt x="10338" y="150475"/>
                </a:lnTo>
                <a:lnTo>
                  <a:pt x="0" y="149901"/>
                </a:lnTo>
                <a:lnTo>
                  <a:pt x="0" y="147178"/>
                </a:lnTo>
                <a:lnTo>
                  <a:pt x="2033" y="147291"/>
                </a:lnTo>
                <a:lnTo>
                  <a:pt x="269999" y="147291"/>
                </a:lnTo>
                <a:lnTo>
                  <a:pt x="269999" y="149708"/>
                </a:lnTo>
                <a:lnTo>
                  <a:pt x="267965" y="149708"/>
                </a:lnTo>
                <a:lnTo>
                  <a:pt x="218464" y="160009"/>
                </a:lnTo>
                <a:lnTo>
                  <a:pt x="177195" y="188286"/>
                </a:lnTo>
                <a:lnTo>
                  <a:pt x="147735" y="230603"/>
                </a:lnTo>
                <a:lnTo>
                  <a:pt x="133663" y="283025"/>
                </a:lnTo>
                <a:lnTo>
                  <a:pt x="133021" y="297000"/>
                </a:lnTo>
                <a:close/>
              </a:path>
              <a:path w="270509" h="297180">
                <a:moveTo>
                  <a:pt x="269999" y="149821"/>
                </a:moveTo>
                <a:lnTo>
                  <a:pt x="267965" y="149708"/>
                </a:lnTo>
                <a:lnTo>
                  <a:pt x="269999" y="149708"/>
                </a:lnTo>
                <a:close/>
              </a:path>
            </a:pathLst>
          </a:custGeom>
          <a:solidFill>
            <a:srgbClr val="1D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81375" y="149950"/>
            <a:ext cx="270510" cy="297180"/>
          </a:xfrm>
          <a:custGeom>
            <a:avLst/>
            <a:gdLst/>
            <a:ahLst/>
            <a:cxnLst/>
            <a:rect l="l" t="t" r="r" b="b"/>
            <a:pathLst>
              <a:path w="270509" h="297180">
                <a:moveTo>
                  <a:pt x="269999" y="147291"/>
                </a:moveTo>
                <a:lnTo>
                  <a:pt x="2033" y="147291"/>
                </a:lnTo>
                <a:lnTo>
                  <a:pt x="51534" y="136990"/>
                </a:lnTo>
                <a:lnTo>
                  <a:pt x="92804" y="108713"/>
                </a:lnTo>
                <a:lnTo>
                  <a:pt x="122264" y="66396"/>
                </a:lnTo>
                <a:lnTo>
                  <a:pt x="136336" y="13974"/>
                </a:lnTo>
                <a:lnTo>
                  <a:pt x="136977" y="0"/>
                </a:lnTo>
                <a:lnTo>
                  <a:pt x="138519" y="0"/>
                </a:lnTo>
                <a:lnTo>
                  <a:pt x="151776" y="63172"/>
                </a:lnTo>
                <a:lnTo>
                  <a:pt x="178004" y="103796"/>
                </a:lnTo>
                <a:lnTo>
                  <a:pt x="214935" y="132647"/>
                </a:lnTo>
                <a:lnTo>
                  <a:pt x="259660" y="146524"/>
                </a:lnTo>
                <a:lnTo>
                  <a:pt x="269999" y="147099"/>
                </a:lnTo>
                <a:lnTo>
                  <a:pt x="269999" y="147291"/>
                </a:lnTo>
                <a:close/>
              </a:path>
              <a:path w="270509" h="297180">
                <a:moveTo>
                  <a:pt x="133022" y="296999"/>
                </a:moveTo>
                <a:lnTo>
                  <a:pt x="131480" y="296999"/>
                </a:lnTo>
                <a:lnTo>
                  <a:pt x="130838" y="283025"/>
                </a:lnTo>
                <a:lnTo>
                  <a:pt x="118223" y="233827"/>
                </a:lnTo>
                <a:lnTo>
                  <a:pt x="91995" y="193203"/>
                </a:lnTo>
                <a:lnTo>
                  <a:pt x="55064" y="164352"/>
                </a:lnTo>
                <a:lnTo>
                  <a:pt x="10338" y="150475"/>
                </a:lnTo>
                <a:lnTo>
                  <a:pt x="0" y="149901"/>
                </a:lnTo>
                <a:lnTo>
                  <a:pt x="0" y="147178"/>
                </a:lnTo>
                <a:lnTo>
                  <a:pt x="2033" y="147291"/>
                </a:lnTo>
                <a:lnTo>
                  <a:pt x="269999" y="147291"/>
                </a:lnTo>
                <a:lnTo>
                  <a:pt x="269999" y="149708"/>
                </a:lnTo>
                <a:lnTo>
                  <a:pt x="267966" y="149708"/>
                </a:lnTo>
                <a:lnTo>
                  <a:pt x="218465" y="160009"/>
                </a:lnTo>
                <a:lnTo>
                  <a:pt x="177195" y="188286"/>
                </a:lnTo>
                <a:lnTo>
                  <a:pt x="147735" y="230603"/>
                </a:lnTo>
                <a:lnTo>
                  <a:pt x="133663" y="283025"/>
                </a:lnTo>
                <a:lnTo>
                  <a:pt x="133022" y="296999"/>
                </a:lnTo>
                <a:close/>
              </a:path>
              <a:path w="270509" h="297180">
                <a:moveTo>
                  <a:pt x="269999" y="149821"/>
                </a:moveTo>
                <a:lnTo>
                  <a:pt x="267966" y="149708"/>
                </a:lnTo>
                <a:lnTo>
                  <a:pt x="269999" y="149708"/>
                </a:lnTo>
                <a:close/>
              </a:path>
            </a:pathLst>
          </a:custGeom>
          <a:solidFill>
            <a:srgbClr val="1D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54900" y="574825"/>
            <a:ext cx="270510" cy="297180"/>
          </a:xfrm>
          <a:custGeom>
            <a:avLst/>
            <a:gdLst/>
            <a:ahLst/>
            <a:cxnLst/>
            <a:rect l="l" t="t" r="r" b="b"/>
            <a:pathLst>
              <a:path w="270509" h="297180">
                <a:moveTo>
                  <a:pt x="269999" y="147291"/>
                </a:moveTo>
                <a:lnTo>
                  <a:pt x="2033" y="147291"/>
                </a:lnTo>
                <a:lnTo>
                  <a:pt x="51534" y="136990"/>
                </a:lnTo>
                <a:lnTo>
                  <a:pt x="92804" y="108713"/>
                </a:lnTo>
                <a:lnTo>
                  <a:pt x="122264" y="66396"/>
                </a:lnTo>
                <a:lnTo>
                  <a:pt x="136336" y="13974"/>
                </a:lnTo>
                <a:lnTo>
                  <a:pt x="136977" y="0"/>
                </a:lnTo>
                <a:lnTo>
                  <a:pt x="138519" y="0"/>
                </a:lnTo>
                <a:lnTo>
                  <a:pt x="151776" y="63172"/>
                </a:lnTo>
                <a:lnTo>
                  <a:pt x="178004" y="103796"/>
                </a:lnTo>
                <a:lnTo>
                  <a:pt x="214935" y="132647"/>
                </a:lnTo>
                <a:lnTo>
                  <a:pt x="259660" y="146524"/>
                </a:lnTo>
                <a:lnTo>
                  <a:pt x="269999" y="147099"/>
                </a:lnTo>
                <a:lnTo>
                  <a:pt x="269999" y="147291"/>
                </a:lnTo>
                <a:close/>
              </a:path>
              <a:path w="270509" h="297180">
                <a:moveTo>
                  <a:pt x="133021" y="297000"/>
                </a:moveTo>
                <a:lnTo>
                  <a:pt x="131480" y="297000"/>
                </a:lnTo>
                <a:lnTo>
                  <a:pt x="130838" y="283025"/>
                </a:lnTo>
                <a:lnTo>
                  <a:pt x="118223" y="233827"/>
                </a:lnTo>
                <a:lnTo>
                  <a:pt x="91994" y="193203"/>
                </a:lnTo>
                <a:lnTo>
                  <a:pt x="55063" y="164352"/>
                </a:lnTo>
                <a:lnTo>
                  <a:pt x="10338" y="150475"/>
                </a:lnTo>
                <a:lnTo>
                  <a:pt x="0" y="149901"/>
                </a:lnTo>
                <a:lnTo>
                  <a:pt x="0" y="147178"/>
                </a:lnTo>
                <a:lnTo>
                  <a:pt x="2033" y="147291"/>
                </a:lnTo>
                <a:lnTo>
                  <a:pt x="269999" y="147291"/>
                </a:lnTo>
                <a:lnTo>
                  <a:pt x="269999" y="149708"/>
                </a:lnTo>
                <a:lnTo>
                  <a:pt x="267965" y="149708"/>
                </a:lnTo>
                <a:lnTo>
                  <a:pt x="218464" y="160009"/>
                </a:lnTo>
                <a:lnTo>
                  <a:pt x="177195" y="188286"/>
                </a:lnTo>
                <a:lnTo>
                  <a:pt x="147735" y="230603"/>
                </a:lnTo>
                <a:lnTo>
                  <a:pt x="133663" y="283025"/>
                </a:lnTo>
                <a:lnTo>
                  <a:pt x="133021" y="297000"/>
                </a:lnTo>
                <a:close/>
              </a:path>
              <a:path w="270509" h="297180">
                <a:moveTo>
                  <a:pt x="269999" y="149821"/>
                </a:moveTo>
                <a:lnTo>
                  <a:pt x="267965" y="149708"/>
                </a:lnTo>
                <a:lnTo>
                  <a:pt x="269999" y="149708"/>
                </a:lnTo>
                <a:close/>
              </a:path>
            </a:pathLst>
          </a:custGeom>
          <a:solidFill>
            <a:srgbClr val="1D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3749" y="1321375"/>
            <a:ext cx="0" cy="4816475"/>
          </a:xfrm>
          <a:custGeom>
            <a:avLst/>
            <a:gdLst/>
            <a:ahLst/>
            <a:cxnLst/>
            <a:rect l="l" t="t" r="r" b="b"/>
            <a:pathLst>
              <a:path h="4816475">
                <a:moveTo>
                  <a:pt x="0" y="4815899"/>
                </a:moveTo>
                <a:lnTo>
                  <a:pt x="0" y="0"/>
                </a:lnTo>
              </a:path>
            </a:pathLst>
          </a:custGeom>
          <a:ln w="19050">
            <a:solidFill>
              <a:srgbClr val="1D22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94374" y="402202"/>
            <a:ext cx="695325" cy="534670"/>
            <a:chOff x="294374" y="402202"/>
            <a:chExt cx="695325" cy="534670"/>
          </a:xfrm>
        </p:grpSpPr>
        <p:sp>
          <p:nvSpPr>
            <p:cNvPr id="7" name="object 7"/>
            <p:cNvSpPr/>
            <p:nvPr/>
          </p:nvSpPr>
          <p:spPr>
            <a:xfrm>
              <a:off x="303899" y="411727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19">
                  <a:moveTo>
                    <a:pt x="418200" y="515399"/>
                  </a:moveTo>
                  <a:lnTo>
                    <a:pt x="257699" y="515399"/>
                  </a:lnTo>
                  <a:lnTo>
                    <a:pt x="211378" y="511248"/>
                  </a:lnTo>
                  <a:lnTo>
                    <a:pt x="167780" y="499277"/>
                  </a:lnTo>
                  <a:lnTo>
                    <a:pt x="127633" y="480216"/>
                  </a:lnTo>
                  <a:lnTo>
                    <a:pt x="91667" y="454792"/>
                  </a:lnTo>
                  <a:lnTo>
                    <a:pt x="60607" y="423732"/>
                  </a:lnTo>
                  <a:lnTo>
                    <a:pt x="35183" y="387766"/>
                  </a:lnTo>
                  <a:lnTo>
                    <a:pt x="16122" y="347619"/>
                  </a:lnTo>
                  <a:lnTo>
                    <a:pt x="4151" y="304021"/>
                  </a:lnTo>
                  <a:lnTo>
                    <a:pt x="0" y="257699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7" y="60607"/>
                  </a:lnTo>
                  <a:lnTo>
                    <a:pt x="127633" y="35183"/>
                  </a:lnTo>
                  <a:lnTo>
                    <a:pt x="167780" y="16122"/>
                  </a:lnTo>
                  <a:lnTo>
                    <a:pt x="211378" y="4151"/>
                  </a:lnTo>
                  <a:lnTo>
                    <a:pt x="257700" y="0"/>
                  </a:lnTo>
                  <a:lnTo>
                    <a:pt x="418200" y="0"/>
                  </a:lnTo>
                  <a:lnTo>
                    <a:pt x="464521" y="4151"/>
                  </a:lnTo>
                  <a:lnTo>
                    <a:pt x="508119" y="16122"/>
                  </a:lnTo>
                  <a:lnTo>
                    <a:pt x="548266" y="35183"/>
                  </a:lnTo>
                  <a:lnTo>
                    <a:pt x="584232" y="60607"/>
                  </a:lnTo>
                  <a:lnTo>
                    <a:pt x="615292" y="91667"/>
                  </a:lnTo>
                  <a:lnTo>
                    <a:pt x="640716" y="127633"/>
                  </a:lnTo>
                  <a:lnTo>
                    <a:pt x="659777" y="167780"/>
                  </a:lnTo>
                  <a:lnTo>
                    <a:pt x="671748" y="211378"/>
                  </a:lnTo>
                  <a:lnTo>
                    <a:pt x="675900" y="257699"/>
                  </a:lnTo>
                  <a:lnTo>
                    <a:pt x="671748" y="304021"/>
                  </a:lnTo>
                  <a:lnTo>
                    <a:pt x="659777" y="347619"/>
                  </a:lnTo>
                  <a:lnTo>
                    <a:pt x="640716" y="387766"/>
                  </a:lnTo>
                  <a:lnTo>
                    <a:pt x="615292" y="423732"/>
                  </a:lnTo>
                  <a:lnTo>
                    <a:pt x="584232" y="454792"/>
                  </a:lnTo>
                  <a:lnTo>
                    <a:pt x="548266" y="480216"/>
                  </a:lnTo>
                  <a:lnTo>
                    <a:pt x="508119" y="499277"/>
                  </a:lnTo>
                  <a:lnTo>
                    <a:pt x="464521" y="511248"/>
                  </a:lnTo>
                  <a:lnTo>
                    <a:pt x="418200" y="5153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3899" y="411727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19">
                  <a:moveTo>
                    <a:pt x="0" y="257699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700" y="0"/>
                  </a:lnTo>
                  <a:lnTo>
                    <a:pt x="418200" y="0"/>
                  </a:lnTo>
                  <a:lnTo>
                    <a:pt x="470135" y="5235"/>
                  </a:lnTo>
                  <a:lnTo>
                    <a:pt x="518508" y="20251"/>
                  </a:lnTo>
                  <a:lnTo>
                    <a:pt x="562282" y="44011"/>
                  </a:lnTo>
                  <a:lnTo>
                    <a:pt x="600421" y="75478"/>
                  </a:lnTo>
                  <a:lnTo>
                    <a:pt x="631888" y="113617"/>
                  </a:lnTo>
                  <a:lnTo>
                    <a:pt x="655648" y="157391"/>
                  </a:lnTo>
                  <a:lnTo>
                    <a:pt x="670664" y="205764"/>
                  </a:lnTo>
                  <a:lnTo>
                    <a:pt x="675900" y="257699"/>
                  </a:lnTo>
                  <a:lnTo>
                    <a:pt x="670664" y="309635"/>
                  </a:lnTo>
                  <a:lnTo>
                    <a:pt x="655648" y="358008"/>
                  </a:lnTo>
                  <a:lnTo>
                    <a:pt x="631888" y="401782"/>
                  </a:lnTo>
                  <a:lnTo>
                    <a:pt x="600421" y="439921"/>
                  </a:lnTo>
                  <a:lnTo>
                    <a:pt x="562282" y="471388"/>
                  </a:lnTo>
                  <a:lnTo>
                    <a:pt x="518508" y="495148"/>
                  </a:lnTo>
                  <a:lnTo>
                    <a:pt x="470135" y="510164"/>
                  </a:lnTo>
                  <a:lnTo>
                    <a:pt x="418200" y="515399"/>
                  </a:lnTo>
                  <a:lnTo>
                    <a:pt x="257699" y="515399"/>
                  </a:lnTo>
                  <a:lnTo>
                    <a:pt x="205764" y="510164"/>
                  </a:lnTo>
                  <a:lnTo>
                    <a:pt x="157391" y="495148"/>
                  </a:lnTo>
                  <a:lnTo>
                    <a:pt x="113617" y="471388"/>
                  </a:lnTo>
                  <a:lnTo>
                    <a:pt x="75478" y="439921"/>
                  </a:lnTo>
                  <a:lnTo>
                    <a:pt x="44011" y="401782"/>
                  </a:lnTo>
                  <a:lnTo>
                    <a:pt x="20251" y="358008"/>
                  </a:lnTo>
                  <a:lnTo>
                    <a:pt x="5235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69606" y="398440"/>
            <a:ext cx="1259205" cy="534670"/>
            <a:chOff x="1069606" y="398440"/>
            <a:chExt cx="1259205" cy="534670"/>
          </a:xfrm>
        </p:grpSpPr>
        <p:sp>
          <p:nvSpPr>
            <p:cNvPr id="10" name="object 10"/>
            <p:cNvSpPr/>
            <p:nvPr/>
          </p:nvSpPr>
          <p:spPr>
            <a:xfrm>
              <a:off x="1079131" y="407965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5" h="515619">
                  <a:moveTo>
                    <a:pt x="981899" y="515399"/>
                  </a:moveTo>
                  <a:lnTo>
                    <a:pt x="257699" y="515399"/>
                  </a:lnTo>
                  <a:lnTo>
                    <a:pt x="211378" y="511248"/>
                  </a:lnTo>
                  <a:lnTo>
                    <a:pt x="167780" y="499277"/>
                  </a:lnTo>
                  <a:lnTo>
                    <a:pt x="127633" y="480216"/>
                  </a:lnTo>
                  <a:lnTo>
                    <a:pt x="91667" y="454792"/>
                  </a:lnTo>
                  <a:lnTo>
                    <a:pt x="60607" y="423732"/>
                  </a:lnTo>
                  <a:lnTo>
                    <a:pt x="35183" y="387766"/>
                  </a:lnTo>
                  <a:lnTo>
                    <a:pt x="16122" y="347619"/>
                  </a:lnTo>
                  <a:lnTo>
                    <a:pt x="4151" y="304021"/>
                  </a:lnTo>
                  <a:lnTo>
                    <a:pt x="0" y="257699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7" y="60607"/>
                  </a:lnTo>
                  <a:lnTo>
                    <a:pt x="127633" y="35183"/>
                  </a:lnTo>
                  <a:lnTo>
                    <a:pt x="167780" y="16122"/>
                  </a:lnTo>
                  <a:lnTo>
                    <a:pt x="211378" y="4151"/>
                  </a:lnTo>
                  <a:lnTo>
                    <a:pt x="257699" y="0"/>
                  </a:lnTo>
                  <a:lnTo>
                    <a:pt x="981899" y="0"/>
                  </a:lnTo>
                  <a:lnTo>
                    <a:pt x="1028221" y="4151"/>
                  </a:lnTo>
                  <a:lnTo>
                    <a:pt x="1071819" y="16122"/>
                  </a:lnTo>
                  <a:lnTo>
                    <a:pt x="1111966" y="35183"/>
                  </a:lnTo>
                  <a:lnTo>
                    <a:pt x="1147932" y="60607"/>
                  </a:lnTo>
                  <a:lnTo>
                    <a:pt x="1178992" y="91667"/>
                  </a:lnTo>
                  <a:lnTo>
                    <a:pt x="1204416" y="127633"/>
                  </a:lnTo>
                  <a:lnTo>
                    <a:pt x="1223477" y="167780"/>
                  </a:lnTo>
                  <a:lnTo>
                    <a:pt x="1235448" y="211378"/>
                  </a:lnTo>
                  <a:lnTo>
                    <a:pt x="1239599" y="257700"/>
                  </a:lnTo>
                  <a:lnTo>
                    <a:pt x="1235448" y="304021"/>
                  </a:lnTo>
                  <a:lnTo>
                    <a:pt x="1223477" y="347619"/>
                  </a:lnTo>
                  <a:lnTo>
                    <a:pt x="1204416" y="387766"/>
                  </a:lnTo>
                  <a:lnTo>
                    <a:pt x="1178992" y="423732"/>
                  </a:lnTo>
                  <a:lnTo>
                    <a:pt x="1147932" y="454792"/>
                  </a:lnTo>
                  <a:lnTo>
                    <a:pt x="1111966" y="480216"/>
                  </a:lnTo>
                  <a:lnTo>
                    <a:pt x="1071819" y="499277"/>
                  </a:lnTo>
                  <a:lnTo>
                    <a:pt x="1028221" y="511248"/>
                  </a:lnTo>
                  <a:lnTo>
                    <a:pt x="981899" y="5153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9131" y="407965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5" h="515619">
                  <a:moveTo>
                    <a:pt x="0" y="257699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699" y="0"/>
                  </a:lnTo>
                  <a:lnTo>
                    <a:pt x="981899" y="0"/>
                  </a:lnTo>
                  <a:lnTo>
                    <a:pt x="1033835" y="5235"/>
                  </a:lnTo>
                  <a:lnTo>
                    <a:pt x="1082208" y="20251"/>
                  </a:lnTo>
                  <a:lnTo>
                    <a:pt x="1125982" y="44011"/>
                  </a:lnTo>
                  <a:lnTo>
                    <a:pt x="1164121" y="75478"/>
                  </a:lnTo>
                  <a:lnTo>
                    <a:pt x="1195588" y="113617"/>
                  </a:lnTo>
                  <a:lnTo>
                    <a:pt x="1219348" y="157391"/>
                  </a:lnTo>
                  <a:lnTo>
                    <a:pt x="1234364" y="205764"/>
                  </a:lnTo>
                  <a:lnTo>
                    <a:pt x="1239599" y="257699"/>
                  </a:lnTo>
                  <a:lnTo>
                    <a:pt x="1234364" y="309635"/>
                  </a:lnTo>
                  <a:lnTo>
                    <a:pt x="1219348" y="358008"/>
                  </a:lnTo>
                  <a:lnTo>
                    <a:pt x="1195588" y="401782"/>
                  </a:lnTo>
                  <a:lnTo>
                    <a:pt x="1164121" y="439921"/>
                  </a:lnTo>
                  <a:lnTo>
                    <a:pt x="1125982" y="471388"/>
                  </a:lnTo>
                  <a:lnTo>
                    <a:pt x="1082208" y="495148"/>
                  </a:lnTo>
                  <a:lnTo>
                    <a:pt x="1033835" y="510164"/>
                  </a:lnTo>
                  <a:lnTo>
                    <a:pt x="981899" y="515399"/>
                  </a:lnTo>
                  <a:lnTo>
                    <a:pt x="257699" y="515399"/>
                  </a:lnTo>
                  <a:lnTo>
                    <a:pt x="205764" y="510164"/>
                  </a:lnTo>
                  <a:lnTo>
                    <a:pt x="157391" y="495148"/>
                  </a:lnTo>
                  <a:lnTo>
                    <a:pt x="113617" y="471388"/>
                  </a:lnTo>
                  <a:lnTo>
                    <a:pt x="75478" y="439921"/>
                  </a:lnTo>
                  <a:lnTo>
                    <a:pt x="44011" y="401782"/>
                  </a:lnTo>
                  <a:lnTo>
                    <a:pt x="20251" y="358008"/>
                  </a:lnTo>
                  <a:lnTo>
                    <a:pt x="5235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407232" y="398440"/>
            <a:ext cx="516890" cy="534670"/>
            <a:chOff x="2407232" y="398440"/>
            <a:chExt cx="516890" cy="534670"/>
          </a:xfrm>
        </p:grpSpPr>
        <p:sp>
          <p:nvSpPr>
            <p:cNvPr id="13" name="object 13"/>
            <p:cNvSpPr/>
            <p:nvPr/>
          </p:nvSpPr>
          <p:spPr>
            <a:xfrm>
              <a:off x="2416757" y="407965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39" h="515619">
                  <a:moveTo>
                    <a:pt x="497400" y="257699"/>
                  </a:moveTo>
                  <a:lnTo>
                    <a:pt x="0" y="257699"/>
                  </a:lnTo>
                  <a:lnTo>
                    <a:pt x="4006" y="211378"/>
                  </a:lnTo>
                  <a:lnTo>
                    <a:pt x="15559" y="167780"/>
                  </a:lnTo>
                  <a:lnTo>
                    <a:pt x="33954" y="127633"/>
                  </a:lnTo>
                  <a:lnTo>
                    <a:pt x="58491" y="91667"/>
                  </a:lnTo>
                  <a:lnTo>
                    <a:pt x="88465" y="60607"/>
                  </a:lnTo>
                  <a:lnTo>
                    <a:pt x="123176" y="35183"/>
                  </a:lnTo>
                  <a:lnTo>
                    <a:pt x="161920" y="16122"/>
                  </a:lnTo>
                  <a:lnTo>
                    <a:pt x="203995" y="4151"/>
                  </a:lnTo>
                  <a:lnTo>
                    <a:pt x="248699" y="0"/>
                  </a:lnTo>
                  <a:lnTo>
                    <a:pt x="293404" y="4151"/>
                  </a:lnTo>
                  <a:lnTo>
                    <a:pt x="335479" y="16122"/>
                  </a:lnTo>
                  <a:lnTo>
                    <a:pt x="374223" y="35183"/>
                  </a:lnTo>
                  <a:lnTo>
                    <a:pt x="408934" y="60607"/>
                  </a:lnTo>
                  <a:lnTo>
                    <a:pt x="438908" y="91667"/>
                  </a:lnTo>
                  <a:lnTo>
                    <a:pt x="463445" y="127633"/>
                  </a:lnTo>
                  <a:lnTo>
                    <a:pt x="481840" y="167780"/>
                  </a:lnTo>
                  <a:lnTo>
                    <a:pt x="493393" y="211378"/>
                  </a:lnTo>
                  <a:lnTo>
                    <a:pt x="497400" y="257699"/>
                  </a:lnTo>
                  <a:close/>
                </a:path>
                <a:path w="497839" h="515619">
                  <a:moveTo>
                    <a:pt x="248700" y="515399"/>
                  </a:moveTo>
                  <a:lnTo>
                    <a:pt x="203995" y="511248"/>
                  </a:lnTo>
                  <a:lnTo>
                    <a:pt x="161920" y="499277"/>
                  </a:lnTo>
                  <a:lnTo>
                    <a:pt x="123176" y="480216"/>
                  </a:lnTo>
                  <a:lnTo>
                    <a:pt x="88465" y="454792"/>
                  </a:lnTo>
                  <a:lnTo>
                    <a:pt x="58491" y="423732"/>
                  </a:lnTo>
                  <a:lnTo>
                    <a:pt x="33955" y="387766"/>
                  </a:lnTo>
                  <a:lnTo>
                    <a:pt x="15559" y="347619"/>
                  </a:lnTo>
                  <a:lnTo>
                    <a:pt x="4007" y="304021"/>
                  </a:lnTo>
                  <a:lnTo>
                    <a:pt x="0" y="257699"/>
                  </a:lnTo>
                  <a:lnTo>
                    <a:pt x="497400" y="257699"/>
                  </a:lnTo>
                  <a:lnTo>
                    <a:pt x="493393" y="304021"/>
                  </a:lnTo>
                  <a:lnTo>
                    <a:pt x="481840" y="347619"/>
                  </a:lnTo>
                  <a:lnTo>
                    <a:pt x="463445" y="387766"/>
                  </a:lnTo>
                  <a:lnTo>
                    <a:pt x="438909" y="423732"/>
                  </a:lnTo>
                  <a:lnTo>
                    <a:pt x="408934" y="454792"/>
                  </a:lnTo>
                  <a:lnTo>
                    <a:pt x="374223" y="480216"/>
                  </a:lnTo>
                  <a:lnTo>
                    <a:pt x="335479" y="499277"/>
                  </a:lnTo>
                  <a:lnTo>
                    <a:pt x="293404" y="511248"/>
                  </a:lnTo>
                  <a:lnTo>
                    <a:pt x="248700" y="5153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16757" y="407965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39" h="515619">
                  <a:moveTo>
                    <a:pt x="0" y="257699"/>
                  </a:moveTo>
                  <a:lnTo>
                    <a:pt x="5052" y="205764"/>
                  </a:lnTo>
                  <a:lnTo>
                    <a:pt x="19544" y="157391"/>
                  </a:lnTo>
                  <a:lnTo>
                    <a:pt x="42473" y="113617"/>
                  </a:lnTo>
                  <a:lnTo>
                    <a:pt x="72842" y="75478"/>
                  </a:lnTo>
                  <a:lnTo>
                    <a:pt x="109649" y="44011"/>
                  </a:lnTo>
                  <a:lnTo>
                    <a:pt x="151894" y="20251"/>
                  </a:lnTo>
                  <a:lnTo>
                    <a:pt x="198578" y="5235"/>
                  </a:lnTo>
                  <a:lnTo>
                    <a:pt x="248699" y="0"/>
                  </a:lnTo>
                  <a:lnTo>
                    <a:pt x="298821" y="5235"/>
                  </a:lnTo>
                  <a:lnTo>
                    <a:pt x="345505" y="20251"/>
                  </a:lnTo>
                  <a:lnTo>
                    <a:pt x="387750" y="44011"/>
                  </a:lnTo>
                  <a:lnTo>
                    <a:pt x="424557" y="75478"/>
                  </a:lnTo>
                  <a:lnTo>
                    <a:pt x="454925" y="113617"/>
                  </a:lnTo>
                  <a:lnTo>
                    <a:pt x="477855" y="157391"/>
                  </a:lnTo>
                  <a:lnTo>
                    <a:pt x="492347" y="205764"/>
                  </a:lnTo>
                  <a:lnTo>
                    <a:pt x="497400" y="257699"/>
                  </a:lnTo>
                  <a:lnTo>
                    <a:pt x="492347" y="309635"/>
                  </a:lnTo>
                  <a:lnTo>
                    <a:pt x="477856" y="358008"/>
                  </a:lnTo>
                  <a:lnTo>
                    <a:pt x="454926" y="401782"/>
                  </a:lnTo>
                  <a:lnTo>
                    <a:pt x="424557" y="439921"/>
                  </a:lnTo>
                  <a:lnTo>
                    <a:pt x="387750" y="471388"/>
                  </a:lnTo>
                  <a:lnTo>
                    <a:pt x="345505" y="495148"/>
                  </a:lnTo>
                  <a:lnTo>
                    <a:pt x="298821" y="510164"/>
                  </a:lnTo>
                  <a:lnTo>
                    <a:pt x="248700" y="515399"/>
                  </a:lnTo>
                  <a:lnTo>
                    <a:pt x="198578" y="510164"/>
                  </a:lnTo>
                  <a:lnTo>
                    <a:pt x="151894" y="495148"/>
                  </a:lnTo>
                  <a:lnTo>
                    <a:pt x="109649" y="471388"/>
                  </a:lnTo>
                  <a:lnTo>
                    <a:pt x="72842" y="439921"/>
                  </a:lnTo>
                  <a:lnTo>
                    <a:pt x="42474" y="401782"/>
                  </a:lnTo>
                  <a:lnTo>
                    <a:pt x="19544" y="358008"/>
                  </a:lnTo>
                  <a:lnTo>
                    <a:pt x="5052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46206" y="295037"/>
            <a:ext cx="695325" cy="534670"/>
            <a:chOff x="346206" y="295037"/>
            <a:chExt cx="695325" cy="534670"/>
          </a:xfrm>
        </p:grpSpPr>
        <p:sp>
          <p:nvSpPr>
            <p:cNvPr id="16" name="object 16"/>
            <p:cNvSpPr/>
            <p:nvPr/>
          </p:nvSpPr>
          <p:spPr>
            <a:xfrm>
              <a:off x="355731" y="304562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19">
                  <a:moveTo>
                    <a:pt x="418200" y="515399"/>
                  </a:moveTo>
                  <a:lnTo>
                    <a:pt x="257699" y="515399"/>
                  </a:lnTo>
                  <a:lnTo>
                    <a:pt x="211378" y="511248"/>
                  </a:lnTo>
                  <a:lnTo>
                    <a:pt x="167780" y="499277"/>
                  </a:lnTo>
                  <a:lnTo>
                    <a:pt x="127633" y="480216"/>
                  </a:lnTo>
                  <a:lnTo>
                    <a:pt x="91667" y="454792"/>
                  </a:lnTo>
                  <a:lnTo>
                    <a:pt x="60607" y="423732"/>
                  </a:lnTo>
                  <a:lnTo>
                    <a:pt x="35183" y="387766"/>
                  </a:lnTo>
                  <a:lnTo>
                    <a:pt x="16122" y="347619"/>
                  </a:lnTo>
                  <a:lnTo>
                    <a:pt x="4151" y="304021"/>
                  </a:lnTo>
                  <a:lnTo>
                    <a:pt x="0" y="257699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7" y="60607"/>
                  </a:lnTo>
                  <a:lnTo>
                    <a:pt x="127633" y="35183"/>
                  </a:lnTo>
                  <a:lnTo>
                    <a:pt x="167780" y="16122"/>
                  </a:lnTo>
                  <a:lnTo>
                    <a:pt x="211378" y="4151"/>
                  </a:lnTo>
                  <a:lnTo>
                    <a:pt x="257699" y="0"/>
                  </a:lnTo>
                  <a:lnTo>
                    <a:pt x="418199" y="0"/>
                  </a:lnTo>
                  <a:lnTo>
                    <a:pt x="464521" y="4151"/>
                  </a:lnTo>
                  <a:lnTo>
                    <a:pt x="508119" y="16122"/>
                  </a:lnTo>
                  <a:lnTo>
                    <a:pt x="548266" y="35183"/>
                  </a:lnTo>
                  <a:lnTo>
                    <a:pt x="584232" y="60607"/>
                  </a:lnTo>
                  <a:lnTo>
                    <a:pt x="615292" y="91667"/>
                  </a:lnTo>
                  <a:lnTo>
                    <a:pt x="640716" y="127633"/>
                  </a:lnTo>
                  <a:lnTo>
                    <a:pt x="659777" y="167780"/>
                  </a:lnTo>
                  <a:lnTo>
                    <a:pt x="671748" y="211378"/>
                  </a:lnTo>
                  <a:lnTo>
                    <a:pt x="675900" y="257699"/>
                  </a:lnTo>
                  <a:lnTo>
                    <a:pt x="671748" y="304021"/>
                  </a:lnTo>
                  <a:lnTo>
                    <a:pt x="659777" y="347619"/>
                  </a:lnTo>
                  <a:lnTo>
                    <a:pt x="640716" y="387766"/>
                  </a:lnTo>
                  <a:lnTo>
                    <a:pt x="615292" y="423732"/>
                  </a:lnTo>
                  <a:lnTo>
                    <a:pt x="584232" y="454792"/>
                  </a:lnTo>
                  <a:lnTo>
                    <a:pt x="548266" y="480216"/>
                  </a:lnTo>
                  <a:lnTo>
                    <a:pt x="508119" y="499277"/>
                  </a:lnTo>
                  <a:lnTo>
                    <a:pt x="464521" y="511248"/>
                  </a:lnTo>
                  <a:lnTo>
                    <a:pt x="418200" y="515399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5731" y="304562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19">
                  <a:moveTo>
                    <a:pt x="0" y="257699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699" y="0"/>
                  </a:lnTo>
                  <a:lnTo>
                    <a:pt x="418200" y="0"/>
                  </a:lnTo>
                  <a:lnTo>
                    <a:pt x="470135" y="5235"/>
                  </a:lnTo>
                  <a:lnTo>
                    <a:pt x="518508" y="20251"/>
                  </a:lnTo>
                  <a:lnTo>
                    <a:pt x="562282" y="44011"/>
                  </a:lnTo>
                  <a:lnTo>
                    <a:pt x="600421" y="75478"/>
                  </a:lnTo>
                  <a:lnTo>
                    <a:pt x="631888" y="113617"/>
                  </a:lnTo>
                  <a:lnTo>
                    <a:pt x="655648" y="157391"/>
                  </a:lnTo>
                  <a:lnTo>
                    <a:pt x="670664" y="205764"/>
                  </a:lnTo>
                  <a:lnTo>
                    <a:pt x="675900" y="257699"/>
                  </a:lnTo>
                  <a:lnTo>
                    <a:pt x="670664" y="309635"/>
                  </a:lnTo>
                  <a:lnTo>
                    <a:pt x="655648" y="358008"/>
                  </a:lnTo>
                  <a:lnTo>
                    <a:pt x="631888" y="401782"/>
                  </a:lnTo>
                  <a:lnTo>
                    <a:pt x="600421" y="439921"/>
                  </a:lnTo>
                  <a:lnTo>
                    <a:pt x="562282" y="471388"/>
                  </a:lnTo>
                  <a:lnTo>
                    <a:pt x="518508" y="495148"/>
                  </a:lnTo>
                  <a:lnTo>
                    <a:pt x="470135" y="510164"/>
                  </a:lnTo>
                  <a:lnTo>
                    <a:pt x="418200" y="515399"/>
                  </a:lnTo>
                  <a:lnTo>
                    <a:pt x="257699" y="515399"/>
                  </a:lnTo>
                  <a:lnTo>
                    <a:pt x="205764" y="510164"/>
                  </a:lnTo>
                  <a:lnTo>
                    <a:pt x="157391" y="495148"/>
                  </a:lnTo>
                  <a:lnTo>
                    <a:pt x="113617" y="471388"/>
                  </a:lnTo>
                  <a:lnTo>
                    <a:pt x="75478" y="439921"/>
                  </a:lnTo>
                  <a:lnTo>
                    <a:pt x="44011" y="401782"/>
                  </a:lnTo>
                  <a:lnTo>
                    <a:pt x="20251" y="358008"/>
                  </a:lnTo>
                  <a:lnTo>
                    <a:pt x="5235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121438" y="291275"/>
            <a:ext cx="1259205" cy="534670"/>
            <a:chOff x="1121438" y="291275"/>
            <a:chExt cx="1259205" cy="534670"/>
          </a:xfrm>
        </p:grpSpPr>
        <p:sp>
          <p:nvSpPr>
            <p:cNvPr id="19" name="object 19"/>
            <p:cNvSpPr/>
            <p:nvPr/>
          </p:nvSpPr>
          <p:spPr>
            <a:xfrm>
              <a:off x="1130963" y="300800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5" h="515619">
                  <a:moveTo>
                    <a:pt x="981899" y="515399"/>
                  </a:moveTo>
                  <a:lnTo>
                    <a:pt x="257699" y="515399"/>
                  </a:lnTo>
                  <a:lnTo>
                    <a:pt x="211378" y="511248"/>
                  </a:lnTo>
                  <a:lnTo>
                    <a:pt x="167780" y="499277"/>
                  </a:lnTo>
                  <a:lnTo>
                    <a:pt x="127633" y="480216"/>
                  </a:lnTo>
                  <a:lnTo>
                    <a:pt x="91667" y="454792"/>
                  </a:lnTo>
                  <a:lnTo>
                    <a:pt x="60607" y="423732"/>
                  </a:lnTo>
                  <a:lnTo>
                    <a:pt x="35183" y="387766"/>
                  </a:lnTo>
                  <a:lnTo>
                    <a:pt x="16122" y="347619"/>
                  </a:lnTo>
                  <a:lnTo>
                    <a:pt x="4151" y="304021"/>
                  </a:lnTo>
                  <a:lnTo>
                    <a:pt x="0" y="257699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7" y="60607"/>
                  </a:lnTo>
                  <a:lnTo>
                    <a:pt x="127633" y="35183"/>
                  </a:lnTo>
                  <a:lnTo>
                    <a:pt x="167780" y="16122"/>
                  </a:lnTo>
                  <a:lnTo>
                    <a:pt x="211378" y="4151"/>
                  </a:lnTo>
                  <a:lnTo>
                    <a:pt x="257699" y="0"/>
                  </a:lnTo>
                  <a:lnTo>
                    <a:pt x="981899" y="0"/>
                  </a:lnTo>
                  <a:lnTo>
                    <a:pt x="1028221" y="4151"/>
                  </a:lnTo>
                  <a:lnTo>
                    <a:pt x="1071819" y="16122"/>
                  </a:lnTo>
                  <a:lnTo>
                    <a:pt x="1111966" y="35183"/>
                  </a:lnTo>
                  <a:lnTo>
                    <a:pt x="1147932" y="60607"/>
                  </a:lnTo>
                  <a:lnTo>
                    <a:pt x="1178992" y="91667"/>
                  </a:lnTo>
                  <a:lnTo>
                    <a:pt x="1204416" y="127633"/>
                  </a:lnTo>
                  <a:lnTo>
                    <a:pt x="1223477" y="167780"/>
                  </a:lnTo>
                  <a:lnTo>
                    <a:pt x="1235448" y="211378"/>
                  </a:lnTo>
                  <a:lnTo>
                    <a:pt x="1239599" y="257699"/>
                  </a:lnTo>
                  <a:lnTo>
                    <a:pt x="1235448" y="304021"/>
                  </a:lnTo>
                  <a:lnTo>
                    <a:pt x="1223477" y="347619"/>
                  </a:lnTo>
                  <a:lnTo>
                    <a:pt x="1204416" y="387766"/>
                  </a:lnTo>
                  <a:lnTo>
                    <a:pt x="1178992" y="423732"/>
                  </a:lnTo>
                  <a:lnTo>
                    <a:pt x="1147932" y="454792"/>
                  </a:lnTo>
                  <a:lnTo>
                    <a:pt x="1111966" y="480216"/>
                  </a:lnTo>
                  <a:lnTo>
                    <a:pt x="1071819" y="499277"/>
                  </a:lnTo>
                  <a:lnTo>
                    <a:pt x="1028221" y="511248"/>
                  </a:lnTo>
                  <a:lnTo>
                    <a:pt x="981899" y="515399"/>
                  </a:lnTo>
                  <a:close/>
                </a:path>
              </a:pathLst>
            </a:custGeom>
            <a:solidFill>
              <a:srgbClr val="8AC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30963" y="300800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5" h="515619">
                  <a:moveTo>
                    <a:pt x="0" y="257699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699" y="0"/>
                  </a:lnTo>
                  <a:lnTo>
                    <a:pt x="981899" y="0"/>
                  </a:lnTo>
                  <a:lnTo>
                    <a:pt x="1033835" y="5235"/>
                  </a:lnTo>
                  <a:lnTo>
                    <a:pt x="1082208" y="20251"/>
                  </a:lnTo>
                  <a:lnTo>
                    <a:pt x="1125982" y="44011"/>
                  </a:lnTo>
                  <a:lnTo>
                    <a:pt x="1164121" y="75478"/>
                  </a:lnTo>
                  <a:lnTo>
                    <a:pt x="1195588" y="113617"/>
                  </a:lnTo>
                  <a:lnTo>
                    <a:pt x="1219348" y="157391"/>
                  </a:lnTo>
                  <a:lnTo>
                    <a:pt x="1234364" y="205764"/>
                  </a:lnTo>
                  <a:lnTo>
                    <a:pt x="1239599" y="257699"/>
                  </a:lnTo>
                  <a:lnTo>
                    <a:pt x="1234364" y="309635"/>
                  </a:lnTo>
                  <a:lnTo>
                    <a:pt x="1219348" y="358008"/>
                  </a:lnTo>
                  <a:lnTo>
                    <a:pt x="1195588" y="401782"/>
                  </a:lnTo>
                  <a:lnTo>
                    <a:pt x="1164121" y="439921"/>
                  </a:lnTo>
                  <a:lnTo>
                    <a:pt x="1125982" y="471388"/>
                  </a:lnTo>
                  <a:lnTo>
                    <a:pt x="1082208" y="495148"/>
                  </a:lnTo>
                  <a:lnTo>
                    <a:pt x="1033835" y="510164"/>
                  </a:lnTo>
                  <a:lnTo>
                    <a:pt x="981899" y="515399"/>
                  </a:lnTo>
                  <a:lnTo>
                    <a:pt x="257699" y="515399"/>
                  </a:lnTo>
                  <a:lnTo>
                    <a:pt x="205764" y="510164"/>
                  </a:lnTo>
                  <a:lnTo>
                    <a:pt x="157391" y="495148"/>
                  </a:lnTo>
                  <a:lnTo>
                    <a:pt x="113617" y="471388"/>
                  </a:lnTo>
                  <a:lnTo>
                    <a:pt x="75478" y="439921"/>
                  </a:lnTo>
                  <a:lnTo>
                    <a:pt x="44011" y="401782"/>
                  </a:lnTo>
                  <a:lnTo>
                    <a:pt x="20251" y="358008"/>
                  </a:lnTo>
                  <a:lnTo>
                    <a:pt x="5235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459064" y="291275"/>
            <a:ext cx="516890" cy="534670"/>
            <a:chOff x="2459064" y="291275"/>
            <a:chExt cx="516890" cy="534670"/>
          </a:xfrm>
        </p:grpSpPr>
        <p:sp>
          <p:nvSpPr>
            <p:cNvPr id="22" name="object 22"/>
            <p:cNvSpPr/>
            <p:nvPr/>
          </p:nvSpPr>
          <p:spPr>
            <a:xfrm>
              <a:off x="2468589" y="300800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39" h="515619">
                  <a:moveTo>
                    <a:pt x="497400" y="257699"/>
                  </a:moveTo>
                  <a:lnTo>
                    <a:pt x="0" y="257699"/>
                  </a:lnTo>
                  <a:lnTo>
                    <a:pt x="4006" y="211378"/>
                  </a:lnTo>
                  <a:lnTo>
                    <a:pt x="15559" y="167780"/>
                  </a:lnTo>
                  <a:lnTo>
                    <a:pt x="33954" y="127633"/>
                  </a:lnTo>
                  <a:lnTo>
                    <a:pt x="58491" y="91667"/>
                  </a:lnTo>
                  <a:lnTo>
                    <a:pt x="88465" y="60607"/>
                  </a:lnTo>
                  <a:lnTo>
                    <a:pt x="123176" y="35183"/>
                  </a:lnTo>
                  <a:lnTo>
                    <a:pt x="161920" y="16122"/>
                  </a:lnTo>
                  <a:lnTo>
                    <a:pt x="203995" y="4151"/>
                  </a:lnTo>
                  <a:lnTo>
                    <a:pt x="248699" y="0"/>
                  </a:lnTo>
                  <a:lnTo>
                    <a:pt x="293404" y="4151"/>
                  </a:lnTo>
                  <a:lnTo>
                    <a:pt x="335479" y="16122"/>
                  </a:lnTo>
                  <a:lnTo>
                    <a:pt x="374223" y="35183"/>
                  </a:lnTo>
                  <a:lnTo>
                    <a:pt x="408934" y="60607"/>
                  </a:lnTo>
                  <a:lnTo>
                    <a:pt x="438908" y="91667"/>
                  </a:lnTo>
                  <a:lnTo>
                    <a:pt x="463445" y="127633"/>
                  </a:lnTo>
                  <a:lnTo>
                    <a:pt x="481840" y="167780"/>
                  </a:lnTo>
                  <a:lnTo>
                    <a:pt x="493393" y="211378"/>
                  </a:lnTo>
                  <a:lnTo>
                    <a:pt x="497400" y="257699"/>
                  </a:lnTo>
                  <a:close/>
                </a:path>
                <a:path w="497839" h="515619">
                  <a:moveTo>
                    <a:pt x="248700" y="515399"/>
                  </a:moveTo>
                  <a:lnTo>
                    <a:pt x="203995" y="511248"/>
                  </a:lnTo>
                  <a:lnTo>
                    <a:pt x="161920" y="499277"/>
                  </a:lnTo>
                  <a:lnTo>
                    <a:pt x="123176" y="480216"/>
                  </a:lnTo>
                  <a:lnTo>
                    <a:pt x="88465" y="454792"/>
                  </a:lnTo>
                  <a:lnTo>
                    <a:pt x="58491" y="423732"/>
                  </a:lnTo>
                  <a:lnTo>
                    <a:pt x="33955" y="387766"/>
                  </a:lnTo>
                  <a:lnTo>
                    <a:pt x="15559" y="347619"/>
                  </a:lnTo>
                  <a:lnTo>
                    <a:pt x="4007" y="304021"/>
                  </a:lnTo>
                  <a:lnTo>
                    <a:pt x="0" y="257699"/>
                  </a:lnTo>
                  <a:lnTo>
                    <a:pt x="497400" y="257699"/>
                  </a:lnTo>
                  <a:lnTo>
                    <a:pt x="493393" y="304021"/>
                  </a:lnTo>
                  <a:lnTo>
                    <a:pt x="481840" y="347619"/>
                  </a:lnTo>
                  <a:lnTo>
                    <a:pt x="463445" y="387766"/>
                  </a:lnTo>
                  <a:lnTo>
                    <a:pt x="438909" y="423732"/>
                  </a:lnTo>
                  <a:lnTo>
                    <a:pt x="408934" y="454792"/>
                  </a:lnTo>
                  <a:lnTo>
                    <a:pt x="374223" y="480216"/>
                  </a:lnTo>
                  <a:lnTo>
                    <a:pt x="335479" y="499277"/>
                  </a:lnTo>
                  <a:lnTo>
                    <a:pt x="293404" y="511248"/>
                  </a:lnTo>
                  <a:lnTo>
                    <a:pt x="248700" y="515399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68589" y="300800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39" h="515619">
                  <a:moveTo>
                    <a:pt x="0" y="257699"/>
                  </a:moveTo>
                  <a:lnTo>
                    <a:pt x="5052" y="205764"/>
                  </a:lnTo>
                  <a:lnTo>
                    <a:pt x="19544" y="157391"/>
                  </a:lnTo>
                  <a:lnTo>
                    <a:pt x="42473" y="113617"/>
                  </a:lnTo>
                  <a:lnTo>
                    <a:pt x="72842" y="75478"/>
                  </a:lnTo>
                  <a:lnTo>
                    <a:pt x="109649" y="44011"/>
                  </a:lnTo>
                  <a:lnTo>
                    <a:pt x="151894" y="20251"/>
                  </a:lnTo>
                  <a:lnTo>
                    <a:pt x="198578" y="5235"/>
                  </a:lnTo>
                  <a:lnTo>
                    <a:pt x="248699" y="0"/>
                  </a:lnTo>
                  <a:lnTo>
                    <a:pt x="298821" y="5235"/>
                  </a:lnTo>
                  <a:lnTo>
                    <a:pt x="345505" y="20251"/>
                  </a:lnTo>
                  <a:lnTo>
                    <a:pt x="387750" y="44011"/>
                  </a:lnTo>
                  <a:lnTo>
                    <a:pt x="424557" y="75478"/>
                  </a:lnTo>
                  <a:lnTo>
                    <a:pt x="454925" y="113617"/>
                  </a:lnTo>
                  <a:lnTo>
                    <a:pt x="477855" y="157391"/>
                  </a:lnTo>
                  <a:lnTo>
                    <a:pt x="492347" y="205764"/>
                  </a:lnTo>
                  <a:lnTo>
                    <a:pt x="497400" y="257699"/>
                  </a:lnTo>
                  <a:lnTo>
                    <a:pt x="492347" y="309635"/>
                  </a:lnTo>
                  <a:lnTo>
                    <a:pt x="477856" y="358008"/>
                  </a:lnTo>
                  <a:lnTo>
                    <a:pt x="454926" y="401782"/>
                  </a:lnTo>
                  <a:lnTo>
                    <a:pt x="424557" y="439921"/>
                  </a:lnTo>
                  <a:lnTo>
                    <a:pt x="387750" y="471388"/>
                  </a:lnTo>
                  <a:lnTo>
                    <a:pt x="345505" y="495148"/>
                  </a:lnTo>
                  <a:lnTo>
                    <a:pt x="298821" y="510164"/>
                  </a:lnTo>
                  <a:lnTo>
                    <a:pt x="248700" y="515399"/>
                  </a:lnTo>
                  <a:lnTo>
                    <a:pt x="198578" y="510164"/>
                  </a:lnTo>
                  <a:lnTo>
                    <a:pt x="151894" y="495148"/>
                  </a:lnTo>
                  <a:lnTo>
                    <a:pt x="109649" y="471388"/>
                  </a:lnTo>
                  <a:lnTo>
                    <a:pt x="72842" y="439921"/>
                  </a:lnTo>
                  <a:lnTo>
                    <a:pt x="42474" y="401782"/>
                  </a:lnTo>
                  <a:lnTo>
                    <a:pt x="19544" y="358008"/>
                  </a:lnTo>
                  <a:lnTo>
                    <a:pt x="5052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1118290" y="6022706"/>
            <a:ext cx="695325" cy="534670"/>
            <a:chOff x="11118290" y="6022706"/>
            <a:chExt cx="695325" cy="534670"/>
          </a:xfrm>
        </p:grpSpPr>
        <p:sp>
          <p:nvSpPr>
            <p:cNvPr id="25" name="object 25"/>
            <p:cNvSpPr/>
            <p:nvPr/>
          </p:nvSpPr>
          <p:spPr>
            <a:xfrm>
              <a:off x="11127815" y="6032231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20">
                  <a:moveTo>
                    <a:pt x="418200" y="515400"/>
                  </a:moveTo>
                  <a:lnTo>
                    <a:pt x="257699" y="515400"/>
                  </a:lnTo>
                  <a:lnTo>
                    <a:pt x="211377" y="511248"/>
                  </a:lnTo>
                  <a:lnTo>
                    <a:pt x="167779" y="499277"/>
                  </a:lnTo>
                  <a:lnTo>
                    <a:pt x="127633" y="480216"/>
                  </a:lnTo>
                  <a:lnTo>
                    <a:pt x="91666" y="454792"/>
                  </a:lnTo>
                  <a:lnTo>
                    <a:pt x="60607" y="423732"/>
                  </a:lnTo>
                  <a:lnTo>
                    <a:pt x="35183" y="387766"/>
                  </a:lnTo>
                  <a:lnTo>
                    <a:pt x="16122" y="347619"/>
                  </a:lnTo>
                  <a:lnTo>
                    <a:pt x="4151" y="304021"/>
                  </a:lnTo>
                  <a:lnTo>
                    <a:pt x="0" y="257700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6" y="60607"/>
                  </a:lnTo>
                  <a:lnTo>
                    <a:pt x="127633" y="35183"/>
                  </a:lnTo>
                  <a:lnTo>
                    <a:pt x="167779" y="16122"/>
                  </a:lnTo>
                  <a:lnTo>
                    <a:pt x="211377" y="4151"/>
                  </a:lnTo>
                  <a:lnTo>
                    <a:pt x="257699" y="0"/>
                  </a:lnTo>
                  <a:lnTo>
                    <a:pt x="418199" y="0"/>
                  </a:lnTo>
                  <a:lnTo>
                    <a:pt x="464521" y="4152"/>
                  </a:lnTo>
                  <a:lnTo>
                    <a:pt x="508119" y="16122"/>
                  </a:lnTo>
                  <a:lnTo>
                    <a:pt x="548265" y="35184"/>
                  </a:lnTo>
                  <a:lnTo>
                    <a:pt x="584232" y="60608"/>
                  </a:lnTo>
                  <a:lnTo>
                    <a:pt x="615291" y="91667"/>
                  </a:lnTo>
                  <a:lnTo>
                    <a:pt x="640716" y="127634"/>
                  </a:lnTo>
                  <a:lnTo>
                    <a:pt x="659777" y="167780"/>
                  </a:lnTo>
                  <a:lnTo>
                    <a:pt x="671747" y="211378"/>
                  </a:lnTo>
                  <a:lnTo>
                    <a:pt x="675900" y="257700"/>
                  </a:lnTo>
                  <a:lnTo>
                    <a:pt x="671748" y="304021"/>
                  </a:lnTo>
                  <a:lnTo>
                    <a:pt x="659778" y="347619"/>
                  </a:lnTo>
                  <a:lnTo>
                    <a:pt x="640716" y="387766"/>
                  </a:lnTo>
                  <a:lnTo>
                    <a:pt x="615292" y="423732"/>
                  </a:lnTo>
                  <a:lnTo>
                    <a:pt x="584233" y="454792"/>
                  </a:lnTo>
                  <a:lnTo>
                    <a:pt x="548266" y="480216"/>
                  </a:lnTo>
                  <a:lnTo>
                    <a:pt x="508120" y="499277"/>
                  </a:lnTo>
                  <a:lnTo>
                    <a:pt x="464521" y="511248"/>
                  </a:lnTo>
                  <a:lnTo>
                    <a:pt x="418200" y="51540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127815" y="6032231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20">
                  <a:moveTo>
                    <a:pt x="0" y="257700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699" y="0"/>
                  </a:lnTo>
                  <a:lnTo>
                    <a:pt x="418199" y="0"/>
                  </a:lnTo>
                  <a:lnTo>
                    <a:pt x="470134" y="5236"/>
                  </a:lnTo>
                  <a:lnTo>
                    <a:pt x="518507" y="20251"/>
                  </a:lnTo>
                  <a:lnTo>
                    <a:pt x="562281" y="44011"/>
                  </a:lnTo>
                  <a:lnTo>
                    <a:pt x="600420" y="75479"/>
                  </a:lnTo>
                  <a:lnTo>
                    <a:pt x="631888" y="113617"/>
                  </a:lnTo>
                  <a:lnTo>
                    <a:pt x="655648" y="157391"/>
                  </a:lnTo>
                  <a:lnTo>
                    <a:pt x="670664" y="205764"/>
                  </a:lnTo>
                  <a:lnTo>
                    <a:pt x="675899" y="257700"/>
                  </a:lnTo>
                  <a:lnTo>
                    <a:pt x="670665" y="309635"/>
                  </a:lnTo>
                  <a:lnTo>
                    <a:pt x="655649" y="358008"/>
                  </a:lnTo>
                  <a:lnTo>
                    <a:pt x="631889" y="401782"/>
                  </a:lnTo>
                  <a:lnTo>
                    <a:pt x="600421" y="439921"/>
                  </a:lnTo>
                  <a:lnTo>
                    <a:pt x="562282" y="471389"/>
                  </a:lnTo>
                  <a:lnTo>
                    <a:pt x="518508" y="495148"/>
                  </a:lnTo>
                  <a:lnTo>
                    <a:pt x="470135" y="510164"/>
                  </a:lnTo>
                  <a:lnTo>
                    <a:pt x="418200" y="515400"/>
                  </a:lnTo>
                  <a:lnTo>
                    <a:pt x="257699" y="515400"/>
                  </a:lnTo>
                  <a:lnTo>
                    <a:pt x="205764" y="510164"/>
                  </a:lnTo>
                  <a:lnTo>
                    <a:pt x="157391" y="495148"/>
                  </a:lnTo>
                  <a:lnTo>
                    <a:pt x="113617" y="471389"/>
                  </a:lnTo>
                  <a:lnTo>
                    <a:pt x="75478" y="439921"/>
                  </a:lnTo>
                  <a:lnTo>
                    <a:pt x="44011" y="401782"/>
                  </a:lnTo>
                  <a:lnTo>
                    <a:pt x="20251" y="358008"/>
                  </a:lnTo>
                  <a:lnTo>
                    <a:pt x="5235" y="309635"/>
                  </a:lnTo>
                  <a:lnTo>
                    <a:pt x="0" y="25770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9779390" y="6018945"/>
            <a:ext cx="1259205" cy="534670"/>
            <a:chOff x="9779390" y="6018945"/>
            <a:chExt cx="1259205" cy="534670"/>
          </a:xfrm>
        </p:grpSpPr>
        <p:sp>
          <p:nvSpPr>
            <p:cNvPr id="28" name="object 28"/>
            <p:cNvSpPr/>
            <p:nvPr/>
          </p:nvSpPr>
          <p:spPr>
            <a:xfrm>
              <a:off x="9788915" y="6028470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4" h="515620">
                  <a:moveTo>
                    <a:pt x="981900" y="515400"/>
                  </a:moveTo>
                  <a:lnTo>
                    <a:pt x="257700" y="515400"/>
                  </a:lnTo>
                  <a:lnTo>
                    <a:pt x="211378" y="511248"/>
                  </a:lnTo>
                  <a:lnTo>
                    <a:pt x="167780" y="499277"/>
                  </a:lnTo>
                  <a:lnTo>
                    <a:pt x="127634" y="480216"/>
                  </a:lnTo>
                  <a:lnTo>
                    <a:pt x="91667" y="454792"/>
                  </a:lnTo>
                  <a:lnTo>
                    <a:pt x="60608" y="423732"/>
                  </a:lnTo>
                  <a:lnTo>
                    <a:pt x="35184" y="387766"/>
                  </a:lnTo>
                  <a:lnTo>
                    <a:pt x="16123" y="347619"/>
                  </a:lnTo>
                  <a:lnTo>
                    <a:pt x="4152" y="304021"/>
                  </a:lnTo>
                  <a:lnTo>
                    <a:pt x="0" y="257700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6" y="60607"/>
                  </a:lnTo>
                  <a:lnTo>
                    <a:pt x="127633" y="35183"/>
                  </a:lnTo>
                  <a:lnTo>
                    <a:pt x="167779" y="16122"/>
                  </a:lnTo>
                  <a:lnTo>
                    <a:pt x="211377" y="4151"/>
                  </a:lnTo>
                  <a:lnTo>
                    <a:pt x="257699" y="0"/>
                  </a:lnTo>
                  <a:lnTo>
                    <a:pt x="981900" y="0"/>
                  </a:lnTo>
                  <a:lnTo>
                    <a:pt x="1028222" y="4151"/>
                  </a:lnTo>
                  <a:lnTo>
                    <a:pt x="1071820" y="16122"/>
                  </a:lnTo>
                  <a:lnTo>
                    <a:pt x="1111966" y="35183"/>
                  </a:lnTo>
                  <a:lnTo>
                    <a:pt x="1147933" y="60607"/>
                  </a:lnTo>
                  <a:lnTo>
                    <a:pt x="1178993" y="91667"/>
                  </a:lnTo>
                  <a:lnTo>
                    <a:pt x="1204417" y="127633"/>
                  </a:lnTo>
                  <a:lnTo>
                    <a:pt x="1223478" y="167780"/>
                  </a:lnTo>
                  <a:lnTo>
                    <a:pt x="1235449" y="211378"/>
                  </a:lnTo>
                  <a:lnTo>
                    <a:pt x="1239601" y="257700"/>
                  </a:lnTo>
                  <a:lnTo>
                    <a:pt x="1235449" y="304021"/>
                  </a:lnTo>
                  <a:lnTo>
                    <a:pt x="1223478" y="347619"/>
                  </a:lnTo>
                  <a:lnTo>
                    <a:pt x="1204417" y="387766"/>
                  </a:lnTo>
                  <a:lnTo>
                    <a:pt x="1178993" y="423732"/>
                  </a:lnTo>
                  <a:lnTo>
                    <a:pt x="1147933" y="454792"/>
                  </a:lnTo>
                  <a:lnTo>
                    <a:pt x="1111966" y="480216"/>
                  </a:lnTo>
                  <a:lnTo>
                    <a:pt x="1071820" y="499277"/>
                  </a:lnTo>
                  <a:lnTo>
                    <a:pt x="1028222" y="511248"/>
                  </a:lnTo>
                  <a:lnTo>
                    <a:pt x="981900" y="51540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788915" y="6028470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4" h="515620">
                  <a:moveTo>
                    <a:pt x="0" y="257700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699" y="0"/>
                  </a:lnTo>
                  <a:lnTo>
                    <a:pt x="981900" y="0"/>
                  </a:lnTo>
                  <a:lnTo>
                    <a:pt x="1033836" y="5235"/>
                  </a:lnTo>
                  <a:lnTo>
                    <a:pt x="1082209" y="20251"/>
                  </a:lnTo>
                  <a:lnTo>
                    <a:pt x="1125983" y="44011"/>
                  </a:lnTo>
                  <a:lnTo>
                    <a:pt x="1164121" y="75478"/>
                  </a:lnTo>
                  <a:lnTo>
                    <a:pt x="1195589" y="113617"/>
                  </a:lnTo>
                  <a:lnTo>
                    <a:pt x="1219349" y="157391"/>
                  </a:lnTo>
                  <a:lnTo>
                    <a:pt x="1234365" y="205764"/>
                  </a:lnTo>
                  <a:lnTo>
                    <a:pt x="1239601" y="257700"/>
                  </a:lnTo>
                  <a:lnTo>
                    <a:pt x="1234365" y="309635"/>
                  </a:lnTo>
                  <a:lnTo>
                    <a:pt x="1219349" y="358008"/>
                  </a:lnTo>
                  <a:lnTo>
                    <a:pt x="1195589" y="401782"/>
                  </a:lnTo>
                  <a:lnTo>
                    <a:pt x="1164121" y="439921"/>
                  </a:lnTo>
                  <a:lnTo>
                    <a:pt x="1125983" y="471389"/>
                  </a:lnTo>
                  <a:lnTo>
                    <a:pt x="1082209" y="495148"/>
                  </a:lnTo>
                  <a:lnTo>
                    <a:pt x="1033836" y="510164"/>
                  </a:lnTo>
                  <a:lnTo>
                    <a:pt x="981900" y="515400"/>
                  </a:lnTo>
                  <a:lnTo>
                    <a:pt x="257700" y="515400"/>
                  </a:lnTo>
                  <a:lnTo>
                    <a:pt x="205764" y="510164"/>
                  </a:lnTo>
                  <a:lnTo>
                    <a:pt x="157391" y="495148"/>
                  </a:lnTo>
                  <a:lnTo>
                    <a:pt x="113617" y="471389"/>
                  </a:lnTo>
                  <a:lnTo>
                    <a:pt x="75479" y="439921"/>
                  </a:lnTo>
                  <a:lnTo>
                    <a:pt x="44012" y="401782"/>
                  </a:lnTo>
                  <a:lnTo>
                    <a:pt x="20252" y="358008"/>
                  </a:lnTo>
                  <a:lnTo>
                    <a:pt x="5236" y="309635"/>
                  </a:lnTo>
                  <a:lnTo>
                    <a:pt x="0" y="257700"/>
                  </a:lnTo>
                  <a:close/>
                </a:path>
              </a:pathLst>
            </a:custGeom>
            <a:ln w="19049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9184147" y="6018945"/>
            <a:ext cx="516890" cy="534670"/>
            <a:chOff x="9184147" y="6018945"/>
            <a:chExt cx="516890" cy="534670"/>
          </a:xfrm>
        </p:grpSpPr>
        <p:sp>
          <p:nvSpPr>
            <p:cNvPr id="31" name="object 31"/>
            <p:cNvSpPr/>
            <p:nvPr/>
          </p:nvSpPr>
          <p:spPr>
            <a:xfrm>
              <a:off x="9193672" y="6028470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40" h="515620">
                  <a:moveTo>
                    <a:pt x="248700" y="515400"/>
                  </a:moveTo>
                  <a:lnTo>
                    <a:pt x="203996" y="511248"/>
                  </a:lnTo>
                  <a:lnTo>
                    <a:pt x="161920" y="499277"/>
                  </a:lnTo>
                  <a:lnTo>
                    <a:pt x="123176" y="480216"/>
                  </a:lnTo>
                  <a:lnTo>
                    <a:pt x="88465" y="454792"/>
                  </a:lnTo>
                  <a:lnTo>
                    <a:pt x="58491" y="423732"/>
                  </a:lnTo>
                  <a:lnTo>
                    <a:pt x="33954" y="387766"/>
                  </a:lnTo>
                  <a:lnTo>
                    <a:pt x="15559" y="347619"/>
                  </a:lnTo>
                  <a:lnTo>
                    <a:pt x="4006" y="304021"/>
                  </a:lnTo>
                  <a:lnTo>
                    <a:pt x="0" y="257700"/>
                  </a:lnTo>
                  <a:lnTo>
                    <a:pt x="4007" y="211378"/>
                  </a:lnTo>
                  <a:lnTo>
                    <a:pt x="15560" y="167780"/>
                  </a:lnTo>
                  <a:lnTo>
                    <a:pt x="33955" y="127633"/>
                  </a:lnTo>
                  <a:lnTo>
                    <a:pt x="58491" y="91667"/>
                  </a:lnTo>
                  <a:lnTo>
                    <a:pt x="88466" y="60607"/>
                  </a:lnTo>
                  <a:lnTo>
                    <a:pt x="123177" y="35183"/>
                  </a:lnTo>
                  <a:lnTo>
                    <a:pt x="161921" y="16122"/>
                  </a:lnTo>
                  <a:lnTo>
                    <a:pt x="203996" y="4151"/>
                  </a:lnTo>
                  <a:lnTo>
                    <a:pt x="248701" y="0"/>
                  </a:lnTo>
                  <a:lnTo>
                    <a:pt x="293405" y="4151"/>
                  </a:lnTo>
                  <a:lnTo>
                    <a:pt x="335480" y="16122"/>
                  </a:lnTo>
                  <a:lnTo>
                    <a:pt x="374224" y="35183"/>
                  </a:lnTo>
                  <a:lnTo>
                    <a:pt x="408935" y="60607"/>
                  </a:lnTo>
                  <a:lnTo>
                    <a:pt x="438909" y="91667"/>
                  </a:lnTo>
                  <a:lnTo>
                    <a:pt x="463445" y="127633"/>
                  </a:lnTo>
                  <a:lnTo>
                    <a:pt x="481841" y="167780"/>
                  </a:lnTo>
                  <a:lnTo>
                    <a:pt x="493393" y="211378"/>
                  </a:lnTo>
                  <a:lnTo>
                    <a:pt x="497400" y="257700"/>
                  </a:lnTo>
                  <a:lnTo>
                    <a:pt x="493392" y="304021"/>
                  </a:lnTo>
                  <a:lnTo>
                    <a:pt x="481840" y="347619"/>
                  </a:lnTo>
                  <a:lnTo>
                    <a:pt x="463445" y="387766"/>
                  </a:lnTo>
                  <a:lnTo>
                    <a:pt x="438908" y="423732"/>
                  </a:lnTo>
                  <a:lnTo>
                    <a:pt x="408934" y="454792"/>
                  </a:lnTo>
                  <a:lnTo>
                    <a:pt x="374223" y="480216"/>
                  </a:lnTo>
                  <a:lnTo>
                    <a:pt x="335479" y="499277"/>
                  </a:lnTo>
                  <a:lnTo>
                    <a:pt x="293404" y="511248"/>
                  </a:lnTo>
                  <a:lnTo>
                    <a:pt x="248700" y="51540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93672" y="6028470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40" h="515620">
                  <a:moveTo>
                    <a:pt x="0" y="257700"/>
                  </a:moveTo>
                  <a:lnTo>
                    <a:pt x="5053" y="205764"/>
                  </a:lnTo>
                  <a:lnTo>
                    <a:pt x="19544" y="157391"/>
                  </a:lnTo>
                  <a:lnTo>
                    <a:pt x="42474" y="113617"/>
                  </a:lnTo>
                  <a:lnTo>
                    <a:pt x="72843" y="75478"/>
                  </a:lnTo>
                  <a:lnTo>
                    <a:pt x="109649" y="44011"/>
                  </a:lnTo>
                  <a:lnTo>
                    <a:pt x="151895" y="20251"/>
                  </a:lnTo>
                  <a:lnTo>
                    <a:pt x="198579" y="5235"/>
                  </a:lnTo>
                  <a:lnTo>
                    <a:pt x="248701" y="0"/>
                  </a:lnTo>
                  <a:lnTo>
                    <a:pt x="298822" y="5235"/>
                  </a:lnTo>
                  <a:lnTo>
                    <a:pt x="345506" y="20251"/>
                  </a:lnTo>
                  <a:lnTo>
                    <a:pt x="387751" y="44011"/>
                  </a:lnTo>
                  <a:lnTo>
                    <a:pt x="424558" y="75478"/>
                  </a:lnTo>
                  <a:lnTo>
                    <a:pt x="454926" y="113617"/>
                  </a:lnTo>
                  <a:lnTo>
                    <a:pt x="477856" y="157391"/>
                  </a:lnTo>
                  <a:lnTo>
                    <a:pt x="492348" y="205764"/>
                  </a:lnTo>
                  <a:lnTo>
                    <a:pt x="497400" y="257700"/>
                  </a:lnTo>
                  <a:lnTo>
                    <a:pt x="492347" y="309635"/>
                  </a:lnTo>
                  <a:lnTo>
                    <a:pt x="477856" y="358008"/>
                  </a:lnTo>
                  <a:lnTo>
                    <a:pt x="454925" y="401782"/>
                  </a:lnTo>
                  <a:lnTo>
                    <a:pt x="424557" y="439921"/>
                  </a:lnTo>
                  <a:lnTo>
                    <a:pt x="387750" y="471389"/>
                  </a:lnTo>
                  <a:lnTo>
                    <a:pt x="345505" y="495148"/>
                  </a:lnTo>
                  <a:lnTo>
                    <a:pt x="298822" y="510164"/>
                  </a:lnTo>
                  <a:lnTo>
                    <a:pt x="248700" y="515400"/>
                  </a:lnTo>
                  <a:lnTo>
                    <a:pt x="198578" y="510164"/>
                  </a:lnTo>
                  <a:lnTo>
                    <a:pt x="151894" y="495148"/>
                  </a:lnTo>
                  <a:lnTo>
                    <a:pt x="109649" y="471389"/>
                  </a:lnTo>
                  <a:lnTo>
                    <a:pt x="72842" y="439921"/>
                  </a:lnTo>
                  <a:lnTo>
                    <a:pt x="42474" y="401782"/>
                  </a:lnTo>
                  <a:lnTo>
                    <a:pt x="19543" y="358008"/>
                  </a:lnTo>
                  <a:lnTo>
                    <a:pt x="5052" y="309635"/>
                  </a:lnTo>
                  <a:lnTo>
                    <a:pt x="0" y="25770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4604537" y="6221743"/>
            <a:ext cx="4394200" cy="0"/>
          </a:xfrm>
          <a:custGeom>
            <a:avLst/>
            <a:gdLst/>
            <a:ahLst/>
            <a:cxnLst/>
            <a:rect l="l" t="t" r="r" b="b"/>
            <a:pathLst>
              <a:path w="4394200">
                <a:moveTo>
                  <a:pt x="43940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1D22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11170122" y="5915541"/>
            <a:ext cx="695325" cy="534670"/>
            <a:chOff x="11170122" y="5915541"/>
            <a:chExt cx="695325" cy="534670"/>
          </a:xfrm>
        </p:grpSpPr>
        <p:sp>
          <p:nvSpPr>
            <p:cNvPr id="35" name="object 35"/>
            <p:cNvSpPr/>
            <p:nvPr/>
          </p:nvSpPr>
          <p:spPr>
            <a:xfrm>
              <a:off x="11179647" y="5925066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20">
                  <a:moveTo>
                    <a:pt x="257699" y="515400"/>
                  </a:moveTo>
                  <a:lnTo>
                    <a:pt x="211377" y="511248"/>
                  </a:lnTo>
                  <a:lnTo>
                    <a:pt x="167779" y="499277"/>
                  </a:lnTo>
                  <a:lnTo>
                    <a:pt x="127633" y="480216"/>
                  </a:lnTo>
                  <a:lnTo>
                    <a:pt x="91666" y="454792"/>
                  </a:lnTo>
                  <a:lnTo>
                    <a:pt x="60607" y="423732"/>
                  </a:lnTo>
                  <a:lnTo>
                    <a:pt x="35183" y="387766"/>
                  </a:lnTo>
                  <a:lnTo>
                    <a:pt x="16122" y="347619"/>
                  </a:lnTo>
                  <a:lnTo>
                    <a:pt x="4151" y="304021"/>
                  </a:lnTo>
                  <a:lnTo>
                    <a:pt x="0" y="257700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6" y="60607"/>
                  </a:lnTo>
                  <a:lnTo>
                    <a:pt x="127633" y="35183"/>
                  </a:lnTo>
                  <a:lnTo>
                    <a:pt x="167779" y="16122"/>
                  </a:lnTo>
                  <a:lnTo>
                    <a:pt x="211377" y="4151"/>
                  </a:lnTo>
                  <a:lnTo>
                    <a:pt x="257699" y="0"/>
                  </a:lnTo>
                  <a:lnTo>
                    <a:pt x="418200" y="0"/>
                  </a:lnTo>
                  <a:lnTo>
                    <a:pt x="464521" y="4152"/>
                  </a:lnTo>
                  <a:lnTo>
                    <a:pt x="508120" y="16122"/>
                  </a:lnTo>
                  <a:lnTo>
                    <a:pt x="548266" y="35184"/>
                  </a:lnTo>
                  <a:lnTo>
                    <a:pt x="584233" y="60608"/>
                  </a:lnTo>
                  <a:lnTo>
                    <a:pt x="615292" y="91667"/>
                  </a:lnTo>
                  <a:lnTo>
                    <a:pt x="640716" y="127634"/>
                  </a:lnTo>
                  <a:lnTo>
                    <a:pt x="659778" y="167780"/>
                  </a:lnTo>
                  <a:lnTo>
                    <a:pt x="671748" y="211378"/>
                  </a:lnTo>
                  <a:lnTo>
                    <a:pt x="675900" y="257700"/>
                  </a:lnTo>
                  <a:lnTo>
                    <a:pt x="671748" y="304021"/>
                  </a:lnTo>
                  <a:lnTo>
                    <a:pt x="659778" y="347619"/>
                  </a:lnTo>
                  <a:lnTo>
                    <a:pt x="640716" y="387766"/>
                  </a:lnTo>
                  <a:lnTo>
                    <a:pt x="615292" y="423732"/>
                  </a:lnTo>
                  <a:lnTo>
                    <a:pt x="584233" y="454792"/>
                  </a:lnTo>
                  <a:lnTo>
                    <a:pt x="548266" y="480216"/>
                  </a:lnTo>
                  <a:lnTo>
                    <a:pt x="508120" y="499277"/>
                  </a:lnTo>
                  <a:lnTo>
                    <a:pt x="464521" y="511248"/>
                  </a:lnTo>
                  <a:lnTo>
                    <a:pt x="418200" y="515399"/>
                  </a:lnTo>
                  <a:lnTo>
                    <a:pt x="257699" y="515400"/>
                  </a:lnTo>
                  <a:close/>
                </a:path>
              </a:pathLst>
            </a:custGeom>
            <a:solidFill>
              <a:srgbClr val="8AC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179647" y="5925066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20">
                  <a:moveTo>
                    <a:pt x="0" y="257700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699" y="0"/>
                  </a:lnTo>
                  <a:lnTo>
                    <a:pt x="418200" y="0"/>
                  </a:lnTo>
                  <a:lnTo>
                    <a:pt x="470135" y="5236"/>
                  </a:lnTo>
                  <a:lnTo>
                    <a:pt x="518508" y="20251"/>
                  </a:lnTo>
                  <a:lnTo>
                    <a:pt x="562282" y="44011"/>
                  </a:lnTo>
                  <a:lnTo>
                    <a:pt x="600421" y="75479"/>
                  </a:lnTo>
                  <a:lnTo>
                    <a:pt x="631889" y="113617"/>
                  </a:lnTo>
                  <a:lnTo>
                    <a:pt x="655649" y="157391"/>
                  </a:lnTo>
                  <a:lnTo>
                    <a:pt x="670665" y="205764"/>
                  </a:lnTo>
                  <a:lnTo>
                    <a:pt x="675900" y="257700"/>
                  </a:lnTo>
                  <a:lnTo>
                    <a:pt x="670665" y="309635"/>
                  </a:lnTo>
                  <a:lnTo>
                    <a:pt x="655649" y="358008"/>
                  </a:lnTo>
                  <a:lnTo>
                    <a:pt x="631889" y="401782"/>
                  </a:lnTo>
                  <a:lnTo>
                    <a:pt x="600421" y="439921"/>
                  </a:lnTo>
                  <a:lnTo>
                    <a:pt x="562282" y="471388"/>
                  </a:lnTo>
                  <a:lnTo>
                    <a:pt x="518508" y="495148"/>
                  </a:lnTo>
                  <a:lnTo>
                    <a:pt x="470135" y="510164"/>
                  </a:lnTo>
                  <a:lnTo>
                    <a:pt x="418200" y="515399"/>
                  </a:lnTo>
                  <a:lnTo>
                    <a:pt x="257699" y="515400"/>
                  </a:lnTo>
                  <a:lnTo>
                    <a:pt x="205764" y="510164"/>
                  </a:lnTo>
                  <a:lnTo>
                    <a:pt x="157391" y="495148"/>
                  </a:lnTo>
                  <a:lnTo>
                    <a:pt x="113617" y="471388"/>
                  </a:lnTo>
                  <a:lnTo>
                    <a:pt x="75478" y="439921"/>
                  </a:lnTo>
                  <a:lnTo>
                    <a:pt x="44011" y="401782"/>
                  </a:lnTo>
                  <a:lnTo>
                    <a:pt x="20251" y="358008"/>
                  </a:lnTo>
                  <a:lnTo>
                    <a:pt x="5235" y="309635"/>
                  </a:lnTo>
                  <a:lnTo>
                    <a:pt x="0" y="25770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831223" y="5911779"/>
            <a:ext cx="1259205" cy="534670"/>
            <a:chOff x="9831223" y="5911779"/>
            <a:chExt cx="1259205" cy="534670"/>
          </a:xfrm>
        </p:grpSpPr>
        <p:sp>
          <p:nvSpPr>
            <p:cNvPr id="38" name="object 38"/>
            <p:cNvSpPr/>
            <p:nvPr/>
          </p:nvSpPr>
          <p:spPr>
            <a:xfrm>
              <a:off x="9840748" y="5921304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4" h="515620">
                  <a:moveTo>
                    <a:pt x="981899" y="515399"/>
                  </a:moveTo>
                  <a:lnTo>
                    <a:pt x="257699" y="515399"/>
                  </a:lnTo>
                  <a:lnTo>
                    <a:pt x="211377" y="511247"/>
                  </a:lnTo>
                  <a:lnTo>
                    <a:pt x="167779" y="499277"/>
                  </a:lnTo>
                  <a:lnTo>
                    <a:pt x="127633" y="480215"/>
                  </a:lnTo>
                  <a:lnTo>
                    <a:pt x="91666" y="454791"/>
                  </a:lnTo>
                  <a:lnTo>
                    <a:pt x="60607" y="423732"/>
                  </a:lnTo>
                  <a:lnTo>
                    <a:pt x="35183" y="387765"/>
                  </a:lnTo>
                  <a:lnTo>
                    <a:pt x="16122" y="347619"/>
                  </a:lnTo>
                  <a:lnTo>
                    <a:pt x="4151" y="304021"/>
                  </a:lnTo>
                  <a:lnTo>
                    <a:pt x="0" y="257699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6" y="60607"/>
                  </a:lnTo>
                  <a:lnTo>
                    <a:pt x="127633" y="35183"/>
                  </a:lnTo>
                  <a:lnTo>
                    <a:pt x="167779" y="16122"/>
                  </a:lnTo>
                  <a:lnTo>
                    <a:pt x="211377" y="4151"/>
                  </a:lnTo>
                  <a:lnTo>
                    <a:pt x="257699" y="0"/>
                  </a:lnTo>
                  <a:lnTo>
                    <a:pt x="981899" y="0"/>
                  </a:lnTo>
                  <a:lnTo>
                    <a:pt x="1028221" y="4151"/>
                  </a:lnTo>
                  <a:lnTo>
                    <a:pt x="1071819" y="16122"/>
                  </a:lnTo>
                  <a:lnTo>
                    <a:pt x="1111966" y="35183"/>
                  </a:lnTo>
                  <a:lnTo>
                    <a:pt x="1147932" y="60607"/>
                  </a:lnTo>
                  <a:lnTo>
                    <a:pt x="1178992" y="91667"/>
                  </a:lnTo>
                  <a:lnTo>
                    <a:pt x="1204416" y="127633"/>
                  </a:lnTo>
                  <a:lnTo>
                    <a:pt x="1223477" y="167780"/>
                  </a:lnTo>
                  <a:lnTo>
                    <a:pt x="1235448" y="211378"/>
                  </a:lnTo>
                  <a:lnTo>
                    <a:pt x="1239600" y="257700"/>
                  </a:lnTo>
                  <a:lnTo>
                    <a:pt x="1235448" y="304021"/>
                  </a:lnTo>
                  <a:lnTo>
                    <a:pt x="1223477" y="347619"/>
                  </a:lnTo>
                  <a:lnTo>
                    <a:pt x="1204416" y="387766"/>
                  </a:lnTo>
                  <a:lnTo>
                    <a:pt x="1178992" y="423732"/>
                  </a:lnTo>
                  <a:lnTo>
                    <a:pt x="1147932" y="454792"/>
                  </a:lnTo>
                  <a:lnTo>
                    <a:pt x="1111966" y="480216"/>
                  </a:lnTo>
                  <a:lnTo>
                    <a:pt x="1071819" y="499277"/>
                  </a:lnTo>
                  <a:lnTo>
                    <a:pt x="1028221" y="511248"/>
                  </a:lnTo>
                  <a:lnTo>
                    <a:pt x="981899" y="515399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840748" y="5921304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4" h="515620">
                  <a:moveTo>
                    <a:pt x="0" y="257700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699" y="0"/>
                  </a:lnTo>
                  <a:lnTo>
                    <a:pt x="981899" y="0"/>
                  </a:lnTo>
                  <a:lnTo>
                    <a:pt x="1033835" y="5235"/>
                  </a:lnTo>
                  <a:lnTo>
                    <a:pt x="1082208" y="20251"/>
                  </a:lnTo>
                  <a:lnTo>
                    <a:pt x="1125982" y="44011"/>
                  </a:lnTo>
                  <a:lnTo>
                    <a:pt x="1164121" y="75478"/>
                  </a:lnTo>
                  <a:lnTo>
                    <a:pt x="1195589" y="113617"/>
                  </a:lnTo>
                  <a:lnTo>
                    <a:pt x="1219348" y="157391"/>
                  </a:lnTo>
                  <a:lnTo>
                    <a:pt x="1234364" y="205764"/>
                  </a:lnTo>
                  <a:lnTo>
                    <a:pt x="1239600" y="257700"/>
                  </a:lnTo>
                  <a:lnTo>
                    <a:pt x="1234364" y="309635"/>
                  </a:lnTo>
                  <a:lnTo>
                    <a:pt x="1219348" y="358008"/>
                  </a:lnTo>
                  <a:lnTo>
                    <a:pt x="1195589" y="401782"/>
                  </a:lnTo>
                  <a:lnTo>
                    <a:pt x="1164121" y="439921"/>
                  </a:lnTo>
                  <a:lnTo>
                    <a:pt x="1125982" y="471388"/>
                  </a:lnTo>
                  <a:lnTo>
                    <a:pt x="1082208" y="495148"/>
                  </a:lnTo>
                  <a:lnTo>
                    <a:pt x="1033835" y="510164"/>
                  </a:lnTo>
                  <a:lnTo>
                    <a:pt x="981899" y="515399"/>
                  </a:lnTo>
                  <a:lnTo>
                    <a:pt x="257699" y="515399"/>
                  </a:lnTo>
                  <a:lnTo>
                    <a:pt x="205764" y="510163"/>
                  </a:lnTo>
                  <a:lnTo>
                    <a:pt x="157391" y="495148"/>
                  </a:lnTo>
                  <a:lnTo>
                    <a:pt x="113617" y="471388"/>
                  </a:lnTo>
                  <a:lnTo>
                    <a:pt x="75478" y="439920"/>
                  </a:lnTo>
                  <a:lnTo>
                    <a:pt x="44011" y="401782"/>
                  </a:lnTo>
                  <a:lnTo>
                    <a:pt x="20251" y="358007"/>
                  </a:lnTo>
                  <a:lnTo>
                    <a:pt x="5235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9235980" y="5911779"/>
            <a:ext cx="516890" cy="534670"/>
            <a:chOff x="9235980" y="5911779"/>
            <a:chExt cx="516890" cy="534670"/>
          </a:xfrm>
        </p:grpSpPr>
        <p:sp>
          <p:nvSpPr>
            <p:cNvPr id="41" name="object 41"/>
            <p:cNvSpPr/>
            <p:nvPr/>
          </p:nvSpPr>
          <p:spPr>
            <a:xfrm>
              <a:off x="9245505" y="5921304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40" h="515620">
                  <a:moveTo>
                    <a:pt x="497400" y="257700"/>
                  </a:moveTo>
                  <a:lnTo>
                    <a:pt x="0" y="257700"/>
                  </a:lnTo>
                  <a:lnTo>
                    <a:pt x="4007" y="211378"/>
                  </a:lnTo>
                  <a:lnTo>
                    <a:pt x="15560" y="167780"/>
                  </a:lnTo>
                  <a:lnTo>
                    <a:pt x="33955" y="127633"/>
                  </a:lnTo>
                  <a:lnTo>
                    <a:pt x="58491" y="91667"/>
                  </a:lnTo>
                  <a:lnTo>
                    <a:pt x="88466" y="60607"/>
                  </a:lnTo>
                  <a:lnTo>
                    <a:pt x="123177" y="35183"/>
                  </a:lnTo>
                  <a:lnTo>
                    <a:pt x="161921" y="16122"/>
                  </a:lnTo>
                  <a:lnTo>
                    <a:pt x="203996" y="4151"/>
                  </a:lnTo>
                  <a:lnTo>
                    <a:pt x="248701" y="0"/>
                  </a:lnTo>
                  <a:lnTo>
                    <a:pt x="293405" y="4151"/>
                  </a:lnTo>
                  <a:lnTo>
                    <a:pt x="335480" y="16122"/>
                  </a:lnTo>
                  <a:lnTo>
                    <a:pt x="374224" y="35183"/>
                  </a:lnTo>
                  <a:lnTo>
                    <a:pt x="408935" y="60607"/>
                  </a:lnTo>
                  <a:lnTo>
                    <a:pt x="438909" y="91667"/>
                  </a:lnTo>
                  <a:lnTo>
                    <a:pt x="463445" y="127633"/>
                  </a:lnTo>
                  <a:lnTo>
                    <a:pt x="481841" y="167780"/>
                  </a:lnTo>
                  <a:lnTo>
                    <a:pt x="493393" y="211378"/>
                  </a:lnTo>
                  <a:lnTo>
                    <a:pt x="497400" y="257700"/>
                  </a:lnTo>
                  <a:close/>
                </a:path>
                <a:path w="497840" h="515620">
                  <a:moveTo>
                    <a:pt x="248700" y="515399"/>
                  </a:moveTo>
                  <a:lnTo>
                    <a:pt x="203996" y="511247"/>
                  </a:lnTo>
                  <a:lnTo>
                    <a:pt x="161920" y="499277"/>
                  </a:lnTo>
                  <a:lnTo>
                    <a:pt x="123176" y="480215"/>
                  </a:lnTo>
                  <a:lnTo>
                    <a:pt x="88465" y="454791"/>
                  </a:lnTo>
                  <a:lnTo>
                    <a:pt x="58491" y="423732"/>
                  </a:lnTo>
                  <a:lnTo>
                    <a:pt x="33954" y="387765"/>
                  </a:lnTo>
                  <a:lnTo>
                    <a:pt x="15559" y="347619"/>
                  </a:lnTo>
                  <a:lnTo>
                    <a:pt x="4006" y="304021"/>
                  </a:lnTo>
                  <a:lnTo>
                    <a:pt x="0" y="257699"/>
                  </a:lnTo>
                  <a:lnTo>
                    <a:pt x="497400" y="257700"/>
                  </a:lnTo>
                  <a:lnTo>
                    <a:pt x="493392" y="304021"/>
                  </a:lnTo>
                  <a:lnTo>
                    <a:pt x="481840" y="347619"/>
                  </a:lnTo>
                  <a:lnTo>
                    <a:pt x="463445" y="387766"/>
                  </a:lnTo>
                  <a:lnTo>
                    <a:pt x="438908" y="423732"/>
                  </a:lnTo>
                  <a:lnTo>
                    <a:pt x="408934" y="454792"/>
                  </a:lnTo>
                  <a:lnTo>
                    <a:pt x="374223" y="480216"/>
                  </a:lnTo>
                  <a:lnTo>
                    <a:pt x="335479" y="499277"/>
                  </a:lnTo>
                  <a:lnTo>
                    <a:pt x="293404" y="511248"/>
                  </a:lnTo>
                  <a:lnTo>
                    <a:pt x="248700" y="515399"/>
                  </a:lnTo>
                  <a:close/>
                </a:path>
              </a:pathLst>
            </a:custGeom>
            <a:solidFill>
              <a:srgbClr val="8AC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245505" y="5921304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40" h="515620">
                  <a:moveTo>
                    <a:pt x="0" y="257700"/>
                  </a:moveTo>
                  <a:lnTo>
                    <a:pt x="5053" y="205764"/>
                  </a:lnTo>
                  <a:lnTo>
                    <a:pt x="19544" y="157391"/>
                  </a:lnTo>
                  <a:lnTo>
                    <a:pt x="42474" y="113617"/>
                  </a:lnTo>
                  <a:lnTo>
                    <a:pt x="72843" y="75478"/>
                  </a:lnTo>
                  <a:lnTo>
                    <a:pt x="109649" y="44011"/>
                  </a:lnTo>
                  <a:lnTo>
                    <a:pt x="151895" y="20251"/>
                  </a:lnTo>
                  <a:lnTo>
                    <a:pt x="198579" y="5235"/>
                  </a:lnTo>
                  <a:lnTo>
                    <a:pt x="248701" y="0"/>
                  </a:lnTo>
                  <a:lnTo>
                    <a:pt x="298822" y="5235"/>
                  </a:lnTo>
                  <a:lnTo>
                    <a:pt x="345506" y="20251"/>
                  </a:lnTo>
                  <a:lnTo>
                    <a:pt x="387751" y="44011"/>
                  </a:lnTo>
                  <a:lnTo>
                    <a:pt x="424558" y="75478"/>
                  </a:lnTo>
                  <a:lnTo>
                    <a:pt x="454926" y="113617"/>
                  </a:lnTo>
                  <a:lnTo>
                    <a:pt x="477856" y="157391"/>
                  </a:lnTo>
                  <a:lnTo>
                    <a:pt x="492348" y="205764"/>
                  </a:lnTo>
                  <a:lnTo>
                    <a:pt x="497400" y="257700"/>
                  </a:lnTo>
                  <a:lnTo>
                    <a:pt x="492347" y="309635"/>
                  </a:lnTo>
                  <a:lnTo>
                    <a:pt x="477856" y="358008"/>
                  </a:lnTo>
                  <a:lnTo>
                    <a:pt x="454925" y="401782"/>
                  </a:lnTo>
                  <a:lnTo>
                    <a:pt x="424557" y="439921"/>
                  </a:lnTo>
                  <a:lnTo>
                    <a:pt x="387750" y="471388"/>
                  </a:lnTo>
                  <a:lnTo>
                    <a:pt x="345505" y="495148"/>
                  </a:lnTo>
                  <a:lnTo>
                    <a:pt x="298822" y="510164"/>
                  </a:lnTo>
                  <a:lnTo>
                    <a:pt x="248700" y="515399"/>
                  </a:lnTo>
                  <a:lnTo>
                    <a:pt x="198578" y="510163"/>
                  </a:lnTo>
                  <a:lnTo>
                    <a:pt x="151894" y="495148"/>
                  </a:lnTo>
                  <a:lnTo>
                    <a:pt x="109649" y="471388"/>
                  </a:lnTo>
                  <a:lnTo>
                    <a:pt x="72842" y="439920"/>
                  </a:lnTo>
                  <a:lnTo>
                    <a:pt x="42474" y="401782"/>
                  </a:lnTo>
                  <a:lnTo>
                    <a:pt x="19543" y="358007"/>
                  </a:lnTo>
                  <a:lnTo>
                    <a:pt x="5052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288500" y="1324032"/>
            <a:ext cx="9626600" cy="449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697865" algn="l"/>
                <a:tab pos="2298065" algn="l"/>
                <a:tab pos="2526665" algn="l"/>
                <a:tab pos="3212465" algn="l"/>
                <a:tab pos="3441065" algn="l"/>
                <a:tab pos="4355465" algn="l"/>
                <a:tab pos="5041265" algn="l"/>
                <a:tab pos="5727065" algn="l"/>
                <a:tab pos="5955665" algn="l"/>
                <a:tab pos="6184265" algn="l"/>
                <a:tab pos="6870065" algn="l"/>
                <a:tab pos="7555865" algn="l"/>
                <a:tab pos="8013065" algn="l"/>
                <a:tab pos="8241665" algn="l"/>
              </a:tabLst>
            </a:pPr>
            <a:r>
              <a:rPr sz="3000" spc="-25" dirty="0">
                <a:solidFill>
                  <a:srgbClr val="434343"/>
                </a:solidFill>
                <a:latin typeface="Arial"/>
                <a:cs typeface="Arial"/>
              </a:rPr>
              <a:t>My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484" dirty="0">
                <a:solidFill>
                  <a:srgbClr val="434343"/>
                </a:solidFill>
                <a:latin typeface="Arial"/>
                <a:cs typeface="Arial"/>
              </a:rPr>
              <a:t>project</a:t>
            </a:r>
            <a:r>
              <a:rPr lang="en-US" sz="3000" spc="484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685" dirty="0">
                <a:solidFill>
                  <a:srgbClr val="434343"/>
                </a:solidFill>
                <a:latin typeface="Arial"/>
                <a:cs typeface="Arial"/>
              </a:rPr>
              <a:t>is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270" dirty="0">
                <a:solidFill>
                  <a:srgbClr val="434343"/>
                </a:solidFill>
                <a:latin typeface="Arial"/>
                <a:cs typeface="Arial"/>
              </a:rPr>
              <a:t>focused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85" dirty="0">
                <a:solidFill>
                  <a:srgbClr val="434343"/>
                </a:solidFill>
                <a:latin typeface="Arial"/>
                <a:cs typeface="Arial"/>
              </a:rPr>
              <a:t>on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375" dirty="0">
                <a:solidFill>
                  <a:srgbClr val="434343"/>
                </a:solidFill>
                <a:latin typeface="Arial"/>
                <a:cs typeface="Arial"/>
              </a:rPr>
              <a:t>attempting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505" dirty="0">
                <a:solidFill>
                  <a:srgbClr val="434343"/>
                </a:solidFill>
                <a:latin typeface="Arial"/>
                <a:cs typeface="Arial"/>
              </a:rPr>
              <a:t>to </a:t>
            </a:r>
            <a:r>
              <a:rPr sz="3000" spc="270" dirty="0">
                <a:solidFill>
                  <a:srgbClr val="434343"/>
                </a:solidFill>
                <a:latin typeface="Arial"/>
                <a:cs typeface="Arial"/>
              </a:rPr>
              <a:t>understand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400" dirty="0">
                <a:solidFill>
                  <a:srgbClr val="434343"/>
                </a:solidFill>
                <a:latin typeface="Arial"/>
                <a:cs typeface="Arial"/>
              </a:rPr>
              <a:t>various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484" dirty="0">
                <a:solidFill>
                  <a:srgbClr val="434343"/>
                </a:solidFill>
                <a:latin typeface="Arial"/>
                <a:cs typeface="Arial"/>
              </a:rPr>
              <a:t>factors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509" dirty="0">
                <a:solidFill>
                  <a:srgbClr val="434343"/>
                </a:solidFill>
                <a:latin typeface="Arial"/>
                <a:cs typeface="Arial"/>
              </a:rPr>
              <a:t>of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310" dirty="0">
                <a:solidFill>
                  <a:srgbClr val="434343"/>
                </a:solidFill>
                <a:latin typeface="Arial"/>
                <a:cs typeface="Arial"/>
              </a:rPr>
              <a:t>data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315" dirty="0">
                <a:solidFill>
                  <a:srgbClr val="434343"/>
                </a:solidFill>
                <a:latin typeface="Arial"/>
                <a:cs typeface="Arial"/>
              </a:rPr>
              <a:t>science </a:t>
            </a:r>
            <a:r>
              <a:rPr sz="3000" spc="455" dirty="0">
                <a:solidFill>
                  <a:srgbClr val="434343"/>
                </a:solidFill>
                <a:latin typeface="Arial"/>
                <a:cs typeface="Arial"/>
              </a:rPr>
              <a:t>positions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509" dirty="0">
                <a:solidFill>
                  <a:srgbClr val="434343"/>
                </a:solidFill>
                <a:latin typeface="Arial"/>
                <a:cs typeface="Arial"/>
              </a:rPr>
              <a:t>that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145" dirty="0">
                <a:solidFill>
                  <a:srgbClr val="434343"/>
                </a:solidFill>
                <a:latin typeface="Arial"/>
                <a:cs typeface="Arial"/>
              </a:rPr>
              <a:t>can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560" dirty="0">
                <a:solidFill>
                  <a:srgbClr val="434343"/>
                </a:solidFill>
                <a:latin typeface="Arial"/>
                <a:cs typeface="Arial"/>
              </a:rPr>
              <a:t>affect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434" dirty="0">
                <a:solidFill>
                  <a:srgbClr val="434343"/>
                </a:solidFill>
                <a:latin typeface="Arial"/>
                <a:cs typeface="Arial"/>
              </a:rPr>
              <a:t>salary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240" dirty="0">
                <a:solidFill>
                  <a:srgbClr val="434343"/>
                </a:solidFill>
                <a:latin typeface="Arial"/>
                <a:cs typeface="Arial"/>
              </a:rPr>
              <a:t>(USD).</a:t>
            </a:r>
            <a:endParaRPr sz="3000" dirty="0">
              <a:latin typeface="Arial"/>
              <a:cs typeface="Arial"/>
            </a:endParaRPr>
          </a:p>
          <a:p>
            <a:pPr marL="698500" marR="233679" indent="-419100">
              <a:lnSpc>
                <a:spcPct val="114999"/>
              </a:lnSpc>
              <a:spcBef>
                <a:spcPts val="2100"/>
              </a:spcBef>
              <a:tabLst>
                <a:tab pos="1421765" algn="l"/>
                <a:tab pos="1612265" algn="l"/>
                <a:tab pos="2107565" algn="l"/>
                <a:tab pos="2755265" algn="l"/>
                <a:tab pos="2983865" algn="l"/>
                <a:tab pos="3441065" algn="l"/>
                <a:tab pos="3669665" algn="l"/>
                <a:tab pos="4126865" algn="l"/>
                <a:tab pos="4164965" algn="l"/>
                <a:tab pos="4355465" algn="l"/>
                <a:tab pos="4850765" algn="l"/>
                <a:tab pos="5041265" algn="l"/>
                <a:tab pos="5269865" algn="l"/>
                <a:tab pos="6412865" algn="l"/>
                <a:tab pos="6641465" algn="l"/>
                <a:tab pos="6679565" algn="l"/>
                <a:tab pos="7098665" algn="l"/>
                <a:tab pos="7593965" algn="l"/>
                <a:tab pos="8013065" algn="l"/>
                <a:tab pos="8051165" algn="l"/>
              </a:tabLst>
            </a:pPr>
            <a:r>
              <a:rPr sz="3000" spc="560" dirty="0">
                <a:solidFill>
                  <a:srgbClr val="434343"/>
                </a:solidFill>
                <a:latin typeface="Arial"/>
                <a:cs typeface="Arial"/>
              </a:rPr>
              <a:t>1.Is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1019" dirty="0">
                <a:solidFill>
                  <a:srgbClr val="434343"/>
                </a:solidFill>
                <a:latin typeface="Arial"/>
                <a:cs typeface="Arial"/>
              </a:rPr>
              <a:t>it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395" dirty="0">
                <a:solidFill>
                  <a:srgbClr val="434343"/>
                </a:solidFill>
                <a:latin typeface="Arial"/>
                <a:cs typeface="Arial"/>
              </a:rPr>
              <a:t>possible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	</a:t>
            </a:r>
            <a:r>
              <a:rPr sz="3000" spc="509" dirty="0">
                <a:solidFill>
                  <a:srgbClr val="434343"/>
                </a:solidFill>
                <a:latin typeface="Arial"/>
                <a:cs typeface="Arial"/>
              </a:rPr>
              <a:t>to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484" dirty="0">
                <a:solidFill>
                  <a:srgbClr val="434343"/>
                </a:solidFill>
                <a:latin typeface="Arial"/>
                <a:cs typeface="Arial"/>
              </a:rPr>
              <a:t>predict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	</a:t>
            </a:r>
            <a:r>
              <a:rPr sz="3000" spc="370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65" dirty="0">
                <a:solidFill>
                  <a:srgbClr val="434343"/>
                </a:solidFill>
                <a:latin typeface="Arial"/>
                <a:cs typeface="Arial"/>
              </a:rPr>
              <a:t>a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	</a:t>
            </a:r>
            <a:r>
              <a:rPr sz="3000" spc="310" dirty="0">
                <a:solidFill>
                  <a:srgbClr val="434343"/>
                </a:solidFill>
                <a:latin typeface="Arial"/>
                <a:cs typeface="Arial"/>
              </a:rPr>
              <a:t>data </a:t>
            </a:r>
            <a:r>
              <a:rPr sz="3000" spc="600" dirty="0">
                <a:solidFill>
                  <a:srgbClr val="434343"/>
                </a:solidFill>
                <a:latin typeface="Arial"/>
                <a:cs typeface="Arial"/>
              </a:rPr>
              <a:t>scientist’s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434" dirty="0">
                <a:solidFill>
                  <a:srgbClr val="434343"/>
                </a:solidFill>
                <a:latin typeface="Arial"/>
                <a:cs typeface="Arial"/>
              </a:rPr>
              <a:t>salary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	</a:t>
            </a:r>
            <a:r>
              <a:rPr sz="3000" spc="145" dirty="0">
                <a:solidFill>
                  <a:srgbClr val="434343"/>
                </a:solidFill>
                <a:latin typeface="Arial"/>
                <a:cs typeface="Arial"/>
              </a:rPr>
              <a:t>based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85" dirty="0">
                <a:solidFill>
                  <a:srgbClr val="434343"/>
                </a:solidFill>
                <a:latin typeface="Arial"/>
                <a:cs typeface="Arial"/>
              </a:rPr>
              <a:t>on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615" dirty="0">
                <a:solidFill>
                  <a:srgbClr val="434343"/>
                </a:solidFill>
                <a:latin typeface="Arial"/>
                <a:cs typeface="Arial"/>
              </a:rPr>
              <a:t>their </a:t>
            </a:r>
            <a:r>
              <a:rPr sz="3000" spc="175" dirty="0">
                <a:solidFill>
                  <a:srgbClr val="434343"/>
                </a:solidFill>
                <a:latin typeface="Arial"/>
                <a:cs typeface="Arial"/>
              </a:rPr>
              <a:t>company’s</a:t>
            </a:r>
            <a:r>
              <a:rPr lang="en-US" sz="3000" spc="1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540" dirty="0">
                <a:solidFill>
                  <a:srgbClr val="434343"/>
                </a:solidFill>
                <a:latin typeface="Arial"/>
                <a:cs typeface="Arial"/>
              </a:rPr>
              <a:t>size,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	</a:t>
            </a:r>
            <a:r>
              <a:rPr sz="3000" spc="540" dirty="0">
                <a:solidFill>
                  <a:srgbClr val="434343"/>
                </a:solidFill>
                <a:latin typeface="Arial"/>
                <a:cs typeface="Arial"/>
              </a:rPr>
              <a:t>location,</a:t>
            </a:r>
            <a:r>
              <a:rPr lang="en-US" sz="3000" spc="5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000" spc="295" dirty="0">
                <a:solidFill>
                  <a:srgbClr val="434343"/>
                </a:solidFill>
                <a:latin typeface="Arial"/>
                <a:cs typeface="Arial"/>
              </a:rPr>
              <a:t>working </a:t>
            </a:r>
            <a:r>
              <a:rPr sz="3000" spc="345" dirty="0">
                <a:solidFill>
                  <a:srgbClr val="434343"/>
                </a:solidFill>
                <a:latin typeface="Arial"/>
                <a:cs typeface="Arial"/>
              </a:rPr>
              <a:t>remotely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480" dirty="0">
                <a:solidFill>
                  <a:srgbClr val="434343"/>
                </a:solidFill>
                <a:latin typeface="Arial"/>
                <a:cs typeface="Arial"/>
              </a:rPr>
              <a:t>vs.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lang="en-US" sz="300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000" spc="600" dirty="0">
                <a:solidFill>
                  <a:srgbClr val="434343"/>
                </a:solidFill>
                <a:latin typeface="Arial"/>
                <a:cs typeface="Arial"/>
              </a:rPr>
              <a:t>in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	</a:t>
            </a:r>
            <a:r>
              <a:rPr sz="3000" spc="370" dirty="0">
                <a:solidFill>
                  <a:srgbClr val="434343"/>
                </a:solidFill>
                <a:latin typeface="Arial"/>
                <a:cs typeface="Arial"/>
              </a:rPr>
              <a:t>the</a:t>
            </a:r>
            <a:r>
              <a:rPr lang="en-US" sz="3000" spc="37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635" dirty="0">
                <a:solidFill>
                  <a:srgbClr val="434343"/>
                </a:solidFill>
                <a:latin typeface="Arial"/>
                <a:cs typeface="Arial"/>
              </a:rPr>
              <a:t>office,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425" dirty="0">
                <a:solidFill>
                  <a:srgbClr val="434343"/>
                </a:solidFill>
                <a:latin typeface="Arial"/>
                <a:cs typeface="Arial"/>
              </a:rPr>
              <a:t>job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865" dirty="0">
                <a:solidFill>
                  <a:srgbClr val="434343"/>
                </a:solidFill>
                <a:latin typeface="Arial"/>
                <a:cs typeface="Arial"/>
              </a:rPr>
              <a:t>title, </a:t>
            </a:r>
            <a:r>
              <a:rPr sz="3000" spc="85" dirty="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	</a:t>
            </a:r>
            <a:r>
              <a:rPr sz="3000" spc="305" dirty="0">
                <a:solidFill>
                  <a:srgbClr val="434343"/>
                </a:solidFill>
                <a:latin typeface="Arial"/>
                <a:cs typeface="Arial"/>
              </a:rPr>
              <a:t>experience</a:t>
            </a:r>
            <a:r>
              <a:rPr sz="30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3000" spc="465" dirty="0">
                <a:solidFill>
                  <a:srgbClr val="434343"/>
                </a:solidFill>
                <a:latin typeface="Arial"/>
                <a:cs typeface="Arial"/>
              </a:rPr>
              <a:t>level?</a:t>
            </a:r>
            <a:endParaRPr sz="3000" dirty="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925989" y="220296"/>
            <a:ext cx="436245" cy="696595"/>
            <a:chOff x="3925989" y="220296"/>
            <a:chExt cx="436245" cy="696595"/>
          </a:xfrm>
        </p:grpSpPr>
        <p:sp>
          <p:nvSpPr>
            <p:cNvPr id="45" name="object 45"/>
            <p:cNvSpPr/>
            <p:nvPr/>
          </p:nvSpPr>
          <p:spPr>
            <a:xfrm>
              <a:off x="3930751" y="225059"/>
              <a:ext cx="426720" cy="687070"/>
            </a:xfrm>
            <a:custGeom>
              <a:avLst/>
              <a:gdLst/>
              <a:ahLst/>
              <a:cxnLst/>
              <a:rect l="l" t="t" r="r" b="b"/>
              <a:pathLst>
                <a:path w="426720" h="687069">
                  <a:moveTo>
                    <a:pt x="215955" y="686980"/>
                  </a:moveTo>
                  <a:lnTo>
                    <a:pt x="0" y="686980"/>
                  </a:lnTo>
                  <a:lnTo>
                    <a:pt x="0" y="0"/>
                  </a:lnTo>
                  <a:lnTo>
                    <a:pt x="198872" y="0"/>
                  </a:lnTo>
                  <a:lnTo>
                    <a:pt x="274020" y="9098"/>
                  </a:lnTo>
                  <a:lnTo>
                    <a:pt x="354636" y="45767"/>
                  </a:lnTo>
                  <a:lnTo>
                    <a:pt x="396607" y="102423"/>
                  </a:lnTo>
                  <a:lnTo>
                    <a:pt x="398638" y="108048"/>
                  </a:lnTo>
                  <a:lnTo>
                    <a:pt x="114686" y="108048"/>
                  </a:lnTo>
                  <a:lnTo>
                    <a:pt x="114686" y="288286"/>
                  </a:lnTo>
                  <a:lnTo>
                    <a:pt x="380293" y="288286"/>
                  </a:lnTo>
                  <a:lnTo>
                    <a:pt x="376599" y="294892"/>
                  </a:lnTo>
                  <a:lnTo>
                    <a:pt x="354434" y="315652"/>
                  </a:lnTo>
                  <a:lnTo>
                    <a:pt x="326980" y="331694"/>
                  </a:lnTo>
                  <a:lnTo>
                    <a:pt x="326980" y="332166"/>
                  </a:lnTo>
                  <a:lnTo>
                    <a:pt x="373547" y="356229"/>
                  </a:lnTo>
                  <a:lnTo>
                    <a:pt x="397376" y="384067"/>
                  </a:lnTo>
                  <a:lnTo>
                    <a:pt x="114686" y="384067"/>
                  </a:lnTo>
                  <a:lnTo>
                    <a:pt x="114686" y="579875"/>
                  </a:lnTo>
                  <a:lnTo>
                    <a:pt x="407302" y="579875"/>
                  </a:lnTo>
                  <a:lnTo>
                    <a:pt x="372578" y="632401"/>
                  </a:lnTo>
                  <a:lnTo>
                    <a:pt x="370090" y="636023"/>
                  </a:lnTo>
                  <a:lnTo>
                    <a:pt x="303799" y="674241"/>
                  </a:lnTo>
                  <a:lnTo>
                    <a:pt x="251220" y="682575"/>
                  </a:lnTo>
                  <a:lnTo>
                    <a:pt x="215955" y="686980"/>
                  </a:lnTo>
                  <a:close/>
                </a:path>
                <a:path w="426720" h="687069">
                  <a:moveTo>
                    <a:pt x="380293" y="288286"/>
                  </a:moveTo>
                  <a:lnTo>
                    <a:pt x="199685" y="288286"/>
                  </a:lnTo>
                  <a:lnTo>
                    <a:pt x="245643" y="280973"/>
                  </a:lnTo>
                  <a:lnTo>
                    <a:pt x="277772" y="260448"/>
                  </a:lnTo>
                  <a:lnTo>
                    <a:pt x="293430" y="234026"/>
                  </a:lnTo>
                  <a:lnTo>
                    <a:pt x="298920" y="198639"/>
                  </a:lnTo>
                  <a:lnTo>
                    <a:pt x="294242" y="162308"/>
                  </a:lnTo>
                  <a:lnTo>
                    <a:pt x="280212" y="136358"/>
                  </a:lnTo>
                  <a:lnTo>
                    <a:pt x="247472" y="115125"/>
                  </a:lnTo>
                  <a:lnTo>
                    <a:pt x="199280" y="108048"/>
                  </a:lnTo>
                  <a:lnTo>
                    <a:pt x="398638" y="108048"/>
                  </a:lnTo>
                  <a:lnTo>
                    <a:pt x="413202" y="187787"/>
                  </a:lnTo>
                  <a:lnTo>
                    <a:pt x="403643" y="246529"/>
                  </a:lnTo>
                  <a:lnTo>
                    <a:pt x="380293" y="288286"/>
                  </a:lnTo>
                  <a:close/>
                </a:path>
                <a:path w="426720" h="687069">
                  <a:moveTo>
                    <a:pt x="407302" y="579875"/>
                  </a:moveTo>
                  <a:lnTo>
                    <a:pt x="216360" y="579875"/>
                  </a:lnTo>
                  <a:lnTo>
                    <a:pt x="256420" y="573270"/>
                  </a:lnTo>
                  <a:lnTo>
                    <a:pt x="285904" y="555340"/>
                  </a:lnTo>
                  <a:lnTo>
                    <a:pt x="305631" y="524671"/>
                  </a:lnTo>
                  <a:lnTo>
                    <a:pt x="312341" y="484566"/>
                  </a:lnTo>
                  <a:lnTo>
                    <a:pt x="307256" y="443045"/>
                  </a:lnTo>
                  <a:lnTo>
                    <a:pt x="291193" y="411905"/>
                  </a:lnTo>
                  <a:lnTo>
                    <a:pt x="262723" y="391616"/>
                  </a:lnTo>
                  <a:lnTo>
                    <a:pt x="221241" y="384067"/>
                  </a:lnTo>
                  <a:lnTo>
                    <a:pt x="397376" y="384067"/>
                  </a:lnTo>
                  <a:lnTo>
                    <a:pt x="402626" y="390201"/>
                  </a:lnTo>
                  <a:lnTo>
                    <a:pt x="420725" y="435260"/>
                  </a:lnTo>
                  <a:lnTo>
                    <a:pt x="426621" y="485510"/>
                  </a:lnTo>
                  <a:lnTo>
                    <a:pt x="412101" y="572250"/>
                  </a:lnTo>
                  <a:lnTo>
                    <a:pt x="411981" y="572798"/>
                  </a:lnTo>
                  <a:lnTo>
                    <a:pt x="407302" y="579875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30751" y="225059"/>
              <a:ext cx="426720" cy="687070"/>
            </a:xfrm>
            <a:custGeom>
              <a:avLst/>
              <a:gdLst/>
              <a:ahLst/>
              <a:cxnLst/>
              <a:rect l="l" t="t" r="r" b="b"/>
              <a:pathLst>
                <a:path w="426720" h="687069">
                  <a:moveTo>
                    <a:pt x="215955" y="686980"/>
                  </a:moveTo>
                  <a:lnTo>
                    <a:pt x="251220" y="682575"/>
                  </a:lnTo>
                  <a:lnTo>
                    <a:pt x="303799" y="674241"/>
                  </a:lnTo>
                  <a:lnTo>
                    <a:pt x="320811" y="664438"/>
                  </a:lnTo>
                  <a:lnTo>
                    <a:pt x="370090" y="636023"/>
                  </a:lnTo>
                  <a:lnTo>
                    <a:pt x="372578" y="632401"/>
                  </a:lnTo>
                  <a:lnTo>
                    <a:pt x="411981" y="572798"/>
                  </a:lnTo>
                  <a:lnTo>
                    <a:pt x="412101" y="572250"/>
                  </a:lnTo>
                  <a:lnTo>
                    <a:pt x="426621" y="485510"/>
                  </a:lnTo>
                  <a:lnTo>
                    <a:pt x="420725" y="435260"/>
                  </a:lnTo>
                  <a:lnTo>
                    <a:pt x="326980" y="332166"/>
                  </a:lnTo>
                  <a:lnTo>
                    <a:pt x="326980" y="331694"/>
                  </a:lnTo>
                  <a:lnTo>
                    <a:pt x="354434" y="315652"/>
                  </a:lnTo>
                  <a:lnTo>
                    <a:pt x="376599" y="294892"/>
                  </a:lnTo>
                  <a:lnTo>
                    <a:pt x="403643" y="246529"/>
                  </a:lnTo>
                  <a:lnTo>
                    <a:pt x="413202" y="187787"/>
                  </a:lnTo>
                  <a:lnTo>
                    <a:pt x="408798" y="163670"/>
                  </a:lnTo>
                  <a:lnTo>
                    <a:pt x="397949" y="104273"/>
                  </a:lnTo>
                  <a:lnTo>
                    <a:pt x="396607" y="102423"/>
                  </a:lnTo>
                  <a:lnTo>
                    <a:pt x="354636" y="45767"/>
                  </a:lnTo>
                  <a:lnTo>
                    <a:pt x="286923" y="11323"/>
                  </a:lnTo>
                  <a:lnTo>
                    <a:pt x="274020" y="9098"/>
                  </a:lnTo>
                  <a:lnTo>
                    <a:pt x="198872" y="0"/>
                  </a:lnTo>
                  <a:lnTo>
                    <a:pt x="0" y="0"/>
                  </a:lnTo>
                  <a:lnTo>
                    <a:pt x="0" y="686980"/>
                  </a:lnTo>
                  <a:lnTo>
                    <a:pt x="215955" y="68698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0676" y="604364"/>
              <a:ext cx="207179" cy="20533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0676" y="328345"/>
              <a:ext cx="193758" cy="189763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4418554" y="387323"/>
            <a:ext cx="410209" cy="539115"/>
            <a:chOff x="4418554" y="387323"/>
            <a:chExt cx="410209" cy="539115"/>
          </a:xfrm>
        </p:grpSpPr>
        <p:sp>
          <p:nvSpPr>
            <p:cNvPr id="50" name="object 50"/>
            <p:cNvSpPr/>
            <p:nvPr/>
          </p:nvSpPr>
          <p:spPr>
            <a:xfrm>
              <a:off x="4423317" y="392085"/>
              <a:ext cx="400685" cy="529590"/>
            </a:xfrm>
            <a:custGeom>
              <a:avLst/>
              <a:gdLst/>
              <a:ahLst/>
              <a:cxnLst/>
              <a:rect l="l" t="t" r="r" b="b"/>
              <a:pathLst>
                <a:path w="400685" h="529590">
                  <a:moveTo>
                    <a:pt x="122821" y="161364"/>
                  </a:moveTo>
                  <a:lnTo>
                    <a:pt x="9760" y="161364"/>
                  </a:lnTo>
                  <a:lnTo>
                    <a:pt x="22164" y="99555"/>
                  </a:lnTo>
                  <a:lnTo>
                    <a:pt x="58563" y="48126"/>
                  </a:lnTo>
                  <a:lnTo>
                    <a:pt x="116518" y="12975"/>
                  </a:lnTo>
                  <a:lnTo>
                    <a:pt x="195214" y="0"/>
                  </a:lnTo>
                  <a:lnTo>
                    <a:pt x="265620" y="10599"/>
                  </a:lnTo>
                  <a:lnTo>
                    <a:pt x="269433" y="11323"/>
                  </a:lnTo>
                  <a:lnTo>
                    <a:pt x="329016" y="44823"/>
                  </a:lnTo>
                  <a:lnTo>
                    <a:pt x="366633" y="98140"/>
                  </a:lnTo>
                  <a:lnTo>
                    <a:pt x="189112" y="98140"/>
                  </a:lnTo>
                  <a:lnTo>
                    <a:pt x="158203" y="103094"/>
                  </a:lnTo>
                  <a:lnTo>
                    <a:pt x="137055" y="117013"/>
                  </a:lnTo>
                  <a:lnTo>
                    <a:pt x="126279" y="136358"/>
                  </a:lnTo>
                  <a:lnTo>
                    <a:pt x="122821" y="161364"/>
                  </a:lnTo>
                  <a:close/>
                </a:path>
                <a:path w="400685" h="529590">
                  <a:moveTo>
                    <a:pt x="153730" y="529390"/>
                  </a:moveTo>
                  <a:lnTo>
                    <a:pt x="91709" y="518066"/>
                  </a:lnTo>
                  <a:lnTo>
                    <a:pt x="43109" y="486453"/>
                  </a:lnTo>
                  <a:lnTo>
                    <a:pt x="11385" y="438091"/>
                  </a:lnTo>
                  <a:lnTo>
                    <a:pt x="0" y="376989"/>
                  </a:lnTo>
                  <a:lnTo>
                    <a:pt x="14234" y="301733"/>
                  </a:lnTo>
                  <a:lnTo>
                    <a:pt x="56936" y="247709"/>
                  </a:lnTo>
                  <a:lnTo>
                    <a:pt x="120177" y="218220"/>
                  </a:lnTo>
                  <a:lnTo>
                    <a:pt x="170676" y="211992"/>
                  </a:lnTo>
                  <a:lnTo>
                    <a:pt x="206600" y="208075"/>
                  </a:lnTo>
                  <a:lnTo>
                    <a:pt x="269637" y="208075"/>
                  </a:lnTo>
                  <a:lnTo>
                    <a:pt x="269637" y="177878"/>
                  </a:lnTo>
                  <a:lnTo>
                    <a:pt x="264758" y="145558"/>
                  </a:lnTo>
                  <a:lnTo>
                    <a:pt x="250117" y="120787"/>
                  </a:lnTo>
                  <a:lnTo>
                    <a:pt x="224698" y="104037"/>
                  </a:lnTo>
                  <a:lnTo>
                    <a:pt x="189112" y="98140"/>
                  </a:lnTo>
                  <a:lnTo>
                    <a:pt x="366633" y="98140"/>
                  </a:lnTo>
                  <a:lnTo>
                    <a:pt x="368464" y="100735"/>
                  </a:lnTo>
                  <a:lnTo>
                    <a:pt x="382699" y="178822"/>
                  </a:lnTo>
                  <a:lnTo>
                    <a:pt x="382699" y="286399"/>
                  </a:lnTo>
                  <a:lnTo>
                    <a:pt x="211886" y="286399"/>
                  </a:lnTo>
                  <a:lnTo>
                    <a:pt x="166744" y="292297"/>
                  </a:lnTo>
                  <a:lnTo>
                    <a:pt x="136242" y="308575"/>
                  </a:lnTo>
                  <a:lnTo>
                    <a:pt x="118755" y="334289"/>
                  </a:lnTo>
                  <a:lnTo>
                    <a:pt x="113061" y="366609"/>
                  </a:lnTo>
                  <a:lnTo>
                    <a:pt x="117331" y="391852"/>
                  </a:lnTo>
                  <a:lnTo>
                    <a:pt x="129736" y="411433"/>
                  </a:lnTo>
                  <a:lnTo>
                    <a:pt x="149865" y="423465"/>
                  </a:lnTo>
                  <a:lnTo>
                    <a:pt x="177724" y="427947"/>
                  </a:lnTo>
                  <a:lnTo>
                    <a:pt x="384687" y="427947"/>
                  </a:lnTo>
                  <a:lnTo>
                    <a:pt x="387172" y="465693"/>
                  </a:lnTo>
                  <a:lnTo>
                    <a:pt x="389031" y="472299"/>
                  </a:lnTo>
                  <a:lnTo>
                    <a:pt x="273706" y="472299"/>
                  </a:lnTo>
                  <a:lnTo>
                    <a:pt x="252150" y="494474"/>
                  </a:lnTo>
                  <a:lnTo>
                    <a:pt x="225307" y="512404"/>
                  </a:lnTo>
                  <a:lnTo>
                    <a:pt x="192366" y="524907"/>
                  </a:lnTo>
                  <a:lnTo>
                    <a:pt x="153730" y="529390"/>
                  </a:lnTo>
                  <a:close/>
                </a:path>
                <a:path w="400685" h="529590">
                  <a:moveTo>
                    <a:pt x="384687" y="427947"/>
                  </a:moveTo>
                  <a:lnTo>
                    <a:pt x="177724" y="427947"/>
                  </a:lnTo>
                  <a:lnTo>
                    <a:pt x="209448" y="423229"/>
                  </a:lnTo>
                  <a:lnTo>
                    <a:pt x="235883" y="410961"/>
                  </a:lnTo>
                  <a:lnTo>
                    <a:pt x="256216" y="393739"/>
                  </a:lnTo>
                  <a:lnTo>
                    <a:pt x="269637" y="374159"/>
                  </a:lnTo>
                  <a:lnTo>
                    <a:pt x="269637" y="286399"/>
                  </a:lnTo>
                  <a:lnTo>
                    <a:pt x="382699" y="286399"/>
                  </a:lnTo>
                  <a:lnTo>
                    <a:pt x="382699" y="397750"/>
                  </a:lnTo>
                  <a:lnTo>
                    <a:pt x="384687" y="427947"/>
                  </a:lnTo>
                  <a:close/>
                </a:path>
                <a:path w="400685" h="529590">
                  <a:moveTo>
                    <a:pt x="400186" y="519953"/>
                  </a:moveTo>
                  <a:lnTo>
                    <a:pt x="285499" y="519953"/>
                  </a:lnTo>
                  <a:lnTo>
                    <a:pt x="278584" y="498249"/>
                  </a:lnTo>
                  <a:lnTo>
                    <a:pt x="273706" y="472299"/>
                  </a:lnTo>
                  <a:lnTo>
                    <a:pt x="389031" y="472299"/>
                  </a:lnTo>
                  <a:lnTo>
                    <a:pt x="400186" y="511932"/>
                  </a:lnTo>
                  <a:lnTo>
                    <a:pt x="400186" y="519953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423317" y="392085"/>
              <a:ext cx="400685" cy="529590"/>
            </a:xfrm>
            <a:custGeom>
              <a:avLst/>
              <a:gdLst/>
              <a:ahLst/>
              <a:cxnLst/>
              <a:rect l="l" t="t" r="r" b="b"/>
              <a:pathLst>
                <a:path w="400685" h="529590">
                  <a:moveTo>
                    <a:pt x="400186" y="519953"/>
                  </a:moveTo>
                  <a:lnTo>
                    <a:pt x="400186" y="511932"/>
                  </a:lnTo>
                  <a:lnTo>
                    <a:pt x="387172" y="465693"/>
                  </a:lnTo>
                  <a:lnTo>
                    <a:pt x="382699" y="397750"/>
                  </a:lnTo>
                  <a:lnTo>
                    <a:pt x="382699" y="178822"/>
                  </a:lnTo>
                  <a:lnTo>
                    <a:pt x="379541" y="161499"/>
                  </a:lnTo>
                  <a:lnTo>
                    <a:pt x="368465" y="100735"/>
                  </a:lnTo>
                  <a:lnTo>
                    <a:pt x="368603" y="100930"/>
                  </a:lnTo>
                  <a:lnTo>
                    <a:pt x="329016" y="44823"/>
                  </a:lnTo>
                  <a:lnTo>
                    <a:pt x="269433" y="11323"/>
                  </a:lnTo>
                  <a:lnTo>
                    <a:pt x="265620" y="10599"/>
                  </a:lnTo>
                  <a:lnTo>
                    <a:pt x="195214" y="0"/>
                  </a:lnTo>
                  <a:lnTo>
                    <a:pt x="167790" y="4446"/>
                  </a:lnTo>
                  <a:lnTo>
                    <a:pt x="116518" y="12975"/>
                  </a:lnTo>
                  <a:lnTo>
                    <a:pt x="106355" y="19139"/>
                  </a:lnTo>
                  <a:lnTo>
                    <a:pt x="58563" y="48126"/>
                  </a:lnTo>
                  <a:lnTo>
                    <a:pt x="22164" y="99555"/>
                  </a:lnTo>
                  <a:lnTo>
                    <a:pt x="9760" y="161364"/>
                  </a:lnTo>
                  <a:lnTo>
                    <a:pt x="122821" y="161364"/>
                  </a:lnTo>
                  <a:lnTo>
                    <a:pt x="126279" y="136358"/>
                  </a:lnTo>
                  <a:lnTo>
                    <a:pt x="137055" y="117013"/>
                  </a:lnTo>
                  <a:lnTo>
                    <a:pt x="158203" y="103094"/>
                  </a:lnTo>
                  <a:lnTo>
                    <a:pt x="189112" y="98140"/>
                  </a:lnTo>
                  <a:lnTo>
                    <a:pt x="189112" y="98140"/>
                  </a:lnTo>
                  <a:lnTo>
                    <a:pt x="224698" y="104037"/>
                  </a:lnTo>
                  <a:lnTo>
                    <a:pt x="250117" y="120787"/>
                  </a:lnTo>
                  <a:lnTo>
                    <a:pt x="264758" y="145558"/>
                  </a:lnTo>
                  <a:lnTo>
                    <a:pt x="269637" y="177878"/>
                  </a:lnTo>
                  <a:lnTo>
                    <a:pt x="269637" y="208075"/>
                  </a:lnTo>
                  <a:lnTo>
                    <a:pt x="206600" y="208075"/>
                  </a:lnTo>
                  <a:lnTo>
                    <a:pt x="170676" y="211992"/>
                  </a:lnTo>
                  <a:lnTo>
                    <a:pt x="120177" y="218220"/>
                  </a:lnTo>
                  <a:lnTo>
                    <a:pt x="104050" y="225740"/>
                  </a:lnTo>
                  <a:lnTo>
                    <a:pt x="56936" y="247709"/>
                  </a:lnTo>
                  <a:lnTo>
                    <a:pt x="54711" y="250523"/>
                  </a:lnTo>
                  <a:lnTo>
                    <a:pt x="14234" y="301733"/>
                  </a:lnTo>
                  <a:lnTo>
                    <a:pt x="0" y="376989"/>
                  </a:lnTo>
                  <a:lnTo>
                    <a:pt x="11385" y="438091"/>
                  </a:lnTo>
                  <a:lnTo>
                    <a:pt x="43109" y="486453"/>
                  </a:lnTo>
                  <a:lnTo>
                    <a:pt x="91709" y="518066"/>
                  </a:lnTo>
                  <a:lnTo>
                    <a:pt x="153730" y="529390"/>
                  </a:lnTo>
                  <a:lnTo>
                    <a:pt x="153730" y="529390"/>
                  </a:lnTo>
                  <a:lnTo>
                    <a:pt x="192366" y="524907"/>
                  </a:lnTo>
                  <a:lnTo>
                    <a:pt x="225307" y="512404"/>
                  </a:lnTo>
                  <a:lnTo>
                    <a:pt x="252150" y="494474"/>
                  </a:lnTo>
                  <a:lnTo>
                    <a:pt x="273706" y="472299"/>
                  </a:lnTo>
                  <a:lnTo>
                    <a:pt x="278584" y="498249"/>
                  </a:lnTo>
                  <a:lnTo>
                    <a:pt x="285499" y="519953"/>
                  </a:lnTo>
                  <a:lnTo>
                    <a:pt x="400186" y="51995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31616" y="673722"/>
              <a:ext cx="166101" cy="151073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4917626" y="387323"/>
            <a:ext cx="402590" cy="539750"/>
            <a:chOff x="4917626" y="387323"/>
            <a:chExt cx="402590" cy="539750"/>
          </a:xfrm>
        </p:grpSpPr>
        <p:sp>
          <p:nvSpPr>
            <p:cNvPr id="54" name="object 54"/>
            <p:cNvSpPr/>
            <p:nvPr/>
          </p:nvSpPr>
          <p:spPr>
            <a:xfrm>
              <a:off x="4922389" y="392085"/>
              <a:ext cx="393065" cy="530225"/>
            </a:xfrm>
            <a:custGeom>
              <a:avLst/>
              <a:gdLst/>
              <a:ahLst/>
              <a:cxnLst/>
              <a:rect l="l" t="t" r="r" b="b"/>
              <a:pathLst>
                <a:path w="393064" h="530225">
                  <a:moveTo>
                    <a:pt x="206600" y="529862"/>
                  </a:moveTo>
                  <a:lnTo>
                    <a:pt x="130567" y="514064"/>
                  </a:lnTo>
                  <a:lnTo>
                    <a:pt x="61412" y="463446"/>
                  </a:lnTo>
                  <a:lnTo>
                    <a:pt x="22998" y="394820"/>
                  </a:lnTo>
                  <a:lnTo>
                    <a:pt x="3436" y="305950"/>
                  </a:lnTo>
                  <a:lnTo>
                    <a:pt x="0" y="272244"/>
                  </a:lnTo>
                  <a:lnTo>
                    <a:pt x="0" y="258089"/>
                  </a:lnTo>
                  <a:lnTo>
                    <a:pt x="9460" y="178481"/>
                  </a:lnTo>
                  <a:lnTo>
                    <a:pt x="45550" y="87617"/>
                  </a:lnTo>
                  <a:lnTo>
                    <a:pt x="100127" y="33422"/>
                  </a:lnTo>
                  <a:lnTo>
                    <a:pt x="168074" y="7137"/>
                  </a:lnTo>
                  <a:lnTo>
                    <a:pt x="205787" y="0"/>
                  </a:lnTo>
                  <a:lnTo>
                    <a:pt x="275853" y="12925"/>
                  </a:lnTo>
                  <a:lnTo>
                    <a:pt x="281025" y="14154"/>
                  </a:lnTo>
                  <a:lnTo>
                    <a:pt x="340809" y="53788"/>
                  </a:lnTo>
                  <a:lnTo>
                    <a:pt x="373176" y="106161"/>
                  </a:lnTo>
                  <a:lnTo>
                    <a:pt x="204161" y="106161"/>
                  </a:lnTo>
                  <a:lnTo>
                    <a:pt x="159831" y="118900"/>
                  </a:lnTo>
                  <a:lnTo>
                    <a:pt x="132176" y="152872"/>
                  </a:lnTo>
                  <a:lnTo>
                    <a:pt x="117331" y="201470"/>
                  </a:lnTo>
                  <a:lnTo>
                    <a:pt x="113061" y="258089"/>
                  </a:lnTo>
                  <a:lnTo>
                    <a:pt x="113061" y="272244"/>
                  </a:lnTo>
                  <a:lnTo>
                    <a:pt x="117127" y="329571"/>
                  </a:lnTo>
                  <a:lnTo>
                    <a:pt x="131769" y="377933"/>
                  </a:lnTo>
                  <a:lnTo>
                    <a:pt x="159628" y="411905"/>
                  </a:lnTo>
                  <a:lnTo>
                    <a:pt x="204566" y="424644"/>
                  </a:lnTo>
                  <a:lnTo>
                    <a:pt x="374512" y="424644"/>
                  </a:lnTo>
                  <a:lnTo>
                    <a:pt x="337963" y="477489"/>
                  </a:lnTo>
                  <a:lnTo>
                    <a:pt x="278383" y="515943"/>
                  </a:lnTo>
                  <a:lnTo>
                    <a:pt x="218934" y="527635"/>
                  </a:lnTo>
                  <a:lnTo>
                    <a:pt x="206600" y="529862"/>
                  </a:lnTo>
                  <a:close/>
                </a:path>
                <a:path w="393064" h="530225">
                  <a:moveTo>
                    <a:pt x="392461" y="198167"/>
                  </a:moveTo>
                  <a:lnTo>
                    <a:pt x="285906" y="198167"/>
                  </a:lnTo>
                  <a:lnTo>
                    <a:pt x="281025" y="162308"/>
                  </a:lnTo>
                  <a:lnTo>
                    <a:pt x="264350" y="133055"/>
                  </a:lnTo>
                  <a:lnTo>
                    <a:pt x="237916" y="113474"/>
                  </a:lnTo>
                  <a:lnTo>
                    <a:pt x="204161" y="106161"/>
                  </a:lnTo>
                  <a:lnTo>
                    <a:pt x="373176" y="106161"/>
                  </a:lnTo>
                  <a:lnTo>
                    <a:pt x="379445" y="116305"/>
                  </a:lnTo>
                  <a:lnTo>
                    <a:pt x="392461" y="198167"/>
                  </a:lnTo>
                  <a:close/>
                </a:path>
                <a:path w="393064" h="530225">
                  <a:moveTo>
                    <a:pt x="374512" y="424644"/>
                  </a:moveTo>
                  <a:lnTo>
                    <a:pt x="204566" y="424644"/>
                  </a:lnTo>
                  <a:lnTo>
                    <a:pt x="236290" y="418982"/>
                  </a:lnTo>
                  <a:lnTo>
                    <a:pt x="262725" y="402940"/>
                  </a:lnTo>
                  <a:lnTo>
                    <a:pt x="280416" y="377933"/>
                  </a:lnTo>
                  <a:lnTo>
                    <a:pt x="285906" y="345377"/>
                  </a:lnTo>
                  <a:lnTo>
                    <a:pt x="392461" y="345377"/>
                  </a:lnTo>
                  <a:lnTo>
                    <a:pt x="378428" y="418982"/>
                  </a:lnTo>
                  <a:lnTo>
                    <a:pt x="374512" y="424644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22389" y="392085"/>
              <a:ext cx="393065" cy="530225"/>
            </a:xfrm>
            <a:custGeom>
              <a:avLst/>
              <a:gdLst/>
              <a:ahLst/>
              <a:cxnLst/>
              <a:rect l="l" t="t" r="r" b="b"/>
              <a:pathLst>
                <a:path w="393064" h="530225">
                  <a:moveTo>
                    <a:pt x="204566" y="424644"/>
                  </a:moveTo>
                  <a:lnTo>
                    <a:pt x="204566" y="424644"/>
                  </a:lnTo>
                  <a:lnTo>
                    <a:pt x="113061" y="272244"/>
                  </a:lnTo>
                  <a:lnTo>
                    <a:pt x="113061" y="258089"/>
                  </a:lnTo>
                  <a:lnTo>
                    <a:pt x="117331" y="201470"/>
                  </a:lnTo>
                  <a:lnTo>
                    <a:pt x="132176" y="152872"/>
                  </a:lnTo>
                  <a:lnTo>
                    <a:pt x="159831" y="118900"/>
                  </a:lnTo>
                  <a:lnTo>
                    <a:pt x="204161" y="106161"/>
                  </a:lnTo>
                  <a:lnTo>
                    <a:pt x="204161" y="106161"/>
                  </a:lnTo>
                  <a:lnTo>
                    <a:pt x="237916" y="113474"/>
                  </a:lnTo>
                  <a:lnTo>
                    <a:pt x="264350" y="133055"/>
                  </a:lnTo>
                  <a:lnTo>
                    <a:pt x="281025" y="162308"/>
                  </a:lnTo>
                  <a:lnTo>
                    <a:pt x="285906" y="198167"/>
                  </a:lnTo>
                  <a:lnTo>
                    <a:pt x="392461" y="198167"/>
                  </a:lnTo>
                  <a:lnTo>
                    <a:pt x="389671" y="180622"/>
                  </a:lnTo>
                  <a:lnTo>
                    <a:pt x="379445" y="116305"/>
                  </a:lnTo>
                  <a:lnTo>
                    <a:pt x="376852" y="112099"/>
                  </a:lnTo>
                  <a:lnTo>
                    <a:pt x="340809" y="53788"/>
                  </a:lnTo>
                  <a:lnTo>
                    <a:pt x="281025" y="14154"/>
                  </a:lnTo>
                  <a:lnTo>
                    <a:pt x="275853" y="12925"/>
                  </a:lnTo>
                  <a:lnTo>
                    <a:pt x="205787" y="0"/>
                  </a:lnTo>
                  <a:lnTo>
                    <a:pt x="168074" y="7137"/>
                  </a:lnTo>
                  <a:lnTo>
                    <a:pt x="116518" y="20288"/>
                  </a:lnTo>
                  <a:lnTo>
                    <a:pt x="100127" y="33422"/>
                  </a:lnTo>
                  <a:lnTo>
                    <a:pt x="52056" y="75492"/>
                  </a:lnTo>
                  <a:lnTo>
                    <a:pt x="45550" y="87617"/>
                  </a:lnTo>
                  <a:lnTo>
                    <a:pt x="13013" y="157354"/>
                  </a:lnTo>
                  <a:lnTo>
                    <a:pt x="9460" y="178481"/>
                  </a:lnTo>
                  <a:lnTo>
                    <a:pt x="0" y="258089"/>
                  </a:lnTo>
                  <a:lnTo>
                    <a:pt x="0" y="272244"/>
                  </a:lnTo>
                  <a:lnTo>
                    <a:pt x="3436" y="305950"/>
                  </a:lnTo>
                  <a:lnTo>
                    <a:pt x="13217" y="372979"/>
                  </a:lnTo>
                  <a:lnTo>
                    <a:pt x="22998" y="394820"/>
                  </a:lnTo>
                  <a:lnTo>
                    <a:pt x="52464" y="454841"/>
                  </a:lnTo>
                  <a:lnTo>
                    <a:pt x="61412" y="463446"/>
                  </a:lnTo>
                  <a:lnTo>
                    <a:pt x="116722" y="509809"/>
                  </a:lnTo>
                  <a:lnTo>
                    <a:pt x="130567" y="514064"/>
                  </a:lnTo>
                  <a:lnTo>
                    <a:pt x="206600" y="529862"/>
                  </a:lnTo>
                  <a:lnTo>
                    <a:pt x="218934" y="527635"/>
                  </a:lnTo>
                  <a:lnTo>
                    <a:pt x="278383" y="515943"/>
                  </a:lnTo>
                  <a:lnTo>
                    <a:pt x="286368" y="510789"/>
                  </a:lnTo>
                  <a:lnTo>
                    <a:pt x="337963" y="477489"/>
                  </a:lnTo>
                  <a:lnTo>
                    <a:pt x="338971" y="476032"/>
                  </a:lnTo>
                  <a:lnTo>
                    <a:pt x="378428" y="418982"/>
                  </a:lnTo>
                  <a:lnTo>
                    <a:pt x="392461" y="345377"/>
                  </a:lnTo>
                  <a:lnTo>
                    <a:pt x="285906" y="345377"/>
                  </a:lnTo>
                  <a:lnTo>
                    <a:pt x="280416" y="377933"/>
                  </a:lnTo>
                  <a:lnTo>
                    <a:pt x="262725" y="402940"/>
                  </a:lnTo>
                  <a:lnTo>
                    <a:pt x="236290" y="418982"/>
                  </a:lnTo>
                  <a:lnTo>
                    <a:pt x="204566" y="424644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5426866" y="182550"/>
            <a:ext cx="437515" cy="734695"/>
            <a:chOff x="5426866" y="182550"/>
            <a:chExt cx="437515" cy="734695"/>
          </a:xfrm>
        </p:grpSpPr>
        <p:sp>
          <p:nvSpPr>
            <p:cNvPr id="57" name="object 57"/>
            <p:cNvSpPr/>
            <p:nvPr/>
          </p:nvSpPr>
          <p:spPr>
            <a:xfrm>
              <a:off x="5431629" y="187312"/>
              <a:ext cx="427990" cy="725170"/>
            </a:xfrm>
            <a:custGeom>
              <a:avLst/>
              <a:gdLst/>
              <a:ahLst/>
              <a:cxnLst/>
              <a:rect l="l" t="t" r="r" b="b"/>
              <a:pathLst>
                <a:path w="427989" h="725169">
                  <a:moveTo>
                    <a:pt x="427844" y="724726"/>
                  </a:moveTo>
                  <a:lnTo>
                    <a:pt x="289160" y="724726"/>
                  </a:lnTo>
                  <a:lnTo>
                    <a:pt x="164305" y="513819"/>
                  </a:lnTo>
                  <a:lnTo>
                    <a:pt x="113061" y="569023"/>
                  </a:lnTo>
                  <a:lnTo>
                    <a:pt x="113061" y="724726"/>
                  </a:lnTo>
                  <a:lnTo>
                    <a:pt x="0" y="724726"/>
                  </a:lnTo>
                  <a:lnTo>
                    <a:pt x="0" y="0"/>
                  </a:lnTo>
                  <a:lnTo>
                    <a:pt x="113061" y="0"/>
                  </a:lnTo>
                  <a:lnTo>
                    <a:pt x="113061" y="414264"/>
                  </a:lnTo>
                  <a:lnTo>
                    <a:pt x="147223" y="368968"/>
                  </a:lnTo>
                  <a:lnTo>
                    <a:pt x="268824" y="214209"/>
                  </a:lnTo>
                  <a:lnTo>
                    <a:pt x="404662" y="214209"/>
                  </a:lnTo>
                  <a:lnTo>
                    <a:pt x="238731" y="427003"/>
                  </a:lnTo>
                  <a:lnTo>
                    <a:pt x="427844" y="724726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31629" y="187312"/>
              <a:ext cx="427990" cy="725170"/>
            </a:xfrm>
            <a:custGeom>
              <a:avLst/>
              <a:gdLst/>
              <a:ahLst/>
              <a:cxnLst/>
              <a:rect l="l" t="t" r="r" b="b"/>
              <a:pathLst>
                <a:path w="427989" h="725169">
                  <a:moveTo>
                    <a:pt x="289160" y="724726"/>
                  </a:moveTo>
                  <a:lnTo>
                    <a:pt x="427844" y="724726"/>
                  </a:lnTo>
                  <a:lnTo>
                    <a:pt x="238731" y="427003"/>
                  </a:lnTo>
                  <a:lnTo>
                    <a:pt x="404662" y="214209"/>
                  </a:lnTo>
                  <a:lnTo>
                    <a:pt x="268824" y="214209"/>
                  </a:lnTo>
                  <a:lnTo>
                    <a:pt x="147223" y="368968"/>
                  </a:lnTo>
                  <a:lnTo>
                    <a:pt x="113061" y="414264"/>
                  </a:lnTo>
                  <a:lnTo>
                    <a:pt x="113061" y="0"/>
                  </a:lnTo>
                  <a:lnTo>
                    <a:pt x="0" y="0"/>
                  </a:lnTo>
                  <a:lnTo>
                    <a:pt x="0" y="724726"/>
                  </a:lnTo>
                  <a:lnTo>
                    <a:pt x="113061" y="724726"/>
                  </a:lnTo>
                  <a:lnTo>
                    <a:pt x="113061" y="569023"/>
                  </a:lnTo>
                  <a:lnTo>
                    <a:pt x="164305" y="513819"/>
                  </a:lnTo>
                  <a:lnTo>
                    <a:pt x="289160" y="724726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5912517" y="387323"/>
            <a:ext cx="408940" cy="730885"/>
            <a:chOff x="5912517" y="387323"/>
            <a:chExt cx="408940" cy="730885"/>
          </a:xfrm>
        </p:grpSpPr>
        <p:sp>
          <p:nvSpPr>
            <p:cNvPr id="60" name="object 60"/>
            <p:cNvSpPr/>
            <p:nvPr/>
          </p:nvSpPr>
          <p:spPr>
            <a:xfrm>
              <a:off x="5917280" y="392085"/>
              <a:ext cx="399415" cy="721360"/>
            </a:xfrm>
            <a:custGeom>
              <a:avLst/>
              <a:gdLst/>
              <a:ahLst/>
              <a:cxnLst/>
              <a:rect l="l" t="t" r="r" b="b"/>
              <a:pathLst>
                <a:path w="399414" h="721360">
                  <a:moveTo>
                    <a:pt x="177726" y="529390"/>
                  </a:moveTo>
                  <a:lnTo>
                    <a:pt x="108510" y="511351"/>
                  </a:lnTo>
                  <a:lnTo>
                    <a:pt x="55877" y="463715"/>
                  </a:lnTo>
                  <a:lnTo>
                    <a:pt x="22464" y="397913"/>
                  </a:lnTo>
                  <a:lnTo>
                    <a:pt x="3651" y="309313"/>
                  </a:lnTo>
                  <a:lnTo>
                    <a:pt x="0" y="270828"/>
                  </a:lnTo>
                  <a:lnTo>
                    <a:pt x="0" y="260920"/>
                  </a:lnTo>
                  <a:lnTo>
                    <a:pt x="9069" y="175934"/>
                  </a:lnTo>
                  <a:lnTo>
                    <a:pt x="44744" y="78858"/>
                  </a:lnTo>
                  <a:lnTo>
                    <a:pt x="98298" y="24086"/>
                  </a:lnTo>
                  <a:lnTo>
                    <a:pt x="159244" y="4625"/>
                  </a:lnTo>
                  <a:lnTo>
                    <a:pt x="178539" y="0"/>
                  </a:lnTo>
                  <a:lnTo>
                    <a:pt x="219412" y="4954"/>
                  </a:lnTo>
                  <a:lnTo>
                    <a:pt x="252965" y="19816"/>
                  </a:lnTo>
                  <a:lnTo>
                    <a:pt x="274113" y="36566"/>
                  </a:lnTo>
                  <a:lnTo>
                    <a:pt x="292008" y="58034"/>
                  </a:lnTo>
                  <a:lnTo>
                    <a:pt x="399376" y="58034"/>
                  </a:lnTo>
                  <a:lnTo>
                    <a:pt x="399376" y="106633"/>
                  </a:lnTo>
                  <a:lnTo>
                    <a:pt x="207009" y="106633"/>
                  </a:lnTo>
                  <a:lnTo>
                    <a:pt x="165525" y="118664"/>
                  </a:lnTo>
                  <a:lnTo>
                    <a:pt x="136650" y="151456"/>
                  </a:lnTo>
                  <a:lnTo>
                    <a:pt x="119163" y="200762"/>
                  </a:lnTo>
                  <a:lnTo>
                    <a:pt x="113469" y="260920"/>
                  </a:lnTo>
                  <a:lnTo>
                    <a:pt x="113469" y="270828"/>
                  </a:lnTo>
                  <a:lnTo>
                    <a:pt x="118959" y="330515"/>
                  </a:lnTo>
                  <a:lnTo>
                    <a:pt x="135837" y="378405"/>
                  </a:lnTo>
                  <a:lnTo>
                    <a:pt x="164713" y="410961"/>
                  </a:lnTo>
                  <a:lnTo>
                    <a:pt x="206194" y="422757"/>
                  </a:lnTo>
                  <a:lnTo>
                    <a:pt x="399376" y="422757"/>
                  </a:lnTo>
                  <a:lnTo>
                    <a:pt x="399376" y="475601"/>
                  </a:lnTo>
                  <a:lnTo>
                    <a:pt x="285906" y="475601"/>
                  </a:lnTo>
                  <a:lnTo>
                    <a:pt x="268827" y="494474"/>
                  </a:lnTo>
                  <a:lnTo>
                    <a:pt x="249711" y="509573"/>
                  </a:lnTo>
                  <a:lnTo>
                    <a:pt x="216566" y="524200"/>
                  </a:lnTo>
                  <a:lnTo>
                    <a:pt x="177726" y="529390"/>
                  </a:lnTo>
                  <a:close/>
                </a:path>
                <a:path w="399414" h="721360">
                  <a:moveTo>
                    <a:pt x="399376" y="58034"/>
                  </a:moveTo>
                  <a:lnTo>
                    <a:pt x="292008" y="58034"/>
                  </a:lnTo>
                  <a:lnTo>
                    <a:pt x="296482" y="9436"/>
                  </a:lnTo>
                  <a:lnTo>
                    <a:pt x="399376" y="9436"/>
                  </a:lnTo>
                  <a:lnTo>
                    <a:pt x="399376" y="58034"/>
                  </a:lnTo>
                  <a:close/>
                </a:path>
                <a:path w="399414" h="721360">
                  <a:moveTo>
                    <a:pt x="399376" y="422757"/>
                  </a:moveTo>
                  <a:lnTo>
                    <a:pt x="206194" y="422757"/>
                  </a:lnTo>
                  <a:lnTo>
                    <a:pt x="232833" y="419454"/>
                  </a:lnTo>
                  <a:lnTo>
                    <a:pt x="254593" y="410017"/>
                  </a:lnTo>
                  <a:lnTo>
                    <a:pt x="272485" y="393975"/>
                  </a:lnTo>
                  <a:lnTo>
                    <a:pt x="285906" y="372743"/>
                  </a:lnTo>
                  <a:lnTo>
                    <a:pt x="285906" y="156646"/>
                  </a:lnTo>
                  <a:lnTo>
                    <a:pt x="271267" y="133527"/>
                  </a:lnTo>
                  <a:lnTo>
                    <a:pt x="251745" y="117485"/>
                  </a:lnTo>
                  <a:lnTo>
                    <a:pt x="231207" y="109463"/>
                  </a:lnTo>
                  <a:lnTo>
                    <a:pt x="207009" y="106633"/>
                  </a:lnTo>
                  <a:lnTo>
                    <a:pt x="399376" y="106633"/>
                  </a:lnTo>
                  <a:lnTo>
                    <a:pt x="399376" y="422757"/>
                  </a:lnTo>
                  <a:close/>
                </a:path>
                <a:path w="399414" h="721360">
                  <a:moveTo>
                    <a:pt x="370424" y="618093"/>
                  </a:moveTo>
                  <a:lnTo>
                    <a:pt x="185046" y="618093"/>
                  </a:lnTo>
                  <a:lnTo>
                    <a:pt x="229174" y="610072"/>
                  </a:lnTo>
                  <a:lnTo>
                    <a:pt x="261505" y="586481"/>
                  </a:lnTo>
                  <a:lnTo>
                    <a:pt x="279603" y="551566"/>
                  </a:lnTo>
                  <a:lnTo>
                    <a:pt x="285906" y="504855"/>
                  </a:lnTo>
                  <a:lnTo>
                    <a:pt x="285906" y="475601"/>
                  </a:lnTo>
                  <a:lnTo>
                    <a:pt x="399376" y="475601"/>
                  </a:lnTo>
                  <a:lnTo>
                    <a:pt x="399376" y="503439"/>
                  </a:lnTo>
                  <a:lnTo>
                    <a:pt x="385734" y="588510"/>
                  </a:lnTo>
                  <a:lnTo>
                    <a:pt x="384125" y="595917"/>
                  </a:lnTo>
                  <a:lnTo>
                    <a:pt x="370424" y="618093"/>
                  </a:lnTo>
                  <a:close/>
                </a:path>
                <a:path w="399414" h="721360">
                  <a:moveTo>
                    <a:pt x="190740" y="720951"/>
                  </a:moveTo>
                  <a:lnTo>
                    <a:pt x="148038" y="716233"/>
                  </a:lnTo>
                  <a:lnTo>
                    <a:pt x="102896" y="701607"/>
                  </a:lnTo>
                  <a:lnTo>
                    <a:pt x="60599" y="676364"/>
                  </a:lnTo>
                  <a:lnTo>
                    <a:pt x="26437" y="639797"/>
                  </a:lnTo>
                  <a:lnTo>
                    <a:pt x="77273" y="560059"/>
                  </a:lnTo>
                  <a:lnTo>
                    <a:pt x="100860" y="585773"/>
                  </a:lnTo>
                  <a:lnTo>
                    <a:pt x="127298" y="603938"/>
                  </a:lnTo>
                  <a:lnTo>
                    <a:pt x="155154" y="614555"/>
                  </a:lnTo>
                  <a:lnTo>
                    <a:pt x="185046" y="618093"/>
                  </a:lnTo>
                  <a:lnTo>
                    <a:pt x="370424" y="618093"/>
                  </a:lnTo>
                  <a:lnTo>
                    <a:pt x="345039" y="659183"/>
                  </a:lnTo>
                  <a:lnTo>
                    <a:pt x="341624" y="664332"/>
                  </a:lnTo>
                  <a:lnTo>
                    <a:pt x="290788" y="697088"/>
                  </a:lnTo>
                  <a:lnTo>
                    <a:pt x="275537" y="706561"/>
                  </a:lnTo>
                  <a:lnTo>
                    <a:pt x="220817" y="716598"/>
                  </a:lnTo>
                  <a:lnTo>
                    <a:pt x="190740" y="720951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917280" y="392085"/>
              <a:ext cx="399415" cy="721360"/>
            </a:xfrm>
            <a:custGeom>
              <a:avLst/>
              <a:gdLst/>
              <a:ahLst/>
              <a:cxnLst/>
              <a:rect l="l" t="t" r="r" b="b"/>
              <a:pathLst>
                <a:path w="399414" h="721360">
                  <a:moveTo>
                    <a:pt x="0" y="270828"/>
                  </a:moveTo>
                  <a:lnTo>
                    <a:pt x="3651" y="309313"/>
                  </a:lnTo>
                  <a:lnTo>
                    <a:pt x="12404" y="373923"/>
                  </a:lnTo>
                  <a:lnTo>
                    <a:pt x="22464" y="397913"/>
                  </a:lnTo>
                  <a:lnTo>
                    <a:pt x="47990" y="455785"/>
                  </a:lnTo>
                  <a:lnTo>
                    <a:pt x="55877" y="463715"/>
                  </a:lnTo>
                  <a:lnTo>
                    <a:pt x="103912" y="509809"/>
                  </a:lnTo>
                  <a:lnTo>
                    <a:pt x="108510" y="511351"/>
                  </a:lnTo>
                  <a:lnTo>
                    <a:pt x="177726" y="529390"/>
                  </a:lnTo>
                  <a:lnTo>
                    <a:pt x="216566" y="524200"/>
                  </a:lnTo>
                  <a:lnTo>
                    <a:pt x="249711" y="509573"/>
                  </a:lnTo>
                  <a:lnTo>
                    <a:pt x="268827" y="494474"/>
                  </a:lnTo>
                  <a:lnTo>
                    <a:pt x="285906" y="475601"/>
                  </a:lnTo>
                  <a:lnTo>
                    <a:pt x="285906" y="504855"/>
                  </a:lnTo>
                  <a:lnTo>
                    <a:pt x="279603" y="551566"/>
                  </a:lnTo>
                  <a:lnTo>
                    <a:pt x="185046" y="618093"/>
                  </a:lnTo>
                  <a:lnTo>
                    <a:pt x="185046" y="618093"/>
                  </a:lnTo>
                  <a:lnTo>
                    <a:pt x="77273" y="560059"/>
                  </a:lnTo>
                  <a:lnTo>
                    <a:pt x="26437" y="639797"/>
                  </a:lnTo>
                  <a:lnTo>
                    <a:pt x="60599" y="676364"/>
                  </a:lnTo>
                  <a:lnTo>
                    <a:pt x="102896" y="701607"/>
                  </a:lnTo>
                  <a:lnTo>
                    <a:pt x="148038" y="716233"/>
                  </a:lnTo>
                  <a:lnTo>
                    <a:pt x="190740" y="720951"/>
                  </a:lnTo>
                  <a:lnTo>
                    <a:pt x="220817" y="716598"/>
                  </a:lnTo>
                  <a:lnTo>
                    <a:pt x="275537" y="706561"/>
                  </a:lnTo>
                  <a:lnTo>
                    <a:pt x="290788" y="697088"/>
                  </a:lnTo>
                  <a:lnTo>
                    <a:pt x="341624" y="664332"/>
                  </a:lnTo>
                  <a:lnTo>
                    <a:pt x="345039" y="659183"/>
                  </a:lnTo>
                  <a:lnTo>
                    <a:pt x="384125" y="595917"/>
                  </a:lnTo>
                  <a:lnTo>
                    <a:pt x="385734" y="588510"/>
                  </a:lnTo>
                  <a:lnTo>
                    <a:pt x="399376" y="503439"/>
                  </a:lnTo>
                  <a:lnTo>
                    <a:pt x="399376" y="9436"/>
                  </a:lnTo>
                  <a:lnTo>
                    <a:pt x="296482" y="9436"/>
                  </a:lnTo>
                  <a:lnTo>
                    <a:pt x="292008" y="58034"/>
                  </a:lnTo>
                  <a:lnTo>
                    <a:pt x="292008" y="58034"/>
                  </a:lnTo>
                  <a:lnTo>
                    <a:pt x="178539" y="0"/>
                  </a:lnTo>
                  <a:lnTo>
                    <a:pt x="159244" y="4625"/>
                  </a:lnTo>
                  <a:lnTo>
                    <a:pt x="104114" y="18873"/>
                  </a:lnTo>
                  <a:lnTo>
                    <a:pt x="98298" y="24086"/>
                  </a:lnTo>
                  <a:lnTo>
                    <a:pt x="47990" y="72189"/>
                  </a:lnTo>
                  <a:lnTo>
                    <a:pt x="44744" y="78858"/>
                  </a:lnTo>
                  <a:lnTo>
                    <a:pt x="12404" y="154759"/>
                  </a:lnTo>
                  <a:lnTo>
                    <a:pt x="9069" y="175934"/>
                  </a:lnTo>
                  <a:lnTo>
                    <a:pt x="0" y="260920"/>
                  </a:lnTo>
                  <a:lnTo>
                    <a:pt x="0" y="270828"/>
                  </a:lnTo>
                  <a:close/>
                </a:path>
                <a:path w="399414" h="721360">
                  <a:moveTo>
                    <a:pt x="113469" y="260920"/>
                  </a:moveTo>
                  <a:lnTo>
                    <a:pt x="119163" y="200762"/>
                  </a:lnTo>
                  <a:lnTo>
                    <a:pt x="136650" y="151456"/>
                  </a:lnTo>
                  <a:lnTo>
                    <a:pt x="165525" y="118664"/>
                  </a:lnTo>
                  <a:lnTo>
                    <a:pt x="207009" y="106633"/>
                  </a:lnTo>
                  <a:lnTo>
                    <a:pt x="207009" y="106633"/>
                  </a:lnTo>
                  <a:lnTo>
                    <a:pt x="231207" y="109463"/>
                  </a:lnTo>
                  <a:lnTo>
                    <a:pt x="251745" y="117485"/>
                  </a:lnTo>
                  <a:lnTo>
                    <a:pt x="271267" y="133527"/>
                  </a:lnTo>
                  <a:lnTo>
                    <a:pt x="285906" y="156646"/>
                  </a:lnTo>
                  <a:lnTo>
                    <a:pt x="285906" y="372743"/>
                  </a:lnTo>
                  <a:lnTo>
                    <a:pt x="272485" y="393975"/>
                  </a:lnTo>
                  <a:lnTo>
                    <a:pt x="206194" y="422757"/>
                  </a:lnTo>
                  <a:lnTo>
                    <a:pt x="206194" y="422757"/>
                  </a:lnTo>
                  <a:lnTo>
                    <a:pt x="113469" y="270828"/>
                  </a:lnTo>
                  <a:lnTo>
                    <a:pt x="113469" y="26092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6481544" y="387323"/>
            <a:ext cx="349250" cy="529590"/>
            <a:chOff x="6481544" y="387323"/>
            <a:chExt cx="349250" cy="529590"/>
          </a:xfrm>
        </p:grpSpPr>
        <p:sp>
          <p:nvSpPr>
            <p:cNvPr id="63" name="object 63"/>
            <p:cNvSpPr/>
            <p:nvPr/>
          </p:nvSpPr>
          <p:spPr>
            <a:xfrm>
              <a:off x="6486306" y="392085"/>
              <a:ext cx="339725" cy="520065"/>
            </a:xfrm>
            <a:custGeom>
              <a:avLst/>
              <a:gdLst/>
              <a:ahLst/>
              <a:cxnLst/>
              <a:rect l="l" t="t" r="r" b="b"/>
              <a:pathLst>
                <a:path w="339725" h="520065">
                  <a:moveTo>
                    <a:pt x="328948" y="92950"/>
                  </a:moveTo>
                  <a:lnTo>
                    <a:pt x="110620" y="92950"/>
                  </a:lnTo>
                  <a:lnTo>
                    <a:pt x="160192" y="38577"/>
                  </a:lnTo>
                  <a:lnTo>
                    <a:pt x="174878" y="24770"/>
                  </a:lnTo>
                  <a:lnTo>
                    <a:pt x="234454" y="5159"/>
                  </a:lnTo>
                  <a:lnTo>
                    <a:pt x="256623" y="0"/>
                  </a:lnTo>
                  <a:lnTo>
                    <a:pt x="304003" y="4010"/>
                  </a:lnTo>
                  <a:lnTo>
                    <a:pt x="339182" y="12739"/>
                  </a:lnTo>
                  <a:lnTo>
                    <a:pt x="328948" y="92950"/>
                  </a:lnTo>
                  <a:close/>
                </a:path>
                <a:path w="339725" h="520065">
                  <a:moveTo>
                    <a:pt x="113061" y="519953"/>
                  </a:moveTo>
                  <a:lnTo>
                    <a:pt x="0" y="519953"/>
                  </a:lnTo>
                  <a:lnTo>
                    <a:pt x="0" y="9436"/>
                  </a:lnTo>
                  <a:lnTo>
                    <a:pt x="105334" y="9436"/>
                  </a:lnTo>
                  <a:lnTo>
                    <a:pt x="109805" y="81626"/>
                  </a:lnTo>
                  <a:lnTo>
                    <a:pt x="110620" y="92950"/>
                  </a:lnTo>
                  <a:lnTo>
                    <a:pt x="328948" y="92950"/>
                  </a:lnTo>
                  <a:lnTo>
                    <a:pt x="324072" y="131167"/>
                  </a:lnTo>
                  <a:lnTo>
                    <a:pt x="232221" y="131167"/>
                  </a:lnTo>
                  <a:lnTo>
                    <a:pt x="192570" y="135650"/>
                  </a:lnTo>
                  <a:lnTo>
                    <a:pt x="161050" y="149097"/>
                  </a:lnTo>
                  <a:lnTo>
                    <a:pt x="132582" y="175519"/>
                  </a:lnTo>
                  <a:lnTo>
                    <a:pt x="113061" y="213265"/>
                  </a:lnTo>
                  <a:lnTo>
                    <a:pt x="113061" y="519953"/>
                  </a:lnTo>
                  <a:close/>
                </a:path>
                <a:path w="339725" h="520065">
                  <a:moveTo>
                    <a:pt x="322507" y="143435"/>
                  </a:moveTo>
                  <a:lnTo>
                    <a:pt x="276755" y="134234"/>
                  </a:lnTo>
                  <a:lnTo>
                    <a:pt x="232221" y="131167"/>
                  </a:lnTo>
                  <a:lnTo>
                    <a:pt x="324072" y="131167"/>
                  </a:lnTo>
                  <a:lnTo>
                    <a:pt x="322507" y="143435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86306" y="392085"/>
              <a:ext cx="339725" cy="520065"/>
            </a:xfrm>
            <a:custGeom>
              <a:avLst/>
              <a:gdLst/>
              <a:ahLst/>
              <a:cxnLst/>
              <a:rect l="l" t="t" r="r" b="b"/>
              <a:pathLst>
                <a:path w="339725" h="520065">
                  <a:moveTo>
                    <a:pt x="256623" y="0"/>
                  </a:moveTo>
                  <a:lnTo>
                    <a:pt x="234454" y="5159"/>
                  </a:lnTo>
                  <a:lnTo>
                    <a:pt x="174878" y="24770"/>
                  </a:lnTo>
                  <a:lnTo>
                    <a:pt x="160192" y="38577"/>
                  </a:lnTo>
                  <a:lnTo>
                    <a:pt x="110620" y="92950"/>
                  </a:lnTo>
                  <a:lnTo>
                    <a:pt x="109805" y="81626"/>
                  </a:lnTo>
                  <a:lnTo>
                    <a:pt x="105334" y="9436"/>
                  </a:lnTo>
                  <a:lnTo>
                    <a:pt x="0" y="9436"/>
                  </a:lnTo>
                  <a:lnTo>
                    <a:pt x="0" y="519953"/>
                  </a:lnTo>
                  <a:lnTo>
                    <a:pt x="113061" y="519953"/>
                  </a:lnTo>
                  <a:lnTo>
                    <a:pt x="113061" y="213265"/>
                  </a:lnTo>
                  <a:lnTo>
                    <a:pt x="113061" y="213265"/>
                  </a:lnTo>
                  <a:lnTo>
                    <a:pt x="132582" y="175519"/>
                  </a:lnTo>
                  <a:lnTo>
                    <a:pt x="161050" y="149097"/>
                  </a:lnTo>
                  <a:lnTo>
                    <a:pt x="192570" y="135650"/>
                  </a:lnTo>
                  <a:lnTo>
                    <a:pt x="232221" y="131167"/>
                  </a:lnTo>
                  <a:lnTo>
                    <a:pt x="276755" y="134234"/>
                  </a:lnTo>
                  <a:lnTo>
                    <a:pt x="322507" y="143435"/>
                  </a:lnTo>
                  <a:lnTo>
                    <a:pt x="339182" y="12739"/>
                  </a:lnTo>
                  <a:lnTo>
                    <a:pt x="304003" y="4010"/>
                  </a:lnTo>
                  <a:lnTo>
                    <a:pt x="256623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6904970" y="387323"/>
            <a:ext cx="424815" cy="539750"/>
            <a:chOff x="6904970" y="387323"/>
            <a:chExt cx="424815" cy="539750"/>
          </a:xfrm>
        </p:grpSpPr>
        <p:sp>
          <p:nvSpPr>
            <p:cNvPr id="66" name="object 66"/>
            <p:cNvSpPr/>
            <p:nvPr/>
          </p:nvSpPr>
          <p:spPr>
            <a:xfrm>
              <a:off x="6909733" y="392085"/>
              <a:ext cx="415290" cy="530225"/>
            </a:xfrm>
            <a:custGeom>
              <a:avLst/>
              <a:gdLst/>
              <a:ahLst/>
              <a:cxnLst/>
              <a:rect l="l" t="t" r="r" b="b"/>
              <a:pathLst>
                <a:path w="415290" h="530225">
                  <a:moveTo>
                    <a:pt x="208229" y="529862"/>
                  </a:moveTo>
                  <a:lnTo>
                    <a:pt x="134984" y="514843"/>
                  </a:lnTo>
                  <a:lnTo>
                    <a:pt x="64829" y="465446"/>
                  </a:lnTo>
                  <a:lnTo>
                    <a:pt x="24230" y="396101"/>
                  </a:lnTo>
                  <a:lnTo>
                    <a:pt x="3953" y="308238"/>
                  </a:lnTo>
                  <a:lnTo>
                    <a:pt x="0" y="269885"/>
                  </a:lnTo>
                  <a:lnTo>
                    <a:pt x="0" y="259976"/>
                  </a:lnTo>
                  <a:lnTo>
                    <a:pt x="9933" y="178889"/>
                  </a:lnTo>
                  <a:lnTo>
                    <a:pt x="47222" y="87638"/>
                  </a:lnTo>
                  <a:lnTo>
                    <a:pt x="103293" y="32433"/>
                  </a:lnTo>
                  <a:lnTo>
                    <a:pt x="171960" y="6566"/>
                  </a:lnTo>
                  <a:lnTo>
                    <a:pt x="207417" y="0"/>
                  </a:lnTo>
                  <a:lnTo>
                    <a:pt x="280840" y="15309"/>
                  </a:lnTo>
                  <a:lnTo>
                    <a:pt x="295669" y="19816"/>
                  </a:lnTo>
                  <a:lnTo>
                    <a:pt x="350318" y="64474"/>
                  </a:lnTo>
                  <a:lnTo>
                    <a:pt x="361147" y="74548"/>
                  </a:lnTo>
                  <a:lnTo>
                    <a:pt x="377000" y="106161"/>
                  </a:lnTo>
                  <a:lnTo>
                    <a:pt x="207417" y="106161"/>
                  </a:lnTo>
                  <a:lnTo>
                    <a:pt x="164307" y="118428"/>
                  </a:lnTo>
                  <a:lnTo>
                    <a:pt x="135024" y="151928"/>
                  </a:lnTo>
                  <a:lnTo>
                    <a:pt x="118350" y="200998"/>
                  </a:lnTo>
                  <a:lnTo>
                    <a:pt x="113063" y="259976"/>
                  </a:lnTo>
                  <a:lnTo>
                    <a:pt x="113063" y="269885"/>
                  </a:lnTo>
                  <a:lnTo>
                    <a:pt x="118350" y="330043"/>
                  </a:lnTo>
                  <a:lnTo>
                    <a:pt x="135024" y="378877"/>
                  </a:lnTo>
                  <a:lnTo>
                    <a:pt x="164509" y="412377"/>
                  </a:lnTo>
                  <a:lnTo>
                    <a:pt x="208229" y="424644"/>
                  </a:lnTo>
                  <a:lnTo>
                    <a:pt x="376934" y="424644"/>
                  </a:lnTo>
                  <a:lnTo>
                    <a:pt x="368069" y="443188"/>
                  </a:lnTo>
                  <a:lnTo>
                    <a:pt x="361147" y="455785"/>
                  </a:lnTo>
                  <a:lnTo>
                    <a:pt x="312297" y="497656"/>
                  </a:lnTo>
                  <a:lnTo>
                    <a:pt x="296076" y="510281"/>
                  </a:lnTo>
                  <a:lnTo>
                    <a:pt x="242977" y="523551"/>
                  </a:lnTo>
                  <a:lnTo>
                    <a:pt x="208229" y="529862"/>
                  </a:lnTo>
                  <a:close/>
                </a:path>
                <a:path w="415290" h="530225">
                  <a:moveTo>
                    <a:pt x="376934" y="424644"/>
                  </a:moveTo>
                  <a:lnTo>
                    <a:pt x="208229" y="424644"/>
                  </a:lnTo>
                  <a:lnTo>
                    <a:pt x="250931" y="412377"/>
                  </a:lnTo>
                  <a:lnTo>
                    <a:pt x="280214" y="378877"/>
                  </a:lnTo>
                  <a:lnTo>
                    <a:pt x="296481" y="330043"/>
                  </a:lnTo>
                  <a:lnTo>
                    <a:pt x="301768" y="269885"/>
                  </a:lnTo>
                  <a:lnTo>
                    <a:pt x="301768" y="259976"/>
                  </a:lnTo>
                  <a:lnTo>
                    <a:pt x="296481" y="200998"/>
                  </a:lnTo>
                  <a:lnTo>
                    <a:pt x="280214" y="151928"/>
                  </a:lnTo>
                  <a:lnTo>
                    <a:pt x="250931" y="118428"/>
                  </a:lnTo>
                  <a:lnTo>
                    <a:pt x="207417" y="106161"/>
                  </a:lnTo>
                  <a:lnTo>
                    <a:pt x="377000" y="106161"/>
                  </a:lnTo>
                  <a:lnTo>
                    <a:pt x="390990" y="134059"/>
                  </a:lnTo>
                  <a:lnTo>
                    <a:pt x="401411" y="156882"/>
                  </a:lnTo>
                  <a:lnTo>
                    <a:pt x="411351" y="222475"/>
                  </a:lnTo>
                  <a:lnTo>
                    <a:pt x="415237" y="259976"/>
                  </a:lnTo>
                  <a:lnTo>
                    <a:pt x="415237" y="269885"/>
                  </a:lnTo>
                  <a:lnTo>
                    <a:pt x="405219" y="351931"/>
                  </a:lnTo>
                  <a:lnTo>
                    <a:pt x="401411" y="373451"/>
                  </a:lnTo>
                  <a:lnTo>
                    <a:pt x="376934" y="424644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09733" y="392085"/>
              <a:ext cx="415290" cy="530225"/>
            </a:xfrm>
            <a:custGeom>
              <a:avLst/>
              <a:gdLst/>
              <a:ahLst/>
              <a:cxnLst/>
              <a:rect l="l" t="t" r="r" b="b"/>
              <a:pathLst>
                <a:path w="415290" h="530225">
                  <a:moveTo>
                    <a:pt x="0" y="269885"/>
                  </a:moveTo>
                  <a:lnTo>
                    <a:pt x="3953" y="308238"/>
                  </a:lnTo>
                  <a:lnTo>
                    <a:pt x="13828" y="373451"/>
                  </a:lnTo>
                  <a:lnTo>
                    <a:pt x="24230" y="396101"/>
                  </a:lnTo>
                  <a:lnTo>
                    <a:pt x="54497" y="455785"/>
                  </a:lnTo>
                  <a:lnTo>
                    <a:pt x="64829" y="465446"/>
                  </a:lnTo>
                  <a:lnTo>
                    <a:pt x="119774" y="510281"/>
                  </a:lnTo>
                  <a:lnTo>
                    <a:pt x="134984" y="514843"/>
                  </a:lnTo>
                  <a:lnTo>
                    <a:pt x="208229" y="529862"/>
                  </a:lnTo>
                  <a:lnTo>
                    <a:pt x="242977" y="523551"/>
                  </a:lnTo>
                  <a:lnTo>
                    <a:pt x="296076" y="510281"/>
                  </a:lnTo>
                  <a:lnTo>
                    <a:pt x="312297" y="497656"/>
                  </a:lnTo>
                  <a:lnTo>
                    <a:pt x="361147" y="455785"/>
                  </a:lnTo>
                  <a:lnTo>
                    <a:pt x="368069" y="443188"/>
                  </a:lnTo>
                  <a:lnTo>
                    <a:pt x="401411" y="373451"/>
                  </a:lnTo>
                  <a:lnTo>
                    <a:pt x="405219" y="351931"/>
                  </a:lnTo>
                  <a:lnTo>
                    <a:pt x="415237" y="269885"/>
                  </a:lnTo>
                  <a:lnTo>
                    <a:pt x="415237" y="259976"/>
                  </a:lnTo>
                  <a:lnTo>
                    <a:pt x="411351" y="222475"/>
                  </a:lnTo>
                  <a:lnTo>
                    <a:pt x="401411" y="156882"/>
                  </a:lnTo>
                  <a:lnTo>
                    <a:pt x="390990" y="134059"/>
                  </a:lnTo>
                  <a:lnTo>
                    <a:pt x="361147" y="74548"/>
                  </a:lnTo>
                  <a:lnTo>
                    <a:pt x="350318" y="64474"/>
                  </a:lnTo>
                  <a:lnTo>
                    <a:pt x="295669" y="19816"/>
                  </a:lnTo>
                  <a:lnTo>
                    <a:pt x="280840" y="15309"/>
                  </a:lnTo>
                  <a:lnTo>
                    <a:pt x="207417" y="0"/>
                  </a:lnTo>
                  <a:lnTo>
                    <a:pt x="171960" y="6566"/>
                  </a:lnTo>
                  <a:lnTo>
                    <a:pt x="119366" y="19816"/>
                  </a:lnTo>
                  <a:lnTo>
                    <a:pt x="103293" y="32433"/>
                  </a:lnTo>
                  <a:lnTo>
                    <a:pt x="54497" y="74548"/>
                  </a:lnTo>
                  <a:lnTo>
                    <a:pt x="47222" y="87638"/>
                  </a:lnTo>
                  <a:lnTo>
                    <a:pt x="13828" y="156882"/>
                  </a:lnTo>
                  <a:lnTo>
                    <a:pt x="9933" y="178889"/>
                  </a:lnTo>
                  <a:lnTo>
                    <a:pt x="0" y="259976"/>
                  </a:lnTo>
                  <a:lnTo>
                    <a:pt x="0" y="269885"/>
                  </a:lnTo>
                  <a:close/>
                </a:path>
                <a:path w="415290" h="530225">
                  <a:moveTo>
                    <a:pt x="113063" y="259976"/>
                  </a:moveTo>
                  <a:lnTo>
                    <a:pt x="118350" y="200998"/>
                  </a:lnTo>
                  <a:lnTo>
                    <a:pt x="135024" y="151928"/>
                  </a:lnTo>
                  <a:lnTo>
                    <a:pt x="164307" y="118428"/>
                  </a:lnTo>
                  <a:lnTo>
                    <a:pt x="207417" y="106161"/>
                  </a:lnTo>
                  <a:lnTo>
                    <a:pt x="207417" y="106161"/>
                  </a:lnTo>
                  <a:lnTo>
                    <a:pt x="250931" y="118428"/>
                  </a:lnTo>
                  <a:lnTo>
                    <a:pt x="280214" y="151928"/>
                  </a:lnTo>
                  <a:lnTo>
                    <a:pt x="296481" y="200998"/>
                  </a:lnTo>
                  <a:lnTo>
                    <a:pt x="301768" y="259976"/>
                  </a:lnTo>
                  <a:lnTo>
                    <a:pt x="301768" y="269885"/>
                  </a:lnTo>
                  <a:lnTo>
                    <a:pt x="296481" y="330043"/>
                  </a:lnTo>
                  <a:lnTo>
                    <a:pt x="208229" y="424644"/>
                  </a:lnTo>
                  <a:lnTo>
                    <a:pt x="208229" y="424644"/>
                  </a:lnTo>
                  <a:lnTo>
                    <a:pt x="113063" y="269885"/>
                  </a:lnTo>
                  <a:lnTo>
                    <a:pt x="113063" y="259976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422347" y="396760"/>
            <a:ext cx="395605" cy="530225"/>
            <a:chOff x="7422347" y="396760"/>
            <a:chExt cx="395605" cy="530225"/>
          </a:xfrm>
        </p:grpSpPr>
        <p:sp>
          <p:nvSpPr>
            <p:cNvPr id="69" name="object 69"/>
            <p:cNvSpPr/>
            <p:nvPr/>
          </p:nvSpPr>
          <p:spPr>
            <a:xfrm>
              <a:off x="7427110" y="401522"/>
              <a:ext cx="386080" cy="520700"/>
            </a:xfrm>
            <a:custGeom>
              <a:avLst/>
              <a:gdLst/>
              <a:ahLst/>
              <a:cxnLst/>
              <a:rect l="l" t="t" r="r" b="b"/>
              <a:pathLst>
                <a:path w="386079" h="520700">
                  <a:moveTo>
                    <a:pt x="154137" y="520425"/>
                  </a:moveTo>
                  <a:lnTo>
                    <a:pt x="91505" y="508158"/>
                  </a:lnTo>
                  <a:lnTo>
                    <a:pt x="42702" y="468996"/>
                  </a:lnTo>
                  <a:lnTo>
                    <a:pt x="11184" y="401289"/>
                  </a:lnTo>
                  <a:lnTo>
                    <a:pt x="4942" y="346228"/>
                  </a:lnTo>
                  <a:lnTo>
                    <a:pt x="105" y="302913"/>
                  </a:lnTo>
                  <a:lnTo>
                    <a:pt x="0" y="0"/>
                  </a:lnTo>
                  <a:lnTo>
                    <a:pt x="113061" y="0"/>
                  </a:lnTo>
                  <a:lnTo>
                    <a:pt x="113061" y="302913"/>
                  </a:lnTo>
                  <a:lnTo>
                    <a:pt x="116923" y="355285"/>
                  </a:lnTo>
                  <a:lnTo>
                    <a:pt x="129328" y="389257"/>
                  </a:lnTo>
                  <a:lnTo>
                    <a:pt x="151696" y="408130"/>
                  </a:lnTo>
                  <a:lnTo>
                    <a:pt x="185451" y="413792"/>
                  </a:lnTo>
                  <a:lnTo>
                    <a:pt x="385952" y="413792"/>
                  </a:lnTo>
                  <a:lnTo>
                    <a:pt x="385952" y="438799"/>
                  </a:lnTo>
                  <a:lnTo>
                    <a:pt x="276959" y="438799"/>
                  </a:lnTo>
                  <a:lnTo>
                    <a:pt x="227204" y="494520"/>
                  </a:lnTo>
                  <a:lnTo>
                    <a:pt x="223070" y="498721"/>
                  </a:lnTo>
                  <a:lnTo>
                    <a:pt x="163021" y="517849"/>
                  </a:lnTo>
                  <a:lnTo>
                    <a:pt x="154137" y="520425"/>
                  </a:lnTo>
                  <a:close/>
                </a:path>
                <a:path w="386079" h="520700">
                  <a:moveTo>
                    <a:pt x="385952" y="413792"/>
                  </a:moveTo>
                  <a:lnTo>
                    <a:pt x="185451" y="413792"/>
                  </a:lnTo>
                  <a:lnTo>
                    <a:pt x="217784" y="409545"/>
                  </a:lnTo>
                  <a:lnTo>
                    <a:pt x="243202" y="397278"/>
                  </a:lnTo>
                  <a:lnTo>
                    <a:pt x="259877" y="380292"/>
                  </a:lnTo>
                  <a:lnTo>
                    <a:pt x="272485" y="358116"/>
                  </a:lnTo>
                  <a:lnTo>
                    <a:pt x="272485" y="0"/>
                  </a:lnTo>
                  <a:lnTo>
                    <a:pt x="385952" y="0"/>
                  </a:lnTo>
                  <a:lnTo>
                    <a:pt x="385952" y="413792"/>
                  </a:lnTo>
                  <a:close/>
                </a:path>
                <a:path w="386079" h="520700">
                  <a:moveTo>
                    <a:pt x="385952" y="510516"/>
                  </a:moveTo>
                  <a:lnTo>
                    <a:pt x="283466" y="510516"/>
                  </a:lnTo>
                  <a:lnTo>
                    <a:pt x="276959" y="438799"/>
                  </a:lnTo>
                  <a:lnTo>
                    <a:pt x="385952" y="438799"/>
                  </a:lnTo>
                  <a:lnTo>
                    <a:pt x="385952" y="510516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27110" y="401522"/>
              <a:ext cx="386080" cy="520700"/>
            </a:xfrm>
            <a:custGeom>
              <a:avLst/>
              <a:gdLst/>
              <a:ahLst/>
              <a:cxnLst/>
              <a:rect l="l" t="t" r="r" b="b"/>
              <a:pathLst>
                <a:path w="386079" h="520700">
                  <a:moveTo>
                    <a:pt x="385952" y="510516"/>
                  </a:moveTo>
                  <a:lnTo>
                    <a:pt x="385952" y="0"/>
                  </a:lnTo>
                  <a:lnTo>
                    <a:pt x="272485" y="0"/>
                  </a:lnTo>
                  <a:lnTo>
                    <a:pt x="272485" y="358116"/>
                  </a:lnTo>
                  <a:lnTo>
                    <a:pt x="272485" y="358116"/>
                  </a:lnTo>
                  <a:lnTo>
                    <a:pt x="185451" y="413792"/>
                  </a:lnTo>
                  <a:lnTo>
                    <a:pt x="185451" y="413792"/>
                  </a:lnTo>
                  <a:lnTo>
                    <a:pt x="113061" y="302913"/>
                  </a:lnTo>
                  <a:lnTo>
                    <a:pt x="113061" y="0"/>
                  </a:lnTo>
                  <a:lnTo>
                    <a:pt x="0" y="0"/>
                  </a:lnTo>
                  <a:lnTo>
                    <a:pt x="0" y="301969"/>
                  </a:lnTo>
                  <a:lnTo>
                    <a:pt x="4942" y="346228"/>
                  </a:lnTo>
                  <a:lnTo>
                    <a:pt x="11184" y="401289"/>
                  </a:lnTo>
                  <a:lnTo>
                    <a:pt x="17845" y="415597"/>
                  </a:lnTo>
                  <a:lnTo>
                    <a:pt x="42702" y="468996"/>
                  </a:lnTo>
                  <a:lnTo>
                    <a:pt x="91505" y="508158"/>
                  </a:lnTo>
                  <a:lnTo>
                    <a:pt x="154137" y="520425"/>
                  </a:lnTo>
                  <a:lnTo>
                    <a:pt x="163021" y="517849"/>
                  </a:lnTo>
                  <a:lnTo>
                    <a:pt x="223070" y="498721"/>
                  </a:lnTo>
                  <a:lnTo>
                    <a:pt x="227204" y="494520"/>
                  </a:lnTo>
                  <a:lnTo>
                    <a:pt x="276959" y="438799"/>
                  </a:lnTo>
                  <a:lnTo>
                    <a:pt x="283466" y="510516"/>
                  </a:lnTo>
                  <a:lnTo>
                    <a:pt x="385952" y="510516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916946" y="387323"/>
            <a:ext cx="402590" cy="529590"/>
            <a:chOff x="7916946" y="387323"/>
            <a:chExt cx="402590" cy="529590"/>
          </a:xfrm>
        </p:grpSpPr>
        <p:sp>
          <p:nvSpPr>
            <p:cNvPr id="72" name="object 72"/>
            <p:cNvSpPr/>
            <p:nvPr/>
          </p:nvSpPr>
          <p:spPr>
            <a:xfrm>
              <a:off x="7921708" y="392085"/>
              <a:ext cx="393065" cy="520065"/>
            </a:xfrm>
            <a:custGeom>
              <a:avLst/>
              <a:gdLst/>
              <a:ahLst/>
              <a:cxnLst/>
              <a:rect l="l" t="t" r="r" b="b"/>
              <a:pathLst>
                <a:path w="393065" h="520065">
                  <a:moveTo>
                    <a:pt x="366642" y="80210"/>
                  </a:moveTo>
                  <a:lnTo>
                    <a:pt x="109400" y="80210"/>
                  </a:lnTo>
                  <a:lnTo>
                    <a:pt x="128107" y="54260"/>
                  </a:lnTo>
                  <a:lnTo>
                    <a:pt x="149663" y="33027"/>
                  </a:lnTo>
                  <a:lnTo>
                    <a:pt x="192365" y="8493"/>
                  </a:lnTo>
                  <a:lnTo>
                    <a:pt x="241576" y="0"/>
                  </a:lnTo>
                  <a:lnTo>
                    <a:pt x="302581" y="11323"/>
                  </a:lnTo>
                  <a:lnTo>
                    <a:pt x="350570" y="47182"/>
                  </a:lnTo>
                  <a:lnTo>
                    <a:pt x="366642" y="80210"/>
                  </a:lnTo>
                  <a:close/>
                </a:path>
                <a:path w="393065" h="520065">
                  <a:moveTo>
                    <a:pt x="113469" y="519953"/>
                  </a:moveTo>
                  <a:lnTo>
                    <a:pt x="0" y="519953"/>
                  </a:lnTo>
                  <a:lnTo>
                    <a:pt x="0" y="9436"/>
                  </a:lnTo>
                  <a:lnTo>
                    <a:pt x="102485" y="9436"/>
                  </a:lnTo>
                  <a:lnTo>
                    <a:pt x="109400" y="80210"/>
                  </a:lnTo>
                  <a:lnTo>
                    <a:pt x="366642" y="80210"/>
                  </a:lnTo>
                  <a:lnTo>
                    <a:pt x="379500" y="106633"/>
                  </a:lnTo>
                  <a:lnTo>
                    <a:pt x="195619" y="106633"/>
                  </a:lnTo>
                  <a:lnTo>
                    <a:pt x="165727" y="110879"/>
                  </a:lnTo>
                  <a:lnTo>
                    <a:pt x="141529" y="123618"/>
                  </a:lnTo>
                  <a:lnTo>
                    <a:pt x="126074" y="138245"/>
                  </a:lnTo>
                  <a:lnTo>
                    <a:pt x="113469" y="157118"/>
                  </a:lnTo>
                  <a:lnTo>
                    <a:pt x="113469" y="519953"/>
                  </a:lnTo>
                  <a:close/>
                </a:path>
                <a:path w="393065" h="520065">
                  <a:moveTo>
                    <a:pt x="392866" y="519953"/>
                  </a:moveTo>
                  <a:lnTo>
                    <a:pt x="279805" y="519953"/>
                  </a:lnTo>
                  <a:lnTo>
                    <a:pt x="279805" y="207603"/>
                  </a:lnTo>
                  <a:lnTo>
                    <a:pt x="273909" y="157826"/>
                  </a:lnTo>
                  <a:lnTo>
                    <a:pt x="257030" y="126921"/>
                  </a:lnTo>
                  <a:lnTo>
                    <a:pt x="230596" y="111115"/>
                  </a:lnTo>
                  <a:lnTo>
                    <a:pt x="195619" y="106633"/>
                  </a:lnTo>
                  <a:lnTo>
                    <a:pt x="379500" y="106633"/>
                  </a:lnTo>
                  <a:lnTo>
                    <a:pt x="381682" y="111115"/>
                  </a:lnTo>
                  <a:lnTo>
                    <a:pt x="392866" y="205716"/>
                  </a:lnTo>
                  <a:lnTo>
                    <a:pt x="392866" y="519953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921708" y="392085"/>
              <a:ext cx="393065" cy="520065"/>
            </a:xfrm>
            <a:custGeom>
              <a:avLst/>
              <a:gdLst/>
              <a:ahLst/>
              <a:cxnLst/>
              <a:rect l="l" t="t" r="r" b="b"/>
              <a:pathLst>
                <a:path w="393065" h="520065">
                  <a:moveTo>
                    <a:pt x="113469" y="519953"/>
                  </a:moveTo>
                  <a:lnTo>
                    <a:pt x="113469" y="157118"/>
                  </a:lnTo>
                  <a:lnTo>
                    <a:pt x="113469" y="157118"/>
                  </a:lnTo>
                  <a:lnTo>
                    <a:pt x="126074" y="138245"/>
                  </a:lnTo>
                  <a:lnTo>
                    <a:pt x="141529" y="123618"/>
                  </a:lnTo>
                  <a:lnTo>
                    <a:pt x="165727" y="110879"/>
                  </a:lnTo>
                  <a:lnTo>
                    <a:pt x="195619" y="106633"/>
                  </a:lnTo>
                  <a:lnTo>
                    <a:pt x="195619" y="106633"/>
                  </a:lnTo>
                  <a:lnTo>
                    <a:pt x="230596" y="111115"/>
                  </a:lnTo>
                  <a:lnTo>
                    <a:pt x="257030" y="126921"/>
                  </a:lnTo>
                  <a:lnTo>
                    <a:pt x="273909" y="157826"/>
                  </a:lnTo>
                  <a:lnTo>
                    <a:pt x="279805" y="207603"/>
                  </a:lnTo>
                  <a:lnTo>
                    <a:pt x="279805" y="519953"/>
                  </a:lnTo>
                  <a:lnTo>
                    <a:pt x="392866" y="519953"/>
                  </a:lnTo>
                  <a:lnTo>
                    <a:pt x="392866" y="205716"/>
                  </a:lnTo>
                  <a:lnTo>
                    <a:pt x="388011" y="164652"/>
                  </a:lnTo>
                  <a:lnTo>
                    <a:pt x="381682" y="111115"/>
                  </a:lnTo>
                  <a:lnTo>
                    <a:pt x="376686" y="100849"/>
                  </a:lnTo>
                  <a:lnTo>
                    <a:pt x="350570" y="47182"/>
                  </a:lnTo>
                  <a:lnTo>
                    <a:pt x="302581" y="11323"/>
                  </a:lnTo>
                  <a:lnTo>
                    <a:pt x="241576" y="0"/>
                  </a:lnTo>
                  <a:lnTo>
                    <a:pt x="241576" y="0"/>
                  </a:lnTo>
                  <a:lnTo>
                    <a:pt x="109400" y="80210"/>
                  </a:lnTo>
                  <a:lnTo>
                    <a:pt x="102485" y="9436"/>
                  </a:lnTo>
                  <a:lnTo>
                    <a:pt x="0" y="9436"/>
                  </a:lnTo>
                  <a:lnTo>
                    <a:pt x="0" y="519953"/>
                  </a:lnTo>
                  <a:lnTo>
                    <a:pt x="113469" y="51995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8403411" y="182550"/>
            <a:ext cx="403225" cy="744220"/>
            <a:chOff x="8403411" y="182550"/>
            <a:chExt cx="403225" cy="744220"/>
          </a:xfrm>
        </p:grpSpPr>
        <p:sp>
          <p:nvSpPr>
            <p:cNvPr id="75" name="object 75"/>
            <p:cNvSpPr/>
            <p:nvPr/>
          </p:nvSpPr>
          <p:spPr>
            <a:xfrm>
              <a:off x="8408174" y="187312"/>
              <a:ext cx="393700" cy="734695"/>
            </a:xfrm>
            <a:custGeom>
              <a:avLst/>
              <a:gdLst/>
              <a:ahLst/>
              <a:cxnLst/>
              <a:rect l="l" t="t" r="r" b="b"/>
              <a:pathLst>
                <a:path w="393700" h="734694">
                  <a:moveTo>
                    <a:pt x="393679" y="259976"/>
                  </a:moveTo>
                  <a:lnTo>
                    <a:pt x="280213" y="259976"/>
                  </a:lnTo>
                  <a:lnTo>
                    <a:pt x="280213" y="0"/>
                  </a:lnTo>
                  <a:lnTo>
                    <a:pt x="393679" y="0"/>
                  </a:lnTo>
                  <a:lnTo>
                    <a:pt x="393679" y="259976"/>
                  </a:lnTo>
                  <a:close/>
                </a:path>
                <a:path w="393700" h="734694">
                  <a:moveTo>
                    <a:pt x="172030" y="734163"/>
                  </a:moveTo>
                  <a:lnTo>
                    <a:pt x="103083" y="715679"/>
                  </a:lnTo>
                  <a:lnTo>
                    <a:pt x="52768" y="667617"/>
                  </a:lnTo>
                  <a:lnTo>
                    <a:pt x="21532" y="602663"/>
                  </a:lnTo>
                  <a:lnTo>
                    <a:pt x="3433" y="513500"/>
                  </a:lnTo>
                  <a:lnTo>
                    <a:pt x="0" y="475601"/>
                  </a:lnTo>
                  <a:lnTo>
                    <a:pt x="0" y="465693"/>
                  </a:lnTo>
                  <a:lnTo>
                    <a:pt x="8537" y="380310"/>
                  </a:lnTo>
                  <a:lnTo>
                    <a:pt x="43231" y="281934"/>
                  </a:lnTo>
                  <a:lnTo>
                    <a:pt x="95860" y="227341"/>
                  </a:lnTo>
                  <a:lnTo>
                    <a:pt x="172846" y="204772"/>
                  </a:lnTo>
                  <a:lnTo>
                    <a:pt x="233646" y="219163"/>
                  </a:lnTo>
                  <a:lnTo>
                    <a:pt x="280213" y="259976"/>
                  </a:lnTo>
                  <a:lnTo>
                    <a:pt x="393679" y="259976"/>
                  </a:lnTo>
                  <a:lnTo>
                    <a:pt x="393679" y="311406"/>
                  </a:lnTo>
                  <a:lnTo>
                    <a:pt x="201721" y="311406"/>
                  </a:lnTo>
                  <a:lnTo>
                    <a:pt x="160845" y="323437"/>
                  </a:lnTo>
                  <a:lnTo>
                    <a:pt x="133394" y="356229"/>
                  </a:lnTo>
                  <a:lnTo>
                    <a:pt x="117940" y="405535"/>
                  </a:lnTo>
                  <a:lnTo>
                    <a:pt x="113061" y="465693"/>
                  </a:lnTo>
                  <a:lnTo>
                    <a:pt x="113061" y="475601"/>
                  </a:lnTo>
                  <a:lnTo>
                    <a:pt x="117736" y="535288"/>
                  </a:lnTo>
                  <a:lnTo>
                    <a:pt x="132989" y="583178"/>
                  </a:lnTo>
                  <a:lnTo>
                    <a:pt x="160237" y="615734"/>
                  </a:lnTo>
                  <a:lnTo>
                    <a:pt x="200906" y="627530"/>
                  </a:lnTo>
                  <a:lnTo>
                    <a:pt x="393679" y="627530"/>
                  </a:lnTo>
                  <a:lnTo>
                    <a:pt x="393679" y="671410"/>
                  </a:lnTo>
                  <a:lnTo>
                    <a:pt x="285907" y="671410"/>
                  </a:lnTo>
                  <a:lnTo>
                    <a:pt x="237103" y="717649"/>
                  </a:lnTo>
                  <a:lnTo>
                    <a:pt x="172030" y="734163"/>
                  </a:lnTo>
                  <a:close/>
                </a:path>
                <a:path w="393700" h="734694">
                  <a:moveTo>
                    <a:pt x="393679" y="627530"/>
                  </a:moveTo>
                  <a:lnTo>
                    <a:pt x="200906" y="627530"/>
                  </a:lnTo>
                  <a:lnTo>
                    <a:pt x="249505" y="612903"/>
                  </a:lnTo>
                  <a:lnTo>
                    <a:pt x="280213" y="572798"/>
                  </a:lnTo>
                  <a:lnTo>
                    <a:pt x="280213" y="366137"/>
                  </a:lnTo>
                  <a:lnTo>
                    <a:pt x="249709" y="325796"/>
                  </a:lnTo>
                  <a:lnTo>
                    <a:pt x="201721" y="311406"/>
                  </a:lnTo>
                  <a:lnTo>
                    <a:pt x="393679" y="311406"/>
                  </a:lnTo>
                  <a:lnTo>
                    <a:pt x="393679" y="627530"/>
                  </a:lnTo>
                  <a:close/>
                </a:path>
                <a:path w="393700" h="734694">
                  <a:moveTo>
                    <a:pt x="393679" y="724726"/>
                  </a:moveTo>
                  <a:lnTo>
                    <a:pt x="291598" y="724726"/>
                  </a:lnTo>
                  <a:lnTo>
                    <a:pt x="285907" y="671410"/>
                  </a:lnTo>
                  <a:lnTo>
                    <a:pt x="393679" y="671410"/>
                  </a:lnTo>
                  <a:lnTo>
                    <a:pt x="393679" y="724726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408174" y="187312"/>
              <a:ext cx="393700" cy="734695"/>
            </a:xfrm>
            <a:custGeom>
              <a:avLst/>
              <a:gdLst/>
              <a:ahLst/>
              <a:cxnLst/>
              <a:rect l="l" t="t" r="r" b="b"/>
              <a:pathLst>
                <a:path w="393700" h="734694">
                  <a:moveTo>
                    <a:pt x="0" y="475601"/>
                  </a:moveTo>
                  <a:lnTo>
                    <a:pt x="3433" y="513500"/>
                  </a:lnTo>
                  <a:lnTo>
                    <a:pt x="11793" y="578696"/>
                  </a:lnTo>
                  <a:lnTo>
                    <a:pt x="21532" y="602663"/>
                  </a:lnTo>
                  <a:lnTo>
                    <a:pt x="45955" y="660558"/>
                  </a:lnTo>
                  <a:lnTo>
                    <a:pt x="52768" y="667617"/>
                  </a:lnTo>
                  <a:lnTo>
                    <a:pt x="99841" y="714582"/>
                  </a:lnTo>
                  <a:lnTo>
                    <a:pt x="103083" y="715679"/>
                  </a:lnTo>
                  <a:lnTo>
                    <a:pt x="172030" y="734163"/>
                  </a:lnTo>
                  <a:lnTo>
                    <a:pt x="184102" y="731099"/>
                  </a:lnTo>
                  <a:lnTo>
                    <a:pt x="237103" y="717649"/>
                  </a:lnTo>
                  <a:lnTo>
                    <a:pt x="285907" y="671410"/>
                  </a:lnTo>
                  <a:lnTo>
                    <a:pt x="291598" y="724726"/>
                  </a:lnTo>
                  <a:lnTo>
                    <a:pt x="393679" y="724726"/>
                  </a:lnTo>
                  <a:lnTo>
                    <a:pt x="393679" y="0"/>
                  </a:lnTo>
                  <a:lnTo>
                    <a:pt x="280213" y="0"/>
                  </a:lnTo>
                  <a:lnTo>
                    <a:pt x="280213" y="259976"/>
                  </a:lnTo>
                  <a:lnTo>
                    <a:pt x="233646" y="219163"/>
                  </a:lnTo>
                  <a:lnTo>
                    <a:pt x="172846" y="204772"/>
                  </a:lnTo>
                  <a:lnTo>
                    <a:pt x="153823" y="209584"/>
                  </a:lnTo>
                  <a:lnTo>
                    <a:pt x="99841" y="223646"/>
                  </a:lnTo>
                  <a:lnTo>
                    <a:pt x="95860" y="227341"/>
                  </a:lnTo>
                  <a:lnTo>
                    <a:pt x="45550" y="276962"/>
                  </a:lnTo>
                  <a:lnTo>
                    <a:pt x="43231" y="281934"/>
                  </a:lnTo>
                  <a:lnTo>
                    <a:pt x="11589" y="359532"/>
                  </a:lnTo>
                  <a:lnTo>
                    <a:pt x="8537" y="380310"/>
                  </a:lnTo>
                  <a:lnTo>
                    <a:pt x="0" y="465693"/>
                  </a:lnTo>
                  <a:lnTo>
                    <a:pt x="0" y="475601"/>
                  </a:lnTo>
                  <a:close/>
                </a:path>
                <a:path w="393700" h="734694">
                  <a:moveTo>
                    <a:pt x="113061" y="465693"/>
                  </a:moveTo>
                  <a:lnTo>
                    <a:pt x="117940" y="405535"/>
                  </a:lnTo>
                  <a:lnTo>
                    <a:pt x="133394" y="356229"/>
                  </a:lnTo>
                  <a:lnTo>
                    <a:pt x="160845" y="323437"/>
                  </a:lnTo>
                  <a:lnTo>
                    <a:pt x="201721" y="311406"/>
                  </a:lnTo>
                  <a:lnTo>
                    <a:pt x="249709" y="325796"/>
                  </a:lnTo>
                  <a:lnTo>
                    <a:pt x="280213" y="366137"/>
                  </a:lnTo>
                  <a:lnTo>
                    <a:pt x="280213" y="572798"/>
                  </a:lnTo>
                  <a:lnTo>
                    <a:pt x="249505" y="612903"/>
                  </a:lnTo>
                  <a:lnTo>
                    <a:pt x="200906" y="627530"/>
                  </a:lnTo>
                  <a:lnTo>
                    <a:pt x="200906" y="627530"/>
                  </a:lnTo>
                  <a:lnTo>
                    <a:pt x="113061" y="475601"/>
                  </a:lnTo>
                  <a:lnTo>
                    <a:pt x="113061" y="46569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55" dirty="0"/>
              <a:t>4</a:t>
            </a:fld>
            <a:endParaRPr spc="5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665" y="178491"/>
            <a:ext cx="691243" cy="65005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3474" y="1178031"/>
            <a:ext cx="812305" cy="45019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3500" y="304800"/>
            <a:ext cx="6668197" cy="62422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55" dirty="0"/>
              <a:t>5</a:t>
            </a:fld>
            <a:endParaRPr spc="5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175" y="740425"/>
            <a:ext cx="270510" cy="297180"/>
          </a:xfrm>
          <a:custGeom>
            <a:avLst/>
            <a:gdLst/>
            <a:ahLst/>
            <a:cxnLst/>
            <a:rect l="l" t="t" r="r" b="b"/>
            <a:pathLst>
              <a:path w="270509" h="297180">
                <a:moveTo>
                  <a:pt x="269999" y="147291"/>
                </a:moveTo>
                <a:lnTo>
                  <a:pt x="2033" y="147291"/>
                </a:lnTo>
                <a:lnTo>
                  <a:pt x="51534" y="136990"/>
                </a:lnTo>
                <a:lnTo>
                  <a:pt x="92804" y="108713"/>
                </a:lnTo>
                <a:lnTo>
                  <a:pt x="122264" y="66396"/>
                </a:lnTo>
                <a:lnTo>
                  <a:pt x="136335" y="13974"/>
                </a:lnTo>
                <a:lnTo>
                  <a:pt x="136977" y="0"/>
                </a:lnTo>
                <a:lnTo>
                  <a:pt x="138519" y="0"/>
                </a:lnTo>
                <a:lnTo>
                  <a:pt x="151776" y="63172"/>
                </a:lnTo>
                <a:lnTo>
                  <a:pt x="178004" y="103796"/>
                </a:lnTo>
                <a:lnTo>
                  <a:pt x="214935" y="132647"/>
                </a:lnTo>
                <a:lnTo>
                  <a:pt x="259660" y="146524"/>
                </a:lnTo>
                <a:lnTo>
                  <a:pt x="269999" y="147099"/>
                </a:lnTo>
                <a:lnTo>
                  <a:pt x="269999" y="147291"/>
                </a:lnTo>
                <a:close/>
              </a:path>
              <a:path w="270509" h="297180">
                <a:moveTo>
                  <a:pt x="133021" y="297000"/>
                </a:moveTo>
                <a:lnTo>
                  <a:pt x="131480" y="297000"/>
                </a:lnTo>
                <a:lnTo>
                  <a:pt x="130838" y="283025"/>
                </a:lnTo>
                <a:lnTo>
                  <a:pt x="118223" y="233827"/>
                </a:lnTo>
                <a:lnTo>
                  <a:pt x="91994" y="193203"/>
                </a:lnTo>
                <a:lnTo>
                  <a:pt x="55063" y="164352"/>
                </a:lnTo>
                <a:lnTo>
                  <a:pt x="10338" y="150475"/>
                </a:lnTo>
                <a:lnTo>
                  <a:pt x="0" y="149901"/>
                </a:lnTo>
                <a:lnTo>
                  <a:pt x="0" y="147178"/>
                </a:lnTo>
                <a:lnTo>
                  <a:pt x="2033" y="147291"/>
                </a:lnTo>
                <a:lnTo>
                  <a:pt x="269999" y="147291"/>
                </a:lnTo>
                <a:lnTo>
                  <a:pt x="269999" y="149708"/>
                </a:lnTo>
                <a:lnTo>
                  <a:pt x="267965" y="149708"/>
                </a:lnTo>
                <a:lnTo>
                  <a:pt x="218464" y="160009"/>
                </a:lnTo>
                <a:lnTo>
                  <a:pt x="177195" y="188286"/>
                </a:lnTo>
                <a:lnTo>
                  <a:pt x="147735" y="230603"/>
                </a:lnTo>
                <a:lnTo>
                  <a:pt x="133663" y="283025"/>
                </a:lnTo>
                <a:lnTo>
                  <a:pt x="133021" y="297000"/>
                </a:lnTo>
                <a:close/>
              </a:path>
              <a:path w="270509" h="297180">
                <a:moveTo>
                  <a:pt x="269999" y="149821"/>
                </a:moveTo>
                <a:lnTo>
                  <a:pt x="267965" y="149708"/>
                </a:lnTo>
                <a:lnTo>
                  <a:pt x="269999" y="149708"/>
                </a:lnTo>
                <a:close/>
              </a:path>
            </a:pathLst>
          </a:custGeom>
          <a:solidFill>
            <a:srgbClr val="1D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81375" y="149950"/>
            <a:ext cx="270510" cy="297180"/>
          </a:xfrm>
          <a:custGeom>
            <a:avLst/>
            <a:gdLst/>
            <a:ahLst/>
            <a:cxnLst/>
            <a:rect l="l" t="t" r="r" b="b"/>
            <a:pathLst>
              <a:path w="270509" h="297180">
                <a:moveTo>
                  <a:pt x="269999" y="147291"/>
                </a:moveTo>
                <a:lnTo>
                  <a:pt x="2033" y="147291"/>
                </a:lnTo>
                <a:lnTo>
                  <a:pt x="51534" y="136990"/>
                </a:lnTo>
                <a:lnTo>
                  <a:pt x="92804" y="108713"/>
                </a:lnTo>
                <a:lnTo>
                  <a:pt x="122264" y="66396"/>
                </a:lnTo>
                <a:lnTo>
                  <a:pt x="136336" y="13974"/>
                </a:lnTo>
                <a:lnTo>
                  <a:pt x="136977" y="0"/>
                </a:lnTo>
                <a:lnTo>
                  <a:pt x="138519" y="0"/>
                </a:lnTo>
                <a:lnTo>
                  <a:pt x="151776" y="63172"/>
                </a:lnTo>
                <a:lnTo>
                  <a:pt x="178004" y="103796"/>
                </a:lnTo>
                <a:lnTo>
                  <a:pt x="214935" y="132647"/>
                </a:lnTo>
                <a:lnTo>
                  <a:pt x="259660" y="146524"/>
                </a:lnTo>
                <a:lnTo>
                  <a:pt x="269999" y="147099"/>
                </a:lnTo>
                <a:lnTo>
                  <a:pt x="269999" y="147291"/>
                </a:lnTo>
                <a:close/>
              </a:path>
              <a:path w="270509" h="297180">
                <a:moveTo>
                  <a:pt x="133022" y="296999"/>
                </a:moveTo>
                <a:lnTo>
                  <a:pt x="131480" y="296999"/>
                </a:lnTo>
                <a:lnTo>
                  <a:pt x="130838" y="283025"/>
                </a:lnTo>
                <a:lnTo>
                  <a:pt x="118223" y="233827"/>
                </a:lnTo>
                <a:lnTo>
                  <a:pt x="91995" y="193203"/>
                </a:lnTo>
                <a:lnTo>
                  <a:pt x="55064" y="164352"/>
                </a:lnTo>
                <a:lnTo>
                  <a:pt x="10338" y="150475"/>
                </a:lnTo>
                <a:lnTo>
                  <a:pt x="0" y="149901"/>
                </a:lnTo>
                <a:lnTo>
                  <a:pt x="0" y="147178"/>
                </a:lnTo>
                <a:lnTo>
                  <a:pt x="2033" y="147291"/>
                </a:lnTo>
                <a:lnTo>
                  <a:pt x="269999" y="147291"/>
                </a:lnTo>
                <a:lnTo>
                  <a:pt x="269999" y="149708"/>
                </a:lnTo>
                <a:lnTo>
                  <a:pt x="267966" y="149708"/>
                </a:lnTo>
                <a:lnTo>
                  <a:pt x="218465" y="160009"/>
                </a:lnTo>
                <a:lnTo>
                  <a:pt x="177195" y="188286"/>
                </a:lnTo>
                <a:lnTo>
                  <a:pt x="147735" y="230603"/>
                </a:lnTo>
                <a:lnTo>
                  <a:pt x="133663" y="283025"/>
                </a:lnTo>
                <a:lnTo>
                  <a:pt x="133022" y="296999"/>
                </a:lnTo>
                <a:close/>
              </a:path>
              <a:path w="270509" h="297180">
                <a:moveTo>
                  <a:pt x="269999" y="149821"/>
                </a:moveTo>
                <a:lnTo>
                  <a:pt x="267966" y="149708"/>
                </a:lnTo>
                <a:lnTo>
                  <a:pt x="269999" y="149708"/>
                </a:lnTo>
                <a:close/>
              </a:path>
            </a:pathLst>
          </a:custGeom>
          <a:solidFill>
            <a:srgbClr val="1D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54900" y="574825"/>
            <a:ext cx="270510" cy="297180"/>
          </a:xfrm>
          <a:custGeom>
            <a:avLst/>
            <a:gdLst/>
            <a:ahLst/>
            <a:cxnLst/>
            <a:rect l="l" t="t" r="r" b="b"/>
            <a:pathLst>
              <a:path w="270509" h="297180">
                <a:moveTo>
                  <a:pt x="269999" y="147291"/>
                </a:moveTo>
                <a:lnTo>
                  <a:pt x="2033" y="147291"/>
                </a:lnTo>
                <a:lnTo>
                  <a:pt x="51534" y="136990"/>
                </a:lnTo>
                <a:lnTo>
                  <a:pt x="92804" y="108713"/>
                </a:lnTo>
                <a:lnTo>
                  <a:pt x="122264" y="66396"/>
                </a:lnTo>
                <a:lnTo>
                  <a:pt x="136336" y="13974"/>
                </a:lnTo>
                <a:lnTo>
                  <a:pt x="136977" y="0"/>
                </a:lnTo>
                <a:lnTo>
                  <a:pt x="138519" y="0"/>
                </a:lnTo>
                <a:lnTo>
                  <a:pt x="151776" y="63172"/>
                </a:lnTo>
                <a:lnTo>
                  <a:pt x="178004" y="103796"/>
                </a:lnTo>
                <a:lnTo>
                  <a:pt x="214935" y="132647"/>
                </a:lnTo>
                <a:lnTo>
                  <a:pt x="259660" y="146524"/>
                </a:lnTo>
                <a:lnTo>
                  <a:pt x="269999" y="147099"/>
                </a:lnTo>
                <a:lnTo>
                  <a:pt x="269999" y="147291"/>
                </a:lnTo>
                <a:close/>
              </a:path>
              <a:path w="270509" h="297180">
                <a:moveTo>
                  <a:pt x="133021" y="297000"/>
                </a:moveTo>
                <a:lnTo>
                  <a:pt x="131480" y="297000"/>
                </a:lnTo>
                <a:lnTo>
                  <a:pt x="130838" y="283025"/>
                </a:lnTo>
                <a:lnTo>
                  <a:pt x="118223" y="233827"/>
                </a:lnTo>
                <a:lnTo>
                  <a:pt x="91994" y="193203"/>
                </a:lnTo>
                <a:lnTo>
                  <a:pt x="55063" y="164352"/>
                </a:lnTo>
                <a:lnTo>
                  <a:pt x="10338" y="150475"/>
                </a:lnTo>
                <a:lnTo>
                  <a:pt x="0" y="149901"/>
                </a:lnTo>
                <a:lnTo>
                  <a:pt x="0" y="147178"/>
                </a:lnTo>
                <a:lnTo>
                  <a:pt x="2033" y="147291"/>
                </a:lnTo>
                <a:lnTo>
                  <a:pt x="269999" y="147291"/>
                </a:lnTo>
                <a:lnTo>
                  <a:pt x="269999" y="149708"/>
                </a:lnTo>
                <a:lnTo>
                  <a:pt x="267965" y="149708"/>
                </a:lnTo>
                <a:lnTo>
                  <a:pt x="218464" y="160009"/>
                </a:lnTo>
                <a:lnTo>
                  <a:pt x="177195" y="188286"/>
                </a:lnTo>
                <a:lnTo>
                  <a:pt x="147735" y="230603"/>
                </a:lnTo>
                <a:lnTo>
                  <a:pt x="133663" y="283025"/>
                </a:lnTo>
                <a:lnTo>
                  <a:pt x="133021" y="297000"/>
                </a:lnTo>
                <a:close/>
              </a:path>
              <a:path w="270509" h="297180">
                <a:moveTo>
                  <a:pt x="269999" y="149821"/>
                </a:moveTo>
                <a:lnTo>
                  <a:pt x="267965" y="149708"/>
                </a:lnTo>
                <a:lnTo>
                  <a:pt x="269999" y="149708"/>
                </a:lnTo>
                <a:close/>
              </a:path>
            </a:pathLst>
          </a:custGeom>
          <a:solidFill>
            <a:srgbClr val="1D2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4374" y="402202"/>
            <a:ext cx="695325" cy="534670"/>
            <a:chOff x="294374" y="402202"/>
            <a:chExt cx="695325" cy="534670"/>
          </a:xfrm>
        </p:grpSpPr>
        <p:sp>
          <p:nvSpPr>
            <p:cNvPr id="6" name="object 6"/>
            <p:cNvSpPr/>
            <p:nvPr/>
          </p:nvSpPr>
          <p:spPr>
            <a:xfrm>
              <a:off x="303899" y="411727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19">
                  <a:moveTo>
                    <a:pt x="418200" y="515399"/>
                  </a:moveTo>
                  <a:lnTo>
                    <a:pt x="257699" y="515399"/>
                  </a:lnTo>
                  <a:lnTo>
                    <a:pt x="211378" y="511248"/>
                  </a:lnTo>
                  <a:lnTo>
                    <a:pt x="167780" y="499277"/>
                  </a:lnTo>
                  <a:lnTo>
                    <a:pt x="127633" y="480216"/>
                  </a:lnTo>
                  <a:lnTo>
                    <a:pt x="91667" y="454792"/>
                  </a:lnTo>
                  <a:lnTo>
                    <a:pt x="60607" y="423732"/>
                  </a:lnTo>
                  <a:lnTo>
                    <a:pt x="35183" y="387766"/>
                  </a:lnTo>
                  <a:lnTo>
                    <a:pt x="16122" y="347619"/>
                  </a:lnTo>
                  <a:lnTo>
                    <a:pt x="4151" y="304021"/>
                  </a:lnTo>
                  <a:lnTo>
                    <a:pt x="0" y="257699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7" y="60607"/>
                  </a:lnTo>
                  <a:lnTo>
                    <a:pt x="127633" y="35183"/>
                  </a:lnTo>
                  <a:lnTo>
                    <a:pt x="167780" y="16122"/>
                  </a:lnTo>
                  <a:lnTo>
                    <a:pt x="211378" y="4151"/>
                  </a:lnTo>
                  <a:lnTo>
                    <a:pt x="257700" y="0"/>
                  </a:lnTo>
                  <a:lnTo>
                    <a:pt x="418200" y="0"/>
                  </a:lnTo>
                  <a:lnTo>
                    <a:pt x="464521" y="4151"/>
                  </a:lnTo>
                  <a:lnTo>
                    <a:pt x="508119" y="16122"/>
                  </a:lnTo>
                  <a:lnTo>
                    <a:pt x="548266" y="35183"/>
                  </a:lnTo>
                  <a:lnTo>
                    <a:pt x="584232" y="60607"/>
                  </a:lnTo>
                  <a:lnTo>
                    <a:pt x="615292" y="91667"/>
                  </a:lnTo>
                  <a:lnTo>
                    <a:pt x="640716" y="127633"/>
                  </a:lnTo>
                  <a:lnTo>
                    <a:pt x="659777" y="167780"/>
                  </a:lnTo>
                  <a:lnTo>
                    <a:pt x="671748" y="211378"/>
                  </a:lnTo>
                  <a:lnTo>
                    <a:pt x="675900" y="257699"/>
                  </a:lnTo>
                  <a:lnTo>
                    <a:pt x="671748" y="304021"/>
                  </a:lnTo>
                  <a:lnTo>
                    <a:pt x="659777" y="347619"/>
                  </a:lnTo>
                  <a:lnTo>
                    <a:pt x="640716" y="387766"/>
                  </a:lnTo>
                  <a:lnTo>
                    <a:pt x="615292" y="423732"/>
                  </a:lnTo>
                  <a:lnTo>
                    <a:pt x="584232" y="454792"/>
                  </a:lnTo>
                  <a:lnTo>
                    <a:pt x="548266" y="480216"/>
                  </a:lnTo>
                  <a:lnTo>
                    <a:pt x="508119" y="499277"/>
                  </a:lnTo>
                  <a:lnTo>
                    <a:pt x="464521" y="511248"/>
                  </a:lnTo>
                  <a:lnTo>
                    <a:pt x="418200" y="5153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3899" y="411727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19">
                  <a:moveTo>
                    <a:pt x="0" y="257699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700" y="0"/>
                  </a:lnTo>
                  <a:lnTo>
                    <a:pt x="418200" y="0"/>
                  </a:lnTo>
                  <a:lnTo>
                    <a:pt x="470135" y="5235"/>
                  </a:lnTo>
                  <a:lnTo>
                    <a:pt x="518508" y="20251"/>
                  </a:lnTo>
                  <a:lnTo>
                    <a:pt x="562282" y="44011"/>
                  </a:lnTo>
                  <a:lnTo>
                    <a:pt x="600421" y="75478"/>
                  </a:lnTo>
                  <a:lnTo>
                    <a:pt x="631888" y="113617"/>
                  </a:lnTo>
                  <a:lnTo>
                    <a:pt x="655648" y="157391"/>
                  </a:lnTo>
                  <a:lnTo>
                    <a:pt x="670664" y="205764"/>
                  </a:lnTo>
                  <a:lnTo>
                    <a:pt x="675900" y="257699"/>
                  </a:lnTo>
                  <a:lnTo>
                    <a:pt x="670664" y="309635"/>
                  </a:lnTo>
                  <a:lnTo>
                    <a:pt x="655648" y="358008"/>
                  </a:lnTo>
                  <a:lnTo>
                    <a:pt x="631888" y="401782"/>
                  </a:lnTo>
                  <a:lnTo>
                    <a:pt x="600421" y="439921"/>
                  </a:lnTo>
                  <a:lnTo>
                    <a:pt x="562282" y="471388"/>
                  </a:lnTo>
                  <a:lnTo>
                    <a:pt x="518508" y="495148"/>
                  </a:lnTo>
                  <a:lnTo>
                    <a:pt x="470135" y="510164"/>
                  </a:lnTo>
                  <a:lnTo>
                    <a:pt x="418200" y="515399"/>
                  </a:lnTo>
                  <a:lnTo>
                    <a:pt x="257699" y="515399"/>
                  </a:lnTo>
                  <a:lnTo>
                    <a:pt x="205764" y="510164"/>
                  </a:lnTo>
                  <a:lnTo>
                    <a:pt x="157391" y="495148"/>
                  </a:lnTo>
                  <a:lnTo>
                    <a:pt x="113617" y="471388"/>
                  </a:lnTo>
                  <a:lnTo>
                    <a:pt x="75478" y="439921"/>
                  </a:lnTo>
                  <a:lnTo>
                    <a:pt x="44011" y="401782"/>
                  </a:lnTo>
                  <a:lnTo>
                    <a:pt x="20251" y="358008"/>
                  </a:lnTo>
                  <a:lnTo>
                    <a:pt x="5235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69606" y="398440"/>
            <a:ext cx="1259205" cy="534670"/>
            <a:chOff x="1069606" y="398440"/>
            <a:chExt cx="1259205" cy="534670"/>
          </a:xfrm>
        </p:grpSpPr>
        <p:sp>
          <p:nvSpPr>
            <p:cNvPr id="9" name="object 9"/>
            <p:cNvSpPr/>
            <p:nvPr/>
          </p:nvSpPr>
          <p:spPr>
            <a:xfrm>
              <a:off x="1079131" y="407965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5" h="515619">
                  <a:moveTo>
                    <a:pt x="981899" y="515399"/>
                  </a:moveTo>
                  <a:lnTo>
                    <a:pt x="257699" y="515399"/>
                  </a:lnTo>
                  <a:lnTo>
                    <a:pt x="211378" y="511248"/>
                  </a:lnTo>
                  <a:lnTo>
                    <a:pt x="167780" y="499277"/>
                  </a:lnTo>
                  <a:lnTo>
                    <a:pt x="127633" y="480216"/>
                  </a:lnTo>
                  <a:lnTo>
                    <a:pt x="91667" y="454792"/>
                  </a:lnTo>
                  <a:lnTo>
                    <a:pt x="60607" y="423732"/>
                  </a:lnTo>
                  <a:lnTo>
                    <a:pt x="35183" y="387766"/>
                  </a:lnTo>
                  <a:lnTo>
                    <a:pt x="16122" y="347619"/>
                  </a:lnTo>
                  <a:lnTo>
                    <a:pt x="4151" y="304021"/>
                  </a:lnTo>
                  <a:lnTo>
                    <a:pt x="0" y="257699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7" y="60607"/>
                  </a:lnTo>
                  <a:lnTo>
                    <a:pt x="127633" y="35183"/>
                  </a:lnTo>
                  <a:lnTo>
                    <a:pt x="167780" y="16122"/>
                  </a:lnTo>
                  <a:lnTo>
                    <a:pt x="211378" y="4151"/>
                  </a:lnTo>
                  <a:lnTo>
                    <a:pt x="257699" y="0"/>
                  </a:lnTo>
                  <a:lnTo>
                    <a:pt x="981899" y="0"/>
                  </a:lnTo>
                  <a:lnTo>
                    <a:pt x="1028221" y="4151"/>
                  </a:lnTo>
                  <a:lnTo>
                    <a:pt x="1071819" y="16122"/>
                  </a:lnTo>
                  <a:lnTo>
                    <a:pt x="1111966" y="35183"/>
                  </a:lnTo>
                  <a:lnTo>
                    <a:pt x="1147932" y="60607"/>
                  </a:lnTo>
                  <a:lnTo>
                    <a:pt x="1178992" y="91667"/>
                  </a:lnTo>
                  <a:lnTo>
                    <a:pt x="1204416" y="127633"/>
                  </a:lnTo>
                  <a:lnTo>
                    <a:pt x="1223477" y="167780"/>
                  </a:lnTo>
                  <a:lnTo>
                    <a:pt x="1235448" y="211378"/>
                  </a:lnTo>
                  <a:lnTo>
                    <a:pt x="1239599" y="257700"/>
                  </a:lnTo>
                  <a:lnTo>
                    <a:pt x="1235448" y="304021"/>
                  </a:lnTo>
                  <a:lnTo>
                    <a:pt x="1223477" y="347619"/>
                  </a:lnTo>
                  <a:lnTo>
                    <a:pt x="1204416" y="387766"/>
                  </a:lnTo>
                  <a:lnTo>
                    <a:pt x="1178992" y="423732"/>
                  </a:lnTo>
                  <a:lnTo>
                    <a:pt x="1147932" y="454792"/>
                  </a:lnTo>
                  <a:lnTo>
                    <a:pt x="1111966" y="480216"/>
                  </a:lnTo>
                  <a:lnTo>
                    <a:pt x="1071819" y="499277"/>
                  </a:lnTo>
                  <a:lnTo>
                    <a:pt x="1028221" y="511248"/>
                  </a:lnTo>
                  <a:lnTo>
                    <a:pt x="981899" y="5153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9131" y="407965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5" h="515619">
                  <a:moveTo>
                    <a:pt x="0" y="257699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699" y="0"/>
                  </a:lnTo>
                  <a:lnTo>
                    <a:pt x="981899" y="0"/>
                  </a:lnTo>
                  <a:lnTo>
                    <a:pt x="1033835" y="5235"/>
                  </a:lnTo>
                  <a:lnTo>
                    <a:pt x="1082208" y="20251"/>
                  </a:lnTo>
                  <a:lnTo>
                    <a:pt x="1125982" y="44011"/>
                  </a:lnTo>
                  <a:lnTo>
                    <a:pt x="1164121" y="75478"/>
                  </a:lnTo>
                  <a:lnTo>
                    <a:pt x="1195588" y="113617"/>
                  </a:lnTo>
                  <a:lnTo>
                    <a:pt x="1219348" y="157391"/>
                  </a:lnTo>
                  <a:lnTo>
                    <a:pt x="1234364" y="205764"/>
                  </a:lnTo>
                  <a:lnTo>
                    <a:pt x="1239599" y="257699"/>
                  </a:lnTo>
                  <a:lnTo>
                    <a:pt x="1234364" y="309635"/>
                  </a:lnTo>
                  <a:lnTo>
                    <a:pt x="1219348" y="358008"/>
                  </a:lnTo>
                  <a:lnTo>
                    <a:pt x="1195588" y="401782"/>
                  </a:lnTo>
                  <a:lnTo>
                    <a:pt x="1164121" y="439921"/>
                  </a:lnTo>
                  <a:lnTo>
                    <a:pt x="1125982" y="471388"/>
                  </a:lnTo>
                  <a:lnTo>
                    <a:pt x="1082208" y="495148"/>
                  </a:lnTo>
                  <a:lnTo>
                    <a:pt x="1033835" y="510164"/>
                  </a:lnTo>
                  <a:lnTo>
                    <a:pt x="981899" y="515399"/>
                  </a:lnTo>
                  <a:lnTo>
                    <a:pt x="257699" y="515399"/>
                  </a:lnTo>
                  <a:lnTo>
                    <a:pt x="205764" y="510164"/>
                  </a:lnTo>
                  <a:lnTo>
                    <a:pt x="157391" y="495148"/>
                  </a:lnTo>
                  <a:lnTo>
                    <a:pt x="113617" y="471388"/>
                  </a:lnTo>
                  <a:lnTo>
                    <a:pt x="75478" y="439921"/>
                  </a:lnTo>
                  <a:lnTo>
                    <a:pt x="44011" y="401782"/>
                  </a:lnTo>
                  <a:lnTo>
                    <a:pt x="20251" y="358008"/>
                  </a:lnTo>
                  <a:lnTo>
                    <a:pt x="5235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407232" y="398440"/>
            <a:ext cx="516890" cy="534670"/>
            <a:chOff x="2407232" y="398440"/>
            <a:chExt cx="516890" cy="534670"/>
          </a:xfrm>
        </p:grpSpPr>
        <p:sp>
          <p:nvSpPr>
            <p:cNvPr id="12" name="object 12"/>
            <p:cNvSpPr/>
            <p:nvPr/>
          </p:nvSpPr>
          <p:spPr>
            <a:xfrm>
              <a:off x="2416757" y="407965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39" h="515619">
                  <a:moveTo>
                    <a:pt x="497400" y="257699"/>
                  </a:moveTo>
                  <a:lnTo>
                    <a:pt x="0" y="257699"/>
                  </a:lnTo>
                  <a:lnTo>
                    <a:pt x="4006" y="211378"/>
                  </a:lnTo>
                  <a:lnTo>
                    <a:pt x="15559" y="167780"/>
                  </a:lnTo>
                  <a:lnTo>
                    <a:pt x="33954" y="127633"/>
                  </a:lnTo>
                  <a:lnTo>
                    <a:pt x="58491" y="91667"/>
                  </a:lnTo>
                  <a:lnTo>
                    <a:pt x="88465" y="60607"/>
                  </a:lnTo>
                  <a:lnTo>
                    <a:pt x="123176" y="35183"/>
                  </a:lnTo>
                  <a:lnTo>
                    <a:pt x="161920" y="16122"/>
                  </a:lnTo>
                  <a:lnTo>
                    <a:pt x="203995" y="4151"/>
                  </a:lnTo>
                  <a:lnTo>
                    <a:pt x="248699" y="0"/>
                  </a:lnTo>
                  <a:lnTo>
                    <a:pt x="293404" y="4151"/>
                  </a:lnTo>
                  <a:lnTo>
                    <a:pt x="335479" y="16122"/>
                  </a:lnTo>
                  <a:lnTo>
                    <a:pt x="374223" y="35183"/>
                  </a:lnTo>
                  <a:lnTo>
                    <a:pt x="408934" y="60607"/>
                  </a:lnTo>
                  <a:lnTo>
                    <a:pt x="438908" y="91667"/>
                  </a:lnTo>
                  <a:lnTo>
                    <a:pt x="463445" y="127633"/>
                  </a:lnTo>
                  <a:lnTo>
                    <a:pt x="481840" y="167780"/>
                  </a:lnTo>
                  <a:lnTo>
                    <a:pt x="493393" y="211378"/>
                  </a:lnTo>
                  <a:lnTo>
                    <a:pt x="497400" y="257699"/>
                  </a:lnTo>
                  <a:close/>
                </a:path>
                <a:path w="497839" h="515619">
                  <a:moveTo>
                    <a:pt x="248700" y="515399"/>
                  </a:moveTo>
                  <a:lnTo>
                    <a:pt x="203995" y="511248"/>
                  </a:lnTo>
                  <a:lnTo>
                    <a:pt x="161920" y="499277"/>
                  </a:lnTo>
                  <a:lnTo>
                    <a:pt x="123176" y="480216"/>
                  </a:lnTo>
                  <a:lnTo>
                    <a:pt x="88465" y="454792"/>
                  </a:lnTo>
                  <a:lnTo>
                    <a:pt x="58491" y="423732"/>
                  </a:lnTo>
                  <a:lnTo>
                    <a:pt x="33955" y="387766"/>
                  </a:lnTo>
                  <a:lnTo>
                    <a:pt x="15559" y="347619"/>
                  </a:lnTo>
                  <a:lnTo>
                    <a:pt x="4007" y="304021"/>
                  </a:lnTo>
                  <a:lnTo>
                    <a:pt x="0" y="257699"/>
                  </a:lnTo>
                  <a:lnTo>
                    <a:pt x="497400" y="257699"/>
                  </a:lnTo>
                  <a:lnTo>
                    <a:pt x="493393" y="304021"/>
                  </a:lnTo>
                  <a:lnTo>
                    <a:pt x="481840" y="347619"/>
                  </a:lnTo>
                  <a:lnTo>
                    <a:pt x="463445" y="387766"/>
                  </a:lnTo>
                  <a:lnTo>
                    <a:pt x="438909" y="423732"/>
                  </a:lnTo>
                  <a:lnTo>
                    <a:pt x="408934" y="454792"/>
                  </a:lnTo>
                  <a:lnTo>
                    <a:pt x="374223" y="480216"/>
                  </a:lnTo>
                  <a:lnTo>
                    <a:pt x="335479" y="499277"/>
                  </a:lnTo>
                  <a:lnTo>
                    <a:pt x="293404" y="511248"/>
                  </a:lnTo>
                  <a:lnTo>
                    <a:pt x="248700" y="5153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16757" y="407965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39" h="515619">
                  <a:moveTo>
                    <a:pt x="0" y="257699"/>
                  </a:moveTo>
                  <a:lnTo>
                    <a:pt x="5052" y="205764"/>
                  </a:lnTo>
                  <a:lnTo>
                    <a:pt x="19544" y="157391"/>
                  </a:lnTo>
                  <a:lnTo>
                    <a:pt x="42473" y="113617"/>
                  </a:lnTo>
                  <a:lnTo>
                    <a:pt x="72842" y="75478"/>
                  </a:lnTo>
                  <a:lnTo>
                    <a:pt x="109649" y="44011"/>
                  </a:lnTo>
                  <a:lnTo>
                    <a:pt x="151894" y="20251"/>
                  </a:lnTo>
                  <a:lnTo>
                    <a:pt x="198578" y="5235"/>
                  </a:lnTo>
                  <a:lnTo>
                    <a:pt x="248699" y="0"/>
                  </a:lnTo>
                  <a:lnTo>
                    <a:pt x="298821" y="5235"/>
                  </a:lnTo>
                  <a:lnTo>
                    <a:pt x="345505" y="20251"/>
                  </a:lnTo>
                  <a:lnTo>
                    <a:pt x="387750" y="44011"/>
                  </a:lnTo>
                  <a:lnTo>
                    <a:pt x="424557" y="75478"/>
                  </a:lnTo>
                  <a:lnTo>
                    <a:pt x="454925" y="113617"/>
                  </a:lnTo>
                  <a:lnTo>
                    <a:pt x="477855" y="157391"/>
                  </a:lnTo>
                  <a:lnTo>
                    <a:pt x="492347" y="205764"/>
                  </a:lnTo>
                  <a:lnTo>
                    <a:pt x="497400" y="257699"/>
                  </a:lnTo>
                  <a:lnTo>
                    <a:pt x="492347" y="309635"/>
                  </a:lnTo>
                  <a:lnTo>
                    <a:pt x="477856" y="358008"/>
                  </a:lnTo>
                  <a:lnTo>
                    <a:pt x="454926" y="401782"/>
                  </a:lnTo>
                  <a:lnTo>
                    <a:pt x="424557" y="439921"/>
                  </a:lnTo>
                  <a:lnTo>
                    <a:pt x="387750" y="471388"/>
                  </a:lnTo>
                  <a:lnTo>
                    <a:pt x="345505" y="495148"/>
                  </a:lnTo>
                  <a:lnTo>
                    <a:pt x="298821" y="510164"/>
                  </a:lnTo>
                  <a:lnTo>
                    <a:pt x="248700" y="515399"/>
                  </a:lnTo>
                  <a:lnTo>
                    <a:pt x="198578" y="510164"/>
                  </a:lnTo>
                  <a:lnTo>
                    <a:pt x="151894" y="495148"/>
                  </a:lnTo>
                  <a:lnTo>
                    <a:pt x="109649" y="471388"/>
                  </a:lnTo>
                  <a:lnTo>
                    <a:pt x="72842" y="439921"/>
                  </a:lnTo>
                  <a:lnTo>
                    <a:pt x="42474" y="401782"/>
                  </a:lnTo>
                  <a:lnTo>
                    <a:pt x="19544" y="358008"/>
                  </a:lnTo>
                  <a:lnTo>
                    <a:pt x="5052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46206" y="295037"/>
            <a:ext cx="695325" cy="534670"/>
            <a:chOff x="346206" y="295037"/>
            <a:chExt cx="695325" cy="534670"/>
          </a:xfrm>
        </p:grpSpPr>
        <p:sp>
          <p:nvSpPr>
            <p:cNvPr id="15" name="object 15"/>
            <p:cNvSpPr/>
            <p:nvPr/>
          </p:nvSpPr>
          <p:spPr>
            <a:xfrm>
              <a:off x="355731" y="304562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19">
                  <a:moveTo>
                    <a:pt x="418200" y="515399"/>
                  </a:moveTo>
                  <a:lnTo>
                    <a:pt x="257699" y="515399"/>
                  </a:lnTo>
                  <a:lnTo>
                    <a:pt x="211378" y="511248"/>
                  </a:lnTo>
                  <a:lnTo>
                    <a:pt x="167780" y="499277"/>
                  </a:lnTo>
                  <a:lnTo>
                    <a:pt x="127633" y="480216"/>
                  </a:lnTo>
                  <a:lnTo>
                    <a:pt x="91667" y="454792"/>
                  </a:lnTo>
                  <a:lnTo>
                    <a:pt x="60607" y="423732"/>
                  </a:lnTo>
                  <a:lnTo>
                    <a:pt x="35183" y="387766"/>
                  </a:lnTo>
                  <a:lnTo>
                    <a:pt x="16122" y="347619"/>
                  </a:lnTo>
                  <a:lnTo>
                    <a:pt x="4151" y="304021"/>
                  </a:lnTo>
                  <a:lnTo>
                    <a:pt x="0" y="257699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7" y="60607"/>
                  </a:lnTo>
                  <a:lnTo>
                    <a:pt x="127633" y="35183"/>
                  </a:lnTo>
                  <a:lnTo>
                    <a:pt x="167780" y="16122"/>
                  </a:lnTo>
                  <a:lnTo>
                    <a:pt x="211378" y="4151"/>
                  </a:lnTo>
                  <a:lnTo>
                    <a:pt x="257699" y="0"/>
                  </a:lnTo>
                  <a:lnTo>
                    <a:pt x="418199" y="0"/>
                  </a:lnTo>
                  <a:lnTo>
                    <a:pt x="464521" y="4151"/>
                  </a:lnTo>
                  <a:lnTo>
                    <a:pt x="508119" y="16122"/>
                  </a:lnTo>
                  <a:lnTo>
                    <a:pt x="548266" y="35183"/>
                  </a:lnTo>
                  <a:lnTo>
                    <a:pt x="584232" y="60607"/>
                  </a:lnTo>
                  <a:lnTo>
                    <a:pt x="615292" y="91667"/>
                  </a:lnTo>
                  <a:lnTo>
                    <a:pt x="640716" y="127633"/>
                  </a:lnTo>
                  <a:lnTo>
                    <a:pt x="659777" y="167780"/>
                  </a:lnTo>
                  <a:lnTo>
                    <a:pt x="671748" y="211378"/>
                  </a:lnTo>
                  <a:lnTo>
                    <a:pt x="675900" y="257699"/>
                  </a:lnTo>
                  <a:lnTo>
                    <a:pt x="671748" y="304021"/>
                  </a:lnTo>
                  <a:lnTo>
                    <a:pt x="659777" y="347619"/>
                  </a:lnTo>
                  <a:lnTo>
                    <a:pt x="640716" y="387766"/>
                  </a:lnTo>
                  <a:lnTo>
                    <a:pt x="615292" y="423732"/>
                  </a:lnTo>
                  <a:lnTo>
                    <a:pt x="584232" y="454792"/>
                  </a:lnTo>
                  <a:lnTo>
                    <a:pt x="548266" y="480216"/>
                  </a:lnTo>
                  <a:lnTo>
                    <a:pt x="508119" y="499277"/>
                  </a:lnTo>
                  <a:lnTo>
                    <a:pt x="464521" y="511248"/>
                  </a:lnTo>
                  <a:lnTo>
                    <a:pt x="418200" y="515399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5731" y="304562"/>
              <a:ext cx="676275" cy="515620"/>
            </a:xfrm>
            <a:custGeom>
              <a:avLst/>
              <a:gdLst/>
              <a:ahLst/>
              <a:cxnLst/>
              <a:rect l="l" t="t" r="r" b="b"/>
              <a:pathLst>
                <a:path w="676275" h="515619">
                  <a:moveTo>
                    <a:pt x="0" y="257699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699" y="0"/>
                  </a:lnTo>
                  <a:lnTo>
                    <a:pt x="418200" y="0"/>
                  </a:lnTo>
                  <a:lnTo>
                    <a:pt x="470135" y="5235"/>
                  </a:lnTo>
                  <a:lnTo>
                    <a:pt x="518508" y="20251"/>
                  </a:lnTo>
                  <a:lnTo>
                    <a:pt x="562282" y="44011"/>
                  </a:lnTo>
                  <a:lnTo>
                    <a:pt x="600421" y="75478"/>
                  </a:lnTo>
                  <a:lnTo>
                    <a:pt x="631888" y="113617"/>
                  </a:lnTo>
                  <a:lnTo>
                    <a:pt x="655648" y="157391"/>
                  </a:lnTo>
                  <a:lnTo>
                    <a:pt x="670664" y="205764"/>
                  </a:lnTo>
                  <a:lnTo>
                    <a:pt x="675900" y="257699"/>
                  </a:lnTo>
                  <a:lnTo>
                    <a:pt x="670664" y="309635"/>
                  </a:lnTo>
                  <a:lnTo>
                    <a:pt x="655648" y="358008"/>
                  </a:lnTo>
                  <a:lnTo>
                    <a:pt x="631888" y="401782"/>
                  </a:lnTo>
                  <a:lnTo>
                    <a:pt x="600421" y="439921"/>
                  </a:lnTo>
                  <a:lnTo>
                    <a:pt x="562282" y="471388"/>
                  </a:lnTo>
                  <a:lnTo>
                    <a:pt x="518508" y="495148"/>
                  </a:lnTo>
                  <a:lnTo>
                    <a:pt x="470135" y="510164"/>
                  </a:lnTo>
                  <a:lnTo>
                    <a:pt x="418200" y="515399"/>
                  </a:lnTo>
                  <a:lnTo>
                    <a:pt x="257699" y="515399"/>
                  </a:lnTo>
                  <a:lnTo>
                    <a:pt x="205764" y="510164"/>
                  </a:lnTo>
                  <a:lnTo>
                    <a:pt x="157391" y="495148"/>
                  </a:lnTo>
                  <a:lnTo>
                    <a:pt x="113617" y="471388"/>
                  </a:lnTo>
                  <a:lnTo>
                    <a:pt x="75478" y="439921"/>
                  </a:lnTo>
                  <a:lnTo>
                    <a:pt x="44011" y="401782"/>
                  </a:lnTo>
                  <a:lnTo>
                    <a:pt x="20251" y="358008"/>
                  </a:lnTo>
                  <a:lnTo>
                    <a:pt x="5235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121438" y="291275"/>
            <a:ext cx="1259205" cy="534670"/>
            <a:chOff x="1121438" y="291275"/>
            <a:chExt cx="1259205" cy="534670"/>
          </a:xfrm>
        </p:grpSpPr>
        <p:sp>
          <p:nvSpPr>
            <p:cNvPr id="18" name="object 18"/>
            <p:cNvSpPr/>
            <p:nvPr/>
          </p:nvSpPr>
          <p:spPr>
            <a:xfrm>
              <a:off x="1130963" y="300800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5" h="515619">
                  <a:moveTo>
                    <a:pt x="981899" y="515399"/>
                  </a:moveTo>
                  <a:lnTo>
                    <a:pt x="257699" y="515399"/>
                  </a:lnTo>
                  <a:lnTo>
                    <a:pt x="211378" y="511248"/>
                  </a:lnTo>
                  <a:lnTo>
                    <a:pt x="167780" y="499277"/>
                  </a:lnTo>
                  <a:lnTo>
                    <a:pt x="127633" y="480216"/>
                  </a:lnTo>
                  <a:lnTo>
                    <a:pt x="91667" y="454792"/>
                  </a:lnTo>
                  <a:lnTo>
                    <a:pt x="60607" y="423732"/>
                  </a:lnTo>
                  <a:lnTo>
                    <a:pt x="35183" y="387766"/>
                  </a:lnTo>
                  <a:lnTo>
                    <a:pt x="16122" y="347619"/>
                  </a:lnTo>
                  <a:lnTo>
                    <a:pt x="4151" y="304021"/>
                  </a:lnTo>
                  <a:lnTo>
                    <a:pt x="0" y="257699"/>
                  </a:lnTo>
                  <a:lnTo>
                    <a:pt x="4151" y="211378"/>
                  </a:lnTo>
                  <a:lnTo>
                    <a:pt x="16122" y="167780"/>
                  </a:lnTo>
                  <a:lnTo>
                    <a:pt x="35183" y="127633"/>
                  </a:lnTo>
                  <a:lnTo>
                    <a:pt x="60607" y="91667"/>
                  </a:lnTo>
                  <a:lnTo>
                    <a:pt x="91667" y="60607"/>
                  </a:lnTo>
                  <a:lnTo>
                    <a:pt x="127633" y="35183"/>
                  </a:lnTo>
                  <a:lnTo>
                    <a:pt x="167780" y="16122"/>
                  </a:lnTo>
                  <a:lnTo>
                    <a:pt x="211378" y="4151"/>
                  </a:lnTo>
                  <a:lnTo>
                    <a:pt x="257699" y="0"/>
                  </a:lnTo>
                  <a:lnTo>
                    <a:pt x="981899" y="0"/>
                  </a:lnTo>
                  <a:lnTo>
                    <a:pt x="1028221" y="4151"/>
                  </a:lnTo>
                  <a:lnTo>
                    <a:pt x="1071819" y="16122"/>
                  </a:lnTo>
                  <a:lnTo>
                    <a:pt x="1111966" y="35183"/>
                  </a:lnTo>
                  <a:lnTo>
                    <a:pt x="1147932" y="60607"/>
                  </a:lnTo>
                  <a:lnTo>
                    <a:pt x="1178992" y="91667"/>
                  </a:lnTo>
                  <a:lnTo>
                    <a:pt x="1204416" y="127633"/>
                  </a:lnTo>
                  <a:lnTo>
                    <a:pt x="1223477" y="167780"/>
                  </a:lnTo>
                  <a:lnTo>
                    <a:pt x="1235448" y="211378"/>
                  </a:lnTo>
                  <a:lnTo>
                    <a:pt x="1239599" y="257699"/>
                  </a:lnTo>
                  <a:lnTo>
                    <a:pt x="1235448" y="304021"/>
                  </a:lnTo>
                  <a:lnTo>
                    <a:pt x="1223477" y="347619"/>
                  </a:lnTo>
                  <a:lnTo>
                    <a:pt x="1204416" y="387766"/>
                  </a:lnTo>
                  <a:lnTo>
                    <a:pt x="1178992" y="423732"/>
                  </a:lnTo>
                  <a:lnTo>
                    <a:pt x="1147932" y="454792"/>
                  </a:lnTo>
                  <a:lnTo>
                    <a:pt x="1111966" y="480216"/>
                  </a:lnTo>
                  <a:lnTo>
                    <a:pt x="1071819" y="499277"/>
                  </a:lnTo>
                  <a:lnTo>
                    <a:pt x="1028221" y="511248"/>
                  </a:lnTo>
                  <a:lnTo>
                    <a:pt x="981899" y="515399"/>
                  </a:lnTo>
                  <a:close/>
                </a:path>
              </a:pathLst>
            </a:custGeom>
            <a:solidFill>
              <a:srgbClr val="8AC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30963" y="300800"/>
              <a:ext cx="1240155" cy="515620"/>
            </a:xfrm>
            <a:custGeom>
              <a:avLst/>
              <a:gdLst/>
              <a:ahLst/>
              <a:cxnLst/>
              <a:rect l="l" t="t" r="r" b="b"/>
              <a:pathLst>
                <a:path w="1240155" h="515619">
                  <a:moveTo>
                    <a:pt x="0" y="257699"/>
                  </a:moveTo>
                  <a:lnTo>
                    <a:pt x="5235" y="205764"/>
                  </a:lnTo>
                  <a:lnTo>
                    <a:pt x="20251" y="157391"/>
                  </a:lnTo>
                  <a:lnTo>
                    <a:pt x="44011" y="113617"/>
                  </a:lnTo>
                  <a:lnTo>
                    <a:pt x="75478" y="75478"/>
                  </a:lnTo>
                  <a:lnTo>
                    <a:pt x="113617" y="44011"/>
                  </a:lnTo>
                  <a:lnTo>
                    <a:pt x="157391" y="20251"/>
                  </a:lnTo>
                  <a:lnTo>
                    <a:pt x="205764" y="5235"/>
                  </a:lnTo>
                  <a:lnTo>
                    <a:pt x="257699" y="0"/>
                  </a:lnTo>
                  <a:lnTo>
                    <a:pt x="981899" y="0"/>
                  </a:lnTo>
                  <a:lnTo>
                    <a:pt x="1033835" y="5235"/>
                  </a:lnTo>
                  <a:lnTo>
                    <a:pt x="1082208" y="20251"/>
                  </a:lnTo>
                  <a:lnTo>
                    <a:pt x="1125982" y="44011"/>
                  </a:lnTo>
                  <a:lnTo>
                    <a:pt x="1164121" y="75478"/>
                  </a:lnTo>
                  <a:lnTo>
                    <a:pt x="1195588" y="113617"/>
                  </a:lnTo>
                  <a:lnTo>
                    <a:pt x="1219348" y="157391"/>
                  </a:lnTo>
                  <a:lnTo>
                    <a:pt x="1234364" y="205764"/>
                  </a:lnTo>
                  <a:lnTo>
                    <a:pt x="1239599" y="257699"/>
                  </a:lnTo>
                  <a:lnTo>
                    <a:pt x="1234364" y="309635"/>
                  </a:lnTo>
                  <a:lnTo>
                    <a:pt x="1219348" y="358008"/>
                  </a:lnTo>
                  <a:lnTo>
                    <a:pt x="1195588" y="401782"/>
                  </a:lnTo>
                  <a:lnTo>
                    <a:pt x="1164121" y="439921"/>
                  </a:lnTo>
                  <a:lnTo>
                    <a:pt x="1125982" y="471388"/>
                  </a:lnTo>
                  <a:lnTo>
                    <a:pt x="1082208" y="495148"/>
                  </a:lnTo>
                  <a:lnTo>
                    <a:pt x="1033835" y="510164"/>
                  </a:lnTo>
                  <a:lnTo>
                    <a:pt x="981899" y="515399"/>
                  </a:lnTo>
                  <a:lnTo>
                    <a:pt x="257699" y="515399"/>
                  </a:lnTo>
                  <a:lnTo>
                    <a:pt x="205764" y="510164"/>
                  </a:lnTo>
                  <a:lnTo>
                    <a:pt x="157391" y="495148"/>
                  </a:lnTo>
                  <a:lnTo>
                    <a:pt x="113617" y="471388"/>
                  </a:lnTo>
                  <a:lnTo>
                    <a:pt x="75478" y="439921"/>
                  </a:lnTo>
                  <a:lnTo>
                    <a:pt x="44011" y="401782"/>
                  </a:lnTo>
                  <a:lnTo>
                    <a:pt x="20251" y="358008"/>
                  </a:lnTo>
                  <a:lnTo>
                    <a:pt x="5235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459064" y="291275"/>
            <a:ext cx="516890" cy="534670"/>
            <a:chOff x="2459064" y="291275"/>
            <a:chExt cx="516890" cy="534670"/>
          </a:xfrm>
        </p:grpSpPr>
        <p:sp>
          <p:nvSpPr>
            <p:cNvPr id="21" name="object 21"/>
            <p:cNvSpPr/>
            <p:nvPr/>
          </p:nvSpPr>
          <p:spPr>
            <a:xfrm>
              <a:off x="2468589" y="300800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39" h="515619">
                  <a:moveTo>
                    <a:pt x="497400" y="257699"/>
                  </a:moveTo>
                  <a:lnTo>
                    <a:pt x="0" y="257699"/>
                  </a:lnTo>
                  <a:lnTo>
                    <a:pt x="4006" y="211378"/>
                  </a:lnTo>
                  <a:lnTo>
                    <a:pt x="15559" y="167780"/>
                  </a:lnTo>
                  <a:lnTo>
                    <a:pt x="33954" y="127633"/>
                  </a:lnTo>
                  <a:lnTo>
                    <a:pt x="58491" y="91667"/>
                  </a:lnTo>
                  <a:lnTo>
                    <a:pt x="88465" y="60607"/>
                  </a:lnTo>
                  <a:lnTo>
                    <a:pt x="123176" y="35183"/>
                  </a:lnTo>
                  <a:lnTo>
                    <a:pt x="161920" y="16122"/>
                  </a:lnTo>
                  <a:lnTo>
                    <a:pt x="203995" y="4151"/>
                  </a:lnTo>
                  <a:lnTo>
                    <a:pt x="248699" y="0"/>
                  </a:lnTo>
                  <a:lnTo>
                    <a:pt x="293404" y="4151"/>
                  </a:lnTo>
                  <a:lnTo>
                    <a:pt x="335479" y="16122"/>
                  </a:lnTo>
                  <a:lnTo>
                    <a:pt x="374223" y="35183"/>
                  </a:lnTo>
                  <a:lnTo>
                    <a:pt x="408934" y="60607"/>
                  </a:lnTo>
                  <a:lnTo>
                    <a:pt x="438908" y="91667"/>
                  </a:lnTo>
                  <a:lnTo>
                    <a:pt x="463445" y="127633"/>
                  </a:lnTo>
                  <a:lnTo>
                    <a:pt x="481840" y="167780"/>
                  </a:lnTo>
                  <a:lnTo>
                    <a:pt x="493393" y="211378"/>
                  </a:lnTo>
                  <a:lnTo>
                    <a:pt x="497400" y="257699"/>
                  </a:lnTo>
                  <a:close/>
                </a:path>
                <a:path w="497839" h="515619">
                  <a:moveTo>
                    <a:pt x="248700" y="515399"/>
                  </a:moveTo>
                  <a:lnTo>
                    <a:pt x="203995" y="511248"/>
                  </a:lnTo>
                  <a:lnTo>
                    <a:pt x="161920" y="499277"/>
                  </a:lnTo>
                  <a:lnTo>
                    <a:pt x="123176" y="480216"/>
                  </a:lnTo>
                  <a:lnTo>
                    <a:pt x="88465" y="454792"/>
                  </a:lnTo>
                  <a:lnTo>
                    <a:pt x="58491" y="423732"/>
                  </a:lnTo>
                  <a:lnTo>
                    <a:pt x="33955" y="387766"/>
                  </a:lnTo>
                  <a:lnTo>
                    <a:pt x="15559" y="347619"/>
                  </a:lnTo>
                  <a:lnTo>
                    <a:pt x="4007" y="304021"/>
                  </a:lnTo>
                  <a:lnTo>
                    <a:pt x="0" y="257699"/>
                  </a:lnTo>
                  <a:lnTo>
                    <a:pt x="497400" y="257699"/>
                  </a:lnTo>
                  <a:lnTo>
                    <a:pt x="493393" y="304021"/>
                  </a:lnTo>
                  <a:lnTo>
                    <a:pt x="481840" y="347619"/>
                  </a:lnTo>
                  <a:lnTo>
                    <a:pt x="463445" y="387766"/>
                  </a:lnTo>
                  <a:lnTo>
                    <a:pt x="438909" y="423732"/>
                  </a:lnTo>
                  <a:lnTo>
                    <a:pt x="408934" y="454792"/>
                  </a:lnTo>
                  <a:lnTo>
                    <a:pt x="374223" y="480216"/>
                  </a:lnTo>
                  <a:lnTo>
                    <a:pt x="335479" y="499277"/>
                  </a:lnTo>
                  <a:lnTo>
                    <a:pt x="293404" y="511248"/>
                  </a:lnTo>
                  <a:lnTo>
                    <a:pt x="248700" y="515399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68589" y="300800"/>
              <a:ext cx="497840" cy="515620"/>
            </a:xfrm>
            <a:custGeom>
              <a:avLst/>
              <a:gdLst/>
              <a:ahLst/>
              <a:cxnLst/>
              <a:rect l="l" t="t" r="r" b="b"/>
              <a:pathLst>
                <a:path w="497839" h="515619">
                  <a:moveTo>
                    <a:pt x="0" y="257699"/>
                  </a:moveTo>
                  <a:lnTo>
                    <a:pt x="5052" y="205764"/>
                  </a:lnTo>
                  <a:lnTo>
                    <a:pt x="19544" y="157391"/>
                  </a:lnTo>
                  <a:lnTo>
                    <a:pt x="42473" y="113617"/>
                  </a:lnTo>
                  <a:lnTo>
                    <a:pt x="72842" y="75478"/>
                  </a:lnTo>
                  <a:lnTo>
                    <a:pt x="109649" y="44011"/>
                  </a:lnTo>
                  <a:lnTo>
                    <a:pt x="151894" y="20251"/>
                  </a:lnTo>
                  <a:lnTo>
                    <a:pt x="198578" y="5235"/>
                  </a:lnTo>
                  <a:lnTo>
                    <a:pt x="248699" y="0"/>
                  </a:lnTo>
                  <a:lnTo>
                    <a:pt x="298821" y="5235"/>
                  </a:lnTo>
                  <a:lnTo>
                    <a:pt x="345505" y="20251"/>
                  </a:lnTo>
                  <a:lnTo>
                    <a:pt x="387750" y="44011"/>
                  </a:lnTo>
                  <a:lnTo>
                    <a:pt x="424557" y="75478"/>
                  </a:lnTo>
                  <a:lnTo>
                    <a:pt x="454925" y="113617"/>
                  </a:lnTo>
                  <a:lnTo>
                    <a:pt x="477855" y="157391"/>
                  </a:lnTo>
                  <a:lnTo>
                    <a:pt x="492347" y="205764"/>
                  </a:lnTo>
                  <a:lnTo>
                    <a:pt x="497400" y="257699"/>
                  </a:lnTo>
                  <a:lnTo>
                    <a:pt x="492347" y="309635"/>
                  </a:lnTo>
                  <a:lnTo>
                    <a:pt x="477856" y="358008"/>
                  </a:lnTo>
                  <a:lnTo>
                    <a:pt x="454926" y="401782"/>
                  </a:lnTo>
                  <a:lnTo>
                    <a:pt x="424557" y="439921"/>
                  </a:lnTo>
                  <a:lnTo>
                    <a:pt x="387750" y="471388"/>
                  </a:lnTo>
                  <a:lnTo>
                    <a:pt x="345505" y="495148"/>
                  </a:lnTo>
                  <a:lnTo>
                    <a:pt x="298821" y="510164"/>
                  </a:lnTo>
                  <a:lnTo>
                    <a:pt x="248700" y="515399"/>
                  </a:lnTo>
                  <a:lnTo>
                    <a:pt x="198578" y="510164"/>
                  </a:lnTo>
                  <a:lnTo>
                    <a:pt x="151894" y="495148"/>
                  </a:lnTo>
                  <a:lnTo>
                    <a:pt x="109649" y="471388"/>
                  </a:lnTo>
                  <a:lnTo>
                    <a:pt x="72842" y="439921"/>
                  </a:lnTo>
                  <a:lnTo>
                    <a:pt x="42474" y="401782"/>
                  </a:lnTo>
                  <a:lnTo>
                    <a:pt x="19544" y="358008"/>
                  </a:lnTo>
                  <a:lnTo>
                    <a:pt x="5052" y="309635"/>
                  </a:lnTo>
                  <a:lnTo>
                    <a:pt x="0" y="2576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29025" y="1117413"/>
            <a:ext cx="11751945" cy="5538470"/>
            <a:chOff x="229025" y="1117413"/>
            <a:chExt cx="11751945" cy="5538470"/>
          </a:xfrm>
        </p:grpSpPr>
        <p:sp>
          <p:nvSpPr>
            <p:cNvPr id="24" name="object 24"/>
            <p:cNvSpPr/>
            <p:nvPr/>
          </p:nvSpPr>
          <p:spPr>
            <a:xfrm>
              <a:off x="229025" y="1117413"/>
              <a:ext cx="11751945" cy="5538470"/>
            </a:xfrm>
            <a:custGeom>
              <a:avLst/>
              <a:gdLst/>
              <a:ahLst/>
              <a:cxnLst/>
              <a:rect l="l" t="t" r="r" b="b"/>
              <a:pathLst>
                <a:path w="11751945" h="5538470">
                  <a:moveTo>
                    <a:pt x="11751699" y="5538199"/>
                  </a:moveTo>
                  <a:lnTo>
                    <a:pt x="0" y="5538199"/>
                  </a:lnTo>
                  <a:lnTo>
                    <a:pt x="0" y="0"/>
                  </a:lnTo>
                  <a:lnTo>
                    <a:pt x="11751699" y="0"/>
                  </a:lnTo>
                  <a:lnTo>
                    <a:pt x="11751699" y="5538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39425" y="1117413"/>
              <a:ext cx="9841865" cy="433070"/>
            </a:xfrm>
            <a:custGeom>
              <a:avLst/>
              <a:gdLst/>
              <a:ahLst/>
              <a:cxnLst/>
              <a:rect l="l" t="t" r="r" b="b"/>
              <a:pathLst>
                <a:path w="9841865" h="433069">
                  <a:moveTo>
                    <a:pt x="9841299" y="432799"/>
                  </a:moveTo>
                  <a:lnTo>
                    <a:pt x="0" y="432799"/>
                  </a:lnTo>
                  <a:lnTo>
                    <a:pt x="0" y="0"/>
                  </a:lnTo>
                  <a:lnTo>
                    <a:pt x="9841299" y="0"/>
                  </a:lnTo>
                  <a:lnTo>
                    <a:pt x="9841299" y="432799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44919" y="1215138"/>
              <a:ext cx="1230630" cy="274320"/>
            </a:xfrm>
            <a:custGeom>
              <a:avLst/>
              <a:gdLst/>
              <a:ahLst/>
              <a:cxnLst/>
              <a:rect l="l" t="t" r="r" b="b"/>
              <a:pathLst>
                <a:path w="1230629" h="274319">
                  <a:moveTo>
                    <a:pt x="1230312" y="274320"/>
                  </a:moveTo>
                  <a:lnTo>
                    <a:pt x="0" y="274320"/>
                  </a:lnTo>
                  <a:lnTo>
                    <a:pt x="0" y="0"/>
                  </a:lnTo>
                  <a:lnTo>
                    <a:pt x="1230312" y="0"/>
                  </a:lnTo>
                  <a:lnTo>
                    <a:pt x="1230312" y="2743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50512"/>
              </p:ext>
            </p:extLst>
          </p:nvPr>
        </p:nvGraphicFramePr>
        <p:xfrm>
          <a:off x="224262" y="1112650"/>
          <a:ext cx="11798299" cy="5364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0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4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Column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b="1" spc="4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work_year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393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sz="15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salary</a:t>
                      </a:r>
                      <a:r>
                        <a:rPr sz="15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85" dirty="0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15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paid.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spc="40" dirty="0">
                          <a:latin typeface="Times New Roman"/>
                          <a:cs typeface="Times New Roman"/>
                        </a:rPr>
                        <a:t>experience_level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393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experience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level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job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0" dirty="0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sz="15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5" dirty="0">
                          <a:latin typeface="Times New Roman"/>
                          <a:cs typeface="Times New Roman"/>
                        </a:rPr>
                        <a:t>following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possible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45" dirty="0">
                          <a:latin typeface="Times New Roman"/>
                          <a:cs typeface="Times New Roman"/>
                        </a:rPr>
                        <a:t>values: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14" dirty="0">
                          <a:latin typeface="Times New Roman"/>
                          <a:cs typeface="Times New Roman"/>
                        </a:rPr>
                        <a:t>EN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(Entry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35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5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Junior),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20" dirty="0">
                          <a:latin typeface="Times New Roman"/>
                          <a:cs typeface="Times New Roman"/>
                        </a:rPr>
                        <a:t>MI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(Mid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17475" marR="39370">
                        <a:lnSpc>
                          <a:spcPct val="100000"/>
                        </a:lnSpc>
                      </a:pPr>
                      <a:r>
                        <a:rPr sz="1500" b="1" spc="335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5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0" dirty="0">
                          <a:latin typeface="Times New Roman"/>
                          <a:cs typeface="Times New Roman"/>
                        </a:rPr>
                        <a:t>Intermediate),</a:t>
                      </a:r>
                      <a:r>
                        <a:rPr sz="15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10" dirty="0">
                          <a:latin typeface="Times New Roman"/>
                          <a:cs typeface="Times New Roman"/>
                        </a:rPr>
                        <a:t>SE</a:t>
                      </a:r>
                      <a:r>
                        <a:rPr sz="15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5" dirty="0">
                          <a:latin typeface="Times New Roman"/>
                          <a:cs typeface="Times New Roman"/>
                        </a:rPr>
                        <a:t>(Senior</a:t>
                      </a:r>
                      <a:r>
                        <a:rPr sz="15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35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5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Expert),</a:t>
                      </a:r>
                      <a:r>
                        <a:rPr sz="15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55" dirty="0">
                          <a:latin typeface="Times New Roman"/>
                          <a:cs typeface="Times New Roman"/>
                        </a:rPr>
                        <a:t>EX</a:t>
                      </a:r>
                      <a:r>
                        <a:rPr sz="15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(Executive</a:t>
                      </a:r>
                      <a:r>
                        <a:rPr sz="15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335" dirty="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sz="15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Director)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employment_type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393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5" dirty="0"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15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employment</a:t>
                      </a:r>
                      <a:r>
                        <a:rPr sz="15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5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role:</a:t>
                      </a:r>
                      <a:r>
                        <a:rPr sz="15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PT</a:t>
                      </a:r>
                      <a:r>
                        <a:rPr sz="15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(Part-time),</a:t>
                      </a:r>
                      <a:r>
                        <a:rPr sz="15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75" dirty="0">
                          <a:latin typeface="Times New Roman"/>
                          <a:cs typeface="Times New Roman"/>
                        </a:rPr>
                        <a:t>FT</a:t>
                      </a:r>
                      <a:r>
                        <a:rPr sz="15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(Full-time),</a:t>
                      </a:r>
                      <a:r>
                        <a:rPr sz="15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45" dirty="0">
                          <a:latin typeface="Times New Roman"/>
                          <a:cs typeface="Times New Roman"/>
                        </a:rPr>
                        <a:t>CT</a:t>
                      </a:r>
                      <a:r>
                        <a:rPr sz="15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(Contract),</a:t>
                      </a:r>
                      <a:r>
                        <a:rPr sz="15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45" dirty="0">
                          <a:latin typeface="Times New Roman"/>
                          <a:cs typeface="Times New Roman"/>
                        </a:rPr>
                        <a:t>FL</a:t>
                      </a:r>
                      <a:r>
                        <a:rPr sz="1500" b="1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0" dirty="0">
                          <a:latin typeface="Times New Roman"/>
                          <a:cs typeface="Times New Roman"/>
                        </a:rPr>
                        <a:t>(Freelance)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job_title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393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role</a:t>
                      </a:r>
                      <a:r>
                        <a:rPr sz="15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5" dirty="0">
                          <a:latin typeface="Times New Roman"/>
                          <a:cs typeface="Times New Roman"/>
                        </a:rPr>
                        <a:t>worked</a:t>
                      </a:r>
                      <a:r>
                        <a:rPr sz="15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5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0" dirty="0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sz="15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year.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salary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393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0" dirty="0"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5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5" dirty="0">
                          <a:latin typeface="Times New Roman"/>
                          <a:cs typeface="Times New Roman"/>
                        </a:rPr>
                        <a:t>gross</a:t>
                      </a:r>
                      <a:r>
                        <a:rPr sz="15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salary</a:t>
                      </a:r>
                      <a:r>
                        <a:rPr sz="15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amount</a:t>
                      </a:r>
                      <a:r>
                        <a:rPr sz="15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paid.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salary_currency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393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currency</a:t>
                      </a:r>
                      <a:r>
                        <a:rPr sz="15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salary</a:t>
                      </a:r>
                      <a:r>
                        <a:rPr sz="15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0" dirty="0">
                          <a:latin typeface="Times New Roman"/>
                          <a:cs typeface="Times New Roman"/>
                        </a:rPr>
                        <a:t>paid</a:t>
                      </a:r>
                      <a:r>
                        <a:rPr sz="15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5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5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95" dirty="0">
                          <a:latin typeface="Times New Roman"/>
                          <a:cs typeface="Times New Roman"/>
                        </a:rPr>
                        <a:t>ISO</a:t>
                      </a:r>
                      <a:r>
                        <a:rPr sz="15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30" dirty="0">
                          <a:latin typeface="Times New Roman"/>
                          <a:cs typeface="Times New Roman"/>
                        </a:rPr>
                        <a:t>4217</a:t>
                      </a:r>
                      <a:r>
                        <a:rPr sz="15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currency</a:t>
                      </a:r>
                      <a:r>
                        <a:rPr sz="15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40" dirty="0">
                          <a:latin typeface="Times New Roman"/>
                          <a:cs typeface="Times New Roman"/>
                        </a:rPr>
                        <a:t>code.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salary_in_usd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393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salary</a:t>
                      </a:r>
                      <a:r>
                        <a:rPr sz="15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5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70" dirty="0">
                          <a:latin typeface="Times New Roman"/>
                          <a:cs typeface="Times New Roman"/>
                        </a:rPr>
                        <a:t>USD</a:t>
                      </a:r>
                      <a:r>
                        <a:rPr sz="15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60" dirty="0">
                          <a:latin typeface="Times New Roman"/>
                          <a:cs typeface="Times New Roman"/>
                        </a:rPr>
                        <a:t>(FX</a:t>
                      </a:r>
                      <a:r>
                        <a:rPr sz="15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0" dirty="0">
                          <a:latin typeface="Times New Roman"/>
                          <a:cs typeface="Times New Roman"/>
                        </a:rPr>
                        <a:t>rate</a:t>
                      </a:r>
                      <a:r>
                        <a:rPr sz="15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5" dirty="0">
                          <a:latin typeface="Times New Roman"/>
                          <a:cs typeface="Times New Roman"/>
                        </a:rPr>
                        <a:t>divided</a:t>
                      </a:r>
                      <a:r>
                        <a:rPr sz="15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5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avg.</a:t>
                      </a:r>
                      <a:r>
                        <a:rPr sz="15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70" dirty="0">
                          <a:latin typeface="Times New Roman"/>
                          <a:cs typeface="Times New Roman"/>
                        </a:rPr>
                        <a:t>USD</a:t>
                      </a:r>
                      <a:r>
                        <a:rPr sz="15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0" dirty="0">
                          <a:latin typeface="Times New Roman"/>
                          <a:cs typeface="Times New Roman"/>
                        </a:rPr>
                        <a:t>rate</a:t>
                      </a:r>
                      <a:r>
                        <a:rPr sz="15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5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respective</a:t>
                      </a:r>
                      <a:r>
                        <a:rPr sz="15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sz="15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via</a:t>
                      </a:r>
                      <a:r>
                        <a:rPr sz="15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fxdata.foorilla.com).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55" dirty="0">
                          <a:latin typeface="Times New Roman"/>
                          <a:cs typeface="Times New Roman"/>
                        </a:rPr>
                        <a:t>employee_residence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393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Employee's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45" dirty="0">
                          <a:latin typeface="Times New Roman"/>
                          <a:cs typeface="Times New Roman"/>
                        </a:rPr>
                        <a:t>country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5" dirty="0">
                          <a:latin typeface="Times New Roman"/>
                          <a:cs typeface="Times New Roman"/>
                        </a:rPr>
                        <a:t>residence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0" dirty="0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sz="15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95" dirty="0">
                          <a:latin typeface="Times New Roman"/>
                          <a:cs typeface="Times New Roman"/>
                        </a:rPr>
                        <a:t>ISO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30" dirty="0">
                          <a:latin typeface="Times New Roman"/>
                          <a:cs typeface="Times New Roman"/>
                        </a:rPr>
                        <a:t>3166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45" dirty="0">
                          <a:latin typeface="Times New Roman"/>
                          <a:cs typeface="Times New Roman"/>
                        </a:rPr>
                        <a:t>country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40" dirty="0">
                          <a:latin typeface="Times New Roman"/>
                          <a:cs typeface="Times New Roman"/>
                        </a:rPr>
                        <a:t>code.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659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remote_ratio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5175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5" dirty="0">
                          <a:latin typeface="Times New Roman"/>
                          <a:cs typeface="Times New Roman"/>
                        </a:rPr>
                        <a:t>overall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amount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80" dirty="0">
                          <a:latin typeface="Times New Roman"/>
                          <a:cs typeface="Times New Roman"/>
                        </a:rPr>
                        <a:t>done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0" dirty="0">
                          <a:latin typeface="Times New Roman"/>
                          <a:cs typeface="Times New Roman"/>
                        </a:rPr>
                        <a:t>remotely;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possible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5" dirty="0">
                          <a:latin typeface="Times New Roman"/>
                          <a:cs typeface="Times New Roman"/>
                        </a:rPr>
                        <a:t>values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5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follows: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0%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(No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5" dirty="0">
                          <a:latin typeface="Times New Roman"/>
                          <a:cs typeface="Times New Roman"/>
                        </a:rPr>
                        <a:t>remote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5" dirty="0">
                          <a:latin typeface="Times New Roman"/>
                          <a:cs typeface="Times New Roman"/>
                        </a:rPr>
                        <a:t>(less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than </a:t>
                      </a:r>
                      <a:r>
                        <a:rPr sz="1500" b="1" spc="55" dirty="0">
                          <a:latin typeface="Times New Roman"/>
                          <a:cs typeface="Times New Roman"/>
                        </a:rPr>
                        <a:t>20%)),</a:t>
                      </a:r>
                      <a:r>
                        <a:rPr lang="en-US" sz="1500" b="0" spc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5" dirty="0">
                          <a:latin typeface="Times New Roman"/>
                          <a:cs typeface="Times New Roman"/>
                        </a:rPr>
                        <a:t>50%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20" dirty="0">
                          <a:latin typeface="Times New Roman"/>
                          <a:cs typeface="Times New Roman"/>
                        </a:rPr>
                        <a:t>(Partially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5" dirty="0">
                          <a:latin typeface="Times New Roman"/>
                          <a:cs typeface="Times New Roman"/>
                        </a:rPr>
                        <a:t>remote),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0" dirty="0">
                          <a:latin typeface="Times New Roman"/>
                          <a:cs typeface="Times New Roman"/>
                        </a:rPr>
                        <a:t>100%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20" dirty="0">
                          <a:latin typeface="Times New Roman"/>
                          <a:cs typeface="Times New Roman"/>
                        </a:rPr>
                        <a:t>(Fully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5" dirty="0">
                          <a:latin typeface="Times New Roman"/>
                          <a:cs typeface="Times New Roman"/>
                        </a:rPr>
                        <a:t>remote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80" dirty="0">
                          <a:latin typeface="Times New Roman"/>
                          <a:cs typeface="Times New Roman"/>
                        </a:rPr>
                        <a:t>(more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2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80%))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company_location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 marR="393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45" dirty="0">
                          <a:latin typeface="Times New Roman"/>
                          <a:cs typeface="Times New Roman"/>
                        </a:rPr>
                        <a:t>country</a:t>
                      </a:r>
                      <a:r>
                        <a:rPr sz="15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5" dirty="0">
                          <a:latin typeface="Times New Roman"/>
                          <a:cs typeface="Times New Roman"/>
                        </a:rPr>
                        <a:t>employer's</a:t>
                      </a:r>
                      <a:r>
                        <a:rPr sz="15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sz="15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office</a:t>
                      </a:r>
                      <a:r>
                        <a:rPr sz="15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5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contracting</a:t>
                      </a:r>
                      <a:r>
                        <a:rPr sz="15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branch</a:t>
                      </a:r>
                      <a:r>
                        <a:rPr sz="15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5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5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95" dirty="0">
                          <a:latin typeface="Times New Roman"/>
                          <a:cs typeface="Times New Roman"/>
                        </a:rPr>
                        <a:t>ISO</a:t>
                      </a:r>
                      <a:r>
                        <a:rPr sz="15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30" dirty="0">
                          <a:latin typeface="Times New Roman"/>
                          <a:cs typeface="Times New Roman"/>
                        </a:rPr>
                        <a:t>3166</a:t>
                      </a:r>
                      <a:r>
                        <a:rPr sz="15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45" dirty="0">
                          <a:latin typeface="Times New Roman"/>
                          <a:cs typeface="Times New Roman"/>
                        </a:rPr>
                        <a:t>country</a:t>
                      </a:r>
                      <a:r>
                        <a:rPr sz="1500" b="1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40" dirty="0">
                          <a:latin typeface="Times New Roman"/>
                          <a:cs typeface="Times New Roman"/>
                        </a:rPr>
                        <a:t>code.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8001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company_size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630"/>
                        </a:spcBef>
                        <a:tabLst>
                          <a:tab pos="9780905" algn="l"/>
                        </a:tabLst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average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5" dirty="0">
                          <a:latin typeface="Times New Roman"/>
                          <a:cs typeface="Times New Roman"/>
                        </a:rPr>
                        <a:t>people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5" dirty="0">
                          <a:latin typeface="Times New Roman"/>
                          <a:cs typeface="Times New Roman"/>
                        </a:rPr>
                        <a:t>worked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0" dirty="0">
                          <a:latin typeface="Times New Roman"/>
                          <a:cs typeface="Times New Roman"/>
                        </a:rPr>
                        <a:t>company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50" dirty="0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sz="15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year: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7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95" dirty="0">
                          <a:latin typeface="Times New Roman"/>
                          <a:cs typeface="Times New Roman"/>
                        </a:rPr>
                        <a:t>(less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5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30" dirty="0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employees</a:t>
                      </a:r>
                      <a:r>
                        <a:rPr sz="1500" b="1" spc="5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500" b="1" spc="65" dirty="0">
                          <a:latin typeface="Times New Roman"/>
                          <a:cs typeface="Times New Roman"/>
                        </a:rPr>
                        <a:t>(small)),</a:t>
                      </a:r>
                      <a:r>
                        <a:rPr sz="15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6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20" dirty="0">
                          <a:latin typeface="Times New Roman"/>
                          <a:cs typeface="Times New Roman"/>
                        </a:rPr>
                        <a:t>(50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30" dirty="0">
                          <a:latin typeface="Times New Roman"/>
                          <a:cs typeface="Times New Roman"/>
                        </a:rPr>
                        <a:t>250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80" dirty="0">
                          <a:latin typeface="Times New Roman"/>
                          <a:cs typeface="Times New Roman"/>
                        </a:rPr>
                        <a:t>employees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70" dirty="0">
                          <a:latin typeface="Times New Roman"/>
                          <a:cs typeface="Times New Roman"/>
                        </a:rPr>
                        <a:t>(medium)),</a:t>
                      </a:r>
                      <a:r>
                        <a:rPr sz="15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9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80" dirty="0">
                          <a:latin typeface="Times New Roman"/>
                          <a:cs typeface="Times New Roman"/>
                        </a:rPr>
                        <a:t>(more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130" dirty="0">
                          <a:latin typeface="Times New Roman"/>
                          <a:cs typeface="Times New Roman"/>
                        </a:rPr>
                        <a:t>250</a:t>
                      </a:r>
                      <a:r>
                        <a:rPr sz="15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80" dirty="0">
                          <a:latin typeface="Times New Roman"/>
                          <a:cs typeface="Times New Roman"/>
                        </a:rPr>
                        <a:t>employees</a:t>
                      </a:r>
                      <a:r>
                        <a:rPr sz="15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60" dirty="0">
                          <a:latin typeface="Times New Roman"/>
                          <a:cs typeface="Times New Roman"/>
                        </a:rPr>
                        <a:t>(large))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950" baseline="-23504" dirty="0">
                          <a:solidFill>
                            <a:srgbClr val="434343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950" baseline="-23504" dirty="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9525">
                      <a:solidFill>
                        <a:srgbClr val="1D2236"/>
                      </a:solidFill>
                      <a:prstDash val="solid"/>
                    </a:lnL>
                    <a:lnR w="9525">
                      <a:solidFill>
                        <a:srgbClr val="1D2236"/>
                      </a:solidFill>
                      <a:prstDash val="solid"/>
                    </a:lnR>
                    <a:lnT w="9525">
                      <a:solidFill>
                        <a:srgbClr val="1D2236"/>
                      </a:solidFill>
                      <a:prstDash val="solid"/>
                    </a:lnT>
                    <a:lnB w="9525">
                      <a:solidFill>
                        <a:srgbClr val="1D223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28" name="object 28"/>
          <p:cNvGrpSpPr/>
          <p:nvPr/>
        </p:nvGrpSpPr>
        <p:grpSpPr>
          <a:xfrm>
            <a:off x="4393150" y="220061"/>
            <a:ext cx="354965" cy="696595"/>
            <a:chOff x="4393150" y="220061"/>
            <a:chExt cx="354965" cy="696595"/>
          </a:xfrm>
        </p:grpSpPr>
        <p:sp>
          <p:nvSpPr>
            <p:cNvPr id="29" name="object 29"/>
            <p:cNvSpPr/>
            <p:nvPr/>
          </p:nvSpPr>
          <p:spPr>
            <a:xfrm>
              <a:off x="4397912" y="224823"/>
              <a:ext cx="345440" cy="687070"/>
            </a:xfrm>
            <a:custGeom>
              <a:avLst/>
              <a:gdLst/>
              <a:ahLst/>
              <a:cxnLst/>
              <a:rect l="l" t="t" r="r" b="b"/>
              <a:pathLst>
                <a:path w="345439" h="687069">
                  <a:moveTo>
                    <a:pt x="132862" y="686907"/>
                  </a:moveTo>
                  <a:lnTo>
                    <a:pt x="0" y="686907"/>
                  </a:lnTo>
                  <a:lnTo>
                    <a:pt x="0" y="0"/>
                  </a:lnTo>
                  <a:lnTo>
                    <a:pt x="128105" y="0"/>
                  </a:lnTo>
                  <a:lnTo>
                    <a:pt x="186692" y="10273"/>
                  </a:lnTo>
                  <a:lnTo>
                    <a:pt x="244940" y="43225"/>
                  </a:lnTo>
                  <a:lnTo>
                    <a:pt x="284926" y="87042"/>
                  </a:lnTo>
                  <a:lnTo>
                    <a:pt x="295901" y="107565"/>
                  </a:lnTo>
                  <a:lnTo>
                    <a:pt x="96164" y="107565"/>
                  </a:lnTo>
                  <a:lnTo>
                    <a:pt x="96164" y="580285"/>
                  </a:lnTo>
                  <a:lnTo>
                    <a:pt x="295542" y="580285"/>
                  </a:lnTo>
                  <a:lnTo>
                    <a:pt x="286113" y="598448"/>
                  </a:lnTo>
                  <a:lnTo>
                    <a:pt x="248055" y="643031"/>
                  </a:lnTo>
                  <a:lnTo>
                    <a:pt x="194877" y="675584"/>
                  </a:lnTo>
                  <a:lnTo>
                    <a:pt x="146857" y="684509"/>
                  </a:lnTo>
                  <a:lnTo>
                    <a:pt x="132862" y="686907"/>
                  </a:lnTo>
                  <a:close/>
                </a:path>
                <a:path w="345439" h="687069">
                  <a:moveTo>
                    <a:pt x="295542" y="580285"/>
                  </a:moveTo>
                  <a:lnTo>
                    <a:pt x="132862" y="580285"/>
                  </a:lnTo>
                  <a:lnTo>
                    <a:pt x="165823" y="574152"/>
                  </a:lnTo>
                  <a:lnTo>
                    <a:pt x="193687" y="556224"/>
                  </a:lnTo>
                  <a:lnTo>
                    <a:pt x="216964" y="524851"/>
                  </a:lnTo>
                  <a:lnTo>
                    <a:pt x="234804" y="480268"/>
                  </a:lnTo>
                  <a:lnTo>
                    <a:pt x="244149" y="430968"/>
                  </a:lnTo>
                  <a:lnTo>
                    <a:pt x="247376" y="372231"/>
                  </a:lnTo>
                  <a:lnTo>
                    <a:pt x="247376" y="314675"/>
                  </a:lnTo>
                  <a:lnTo>
                    <a:pt x="244149" y="258297"/>
                  </a:lnTo>
                  <a:lnTo>
                    <a:pt x="234804" y="209468"/>
                  </a:lnTo>
                  <a:lnTo>
                    <a:pt x="215265" y="162291"/>
                  </a:lnTo>
                  <a:lnTo>
                    <a:pt x="187231" y="128323"/>
                  </a:lnTo>
                  <a:lnTo>
                    <a:pt x="128105" y="107565"/>
                  </a:lnTo>
                  <a:lnTo>
                    <a:pt x="295901" y="107565"/>
                  </a:lnTo>
                  <a:lnTo>
                    <a:pt x="314318" y="142004"/>
                  </a:lnTo>
                  <a:lnTo>
                    <a:pt x="332139" y="204899"/>
                  </a:lnTo>
                  <a:lnTo>
                    <a:pt x="342960" y="289414"/>
                  </a:lnTo>
                  <a:lnTo>
                    <a:pt x="344901" y="372231"/>
                  </a:lnTo>
                  <a:lnTo>
                    <a:pt x="338474" y="452361"/>
                  </a:lnTo>
                  <a:lnTo>
                    <a:pt x="337425" y="462341"/>
                  </a:lnTo>
                  <a:lnTo>
                    <a:pt x="317150" y="537429"/>
                  </a:lnTo>
                  <a:lnTo>
                    <a:pt x="316357" y="540184"/>
                  </a:lnTo>
                  <a:lnTo>
                    <a:pt x="295542" y="580285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97912" y="224823"/>
              <a:ext cx="345440" cy="687070"/>
            </a:xfrm>
            <a:custGeom>
              <a:avLst/>
              <a:gdLst/>
              <a:ahLst/>
              <a:cxnLst/>
              <a:rect l="l" t="t" r="r" b="b"/>
              <a:pathLst>
                <a:path w="345439" h="687069">
                  <a:moveTo>
                    <a:pt x="132862" y="686907"/>
                  </a:moveTo>
                  <a:lnTo>
                    <a:pt x="146857" y="684509"/>
                  </a:lnTo>
                  <a:lnTo>
                    <a:pt x="194877" y="675584"/>
                  </a:lnTo>
                  <a:lnTo>
                    <a:pt x="201679" y="671468"/>
                  </a:lnTo>
                  <a:lnTo>
                    <a:pt x="248055" y="643031"/>
                  </a:lnTo>
                  <a:lnTo>
                    <a:pt x="286113" y="598448"/>
                  </a:lnTo>
                  <a:lnTo>
                    <a:pt x="316357" y="540184"/>
                  </a:lnTo>
                  <a:lnTo>
                    <a:pt x="317150" y="537429"/>
                  </a:lnTo>
                  <a:lnTo>
                    <a:pt x="337425" y="462341"/>
                  </a:lnTo>
                  <a:lnTo>
                    <a:pt x="338474" y="452361"/>
                  </a:lnTo>
                  <a:lnTo>
                    <a:pt x="344901" y="372231"/>
                  </a:lnTo>
                  <a:lnTo>
                    <a:pt x="344901" y="315618"/>
                  </a:lnTo>
                  <a:lnTo>
                    <a:pt x="342960" y="289414"/>
                  </a:lnTo>
                  <a:lnTo>
                    <a:pt x="336914" y="222206"/>
                  </a:lnTo>
                  <a:lnTo>
                    <a:pt x="332139" y="204899"/>
                  </a:lnTo>
                  <a:lnTo>
                    <a:pt x="314318" y="142004"/>
                  </a:lnTo>
                  <a:lnTo>
                    <a:pt x="284926" y="87042"/>
                  </a:lnTo>
                  <a:lnTo>
                    <a:pt x="246697" y="44347"/>
                  </a:lnTo>
                  <a:lnTo>
                    <a:pt x="244940" y="43225"/>
                  </a:lnTo>
                  <a:lnTo>
                    <a:pt x="192329" y="11558"/>
                  </a:lnTo>
                  <a:lnTo>
                    <a:pt x="186692" y="10273"/>
                  </a:lnTo>
                  <a:lnTo>
                    <a:pt x="128105" y="0"/>
                  </a:lnTo>
                  <a:lnTo>
                    <a:pt x="0" y="0"/>
                  </a:lnTo>
                  <a:lnTo>
                    <a:pt x="0" y="686907"/>
                  </a:lnTo>
                  <a:lnTo>
                    <a:pt x="132862" y="686907"/>
                  </a:lnTo>
                  <a:close/>
                </a:path>
                <a:path w="345439" h="687069">
                  <a:moveTo>
                    <a:pt x="128105" y="107565"/>
                  </a:moveTo>
                  <a:lnTo>
                    <a:pt x="160216" y="112990"/>
                  </a:lnTo>
                  <a:lnTo>
                    <a:pt x="187231" y="128323"/>
                  </a:lnTo>
                  <a:lnTo>
                    <a:pt x="215265" y="162291"/>
                  </a:lnTo>
                  <a:lnTo>
                    <a:pt x="234804" y="209468"/>
                  </a:lnTo>
                  <a:lnTo>
                    <a:pt x="244149" y="258297"/>
                  </a:lnTo>
                  <a:lnTo>
                    <a:pt x="247376" y="314675"/>
                  </a:lnTo>
                  <a:lnTo>
                    <a:pt x="247376" y="372231"/>
                  </a:lnTo>
                  <a:lnTo>
                    <a:pt x="244149" y="430968"/>
                  </a:lnTo>
                  <a:lnTo>
                    <a:pt x="132862" y="580285"/>
                  </a:lnTo>
                  <a:lnTo>
                    <a:pt x="96164" y="580285"/>
                  </a:lnTo>
                  <a:lnTo>
                    <a:pt x="96164" y="107565"/>
                  </a:lnTo>
                  <a:lnTo>
                    <a:pt x="128105" y="107565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4806060" y="387070"/>
            <a:ext cx="344170" cy="539115"/>
            <a:chOff x="4806060" y="387070"/>
            <a:chExt cx="344170" cy="539115"/>
          </a:xfrm>
        </p:grpSpPr>
        <p:sp>
          <p:nvSpPr>
            <p:cNvPr id="32" name="object 32"/>
            <p:cNvSpPr/>
            <p:nvPr/>
          </p:nvSpPr>
          <p:spPr>
            <a:xfrm>
              <a:off x="4810823" y="391832"/>
              <a:ext cx="334645" cy="529590"/>
            </a:xfrm>
            <a:custGeom>
              <a:avLst/>
              <a:gdLst/>
              <a:ahLst/>
              <a:cxnLst/>
              <a:rect l="l" t="t" r="r" b="b"/>
              <a:pathLst>
                <a:path w="334645" h="529590">
                  <a:moveTo>
                    <a:pt x="102620" y="161347"/>
                  </a:moveTo>
                  <a:lnTo>
                    <a:pt x="8154" y="161347"/>
                  </a:lnTo>
                  <a:lnTo>
                    <a:pt x="18519" y="99545"/>
                  </a:lnTo>
                  <a:lnTo>
                    <a:pt x="48931" y="48121"/>
                  </a:lnTo>
                  <a:lnTo>
                    <a:pt x="97354" y="12973"/>
                  </a:lnTo>
                  <a:lnTo>
                    <a:pt x="163106" y="0"/>
                  </a:lnTo>
                  <a:lnTo>
                    <a:pt x="222056" y="10627"/>
                  </a:lnTo>
                  <a:lnTo>
                    <a:pt x="225121" y="11322"/>
                  </a:lnTo>
                  <a:lnTo>
                    <a:pt x="274902" y="44818"/>
                  </a:lnTo>
                  <a:lnTo>
                    <a:pt x="306334" y="98129"/>
                  </a:lnTo>
                  <a:lnTo>
                    <a:pt x="158008" y="98129"/>
                  </a:lnTo>
                  <a:lnTo>
                    <a:pt x="132183" y="103083"/>
                  </a:lnTo>
                  <a:lnTo>
                    <a:pt x="114513" y="117000"/>
                  </a:lnTo>
                  <a:lnTo>
                    <a:pt x="105509" y="136343"/>
                  </a:lnTo>
                  <a:lnTo>
                    <a:pt x="102620" y="161347"/>
                  </a:lnTo>
                  <a:close/>
                </a:path>
                <a:path w="334645" h="529590">
                  <a:moveTo>
                    <a:pt x="128445" y="529333"/>
                  </a:moveTo>
                  <a:lnTo>
                    <a:pt x="76625" y="518011"/>
                  </a:lnTo>
                  <a:lnTo>
                    <a:pt x="36019" y="486402"/>
                  </a:lnTo>
                  <a:lnTo>
                    <a:pt x="9514" y="438044"/>
                  </a:lnTo>
                  <a:lnTo>
                    <a:pt x="0" y="376949"/>
                  </a:lnTo>
                  <a:lnTo>
                    <a:pt x="11892" y="301701"/>
                  </a:lnTo>
                  <a:lnTo>
                    <a:pt x="47573" y="247682"/>
                  </a:lnTo>
                  <a:lnTo>
                    <a:pt x="100413" y="218196"/>
                  </a:lnTo>
                  <a:lnTo>
                    <a:pt x="142350" y="211992"/>
                  </a:lnTo>
                  <a:lnTo>
                    <a:pt x="172621" y="208053"/>
                  </a:lnTo>
                  <a:lnTo>
                    <a:pt x="225291" y="208053"/>
                  </a:lnTo>
                  <a:lnTo>
                    <a:pt x="225291" y="177859"/>
                  </a:lnTo>
                  <a:lnTo>
                    <a:pt x="221212" y="145543"/>
                  </a:lnTo>
                  <a:lnTo>
                    <a:pt x="208979" y="120774"/>
                  </a:lnTo>
                  <a:lnTo>
                    <a:pt x="187741" y="104026"/>
                  </a:lnTo>
                  <a:lnTo>
                    <a:pt x="158008" y="98129"/>
                  </a:lnTo>
                  <a:lnTo>
                    <a:pt x="306334" y="98129"/>
                  </a:lnTo>
                  <a:lnTo>
                    <a:pt x="307864" y="100724"/>
                  </a:lnTo>
                  <a:lnTo>
                    <a:pt x="319757" y="178803"/>
                  </a:lnTo>
                  <a:lnTo>
                    <a:pt x="319757" y="286368"/>
                  </a:lnTo>
                  <a:lnTo>
                    <a:pt x="177038" y="286368"/>
                  </a:lnTo>
                  <a:lnTo>
                    <a:pt x="139320" y="292265"/>
                  </a:lnTo>
                  <a:lnTo>
                    <a:pt x="113834" y="308542"/>
                  </a:lnTo>
                  <a:lnTo>
                    <a:pt x="99223" y="334253"/>
                  </a:lnTo>
                  <a:lnTo>
                    <a:pt x="94465" y="366570"/>
                  </a:lnTo>
                  <a:lnTo>
                    <a:pt x="98033" y="391810"/>
                  </a:lnTo>
                  <a:lnTo>
                    <a:pt x="108398" y="411389"/>
                  </a:lnTo>
                  <a:lnTo>
                    <a:pt x="125218" y="423419"/>
                  </a:lnTo>
                  <a:lnTo>
                    <a:pt x="148495" y="427901"/>
                  </a:lnTo>
                  <a:lnTo>
                    <a:pt x="321418" y="427901"/>
                  </a:lnTo>
                  <a:lnTo>
                    <a:pt x="323494" y="465643"/>
                  </a:lnTo>
                  <a:lnTo>
                    <a:pt x="325048" y="472248"/>
                  </a:lnTo>
                  <a:lnTo>
                    <a:pt x="228688" y="472248"/>
                  </a:lnTo>
                  <a:lnTo>
                    <a:pt x="210680" y="494422"/>
                  </a:lnTo>
                  <a:lnTo>
                    <a:pt x="188252" y="512349"/>
                  </a:lnTo>
                  <a:lnTo>
                    <a:pt x="160727" y="524851"/>
                  </a:lnTo>
                  <a:lnTo>
                    <a:pt x="128445" y="529333"/>
                  </a:lnTo>
                  <a:close/>
                </a:path>
                <a:path w="334645" h="529590">
                  <a:moveTo>
                    <a:pt x="321418" y="427901"/>
                  </a:moveTo>
                  <a:lnTo>
                    <a:pt x="148495" y="427901"/>
                  </a:lnTo>
                  <a:lnTo>
                    <a:pt x="174999" y="423183"/>
                  </a:lnTo>
                  <a:lnTo>
                    <a:pt x="197086" y="410917"/>
                  </a:lnTo>
                  <a:lnTo>
                    <a:pt x="214077" y="393697"/>
                  </a:lnTo>
                  <a:lnTo>
                    <a:pt x="225291" y="374119"/>
                  </a:lnTo>
                  <a:lnTo>
                    <a:pt x="225291" y="286368"/>
                  </a:lnTo>
                  <a:lnTo>
                    <a:pt x="319757" y="286368"/>
                  </a:lnTo>
                  <a:lnTo>
                    <a:pt x="319757" y="397707"/>
                  </a:lnTo>
                  <a:lnTo>
                    <a:pt x="321418" y="427901"/>
                  </a:lnTo>
                  <a:close/>
                </a:path>
                <a:path w="334645" h="529590">
                  <a:moveTo>
                    <a:pt x="334368" y="519898"/>
                  </a:moveTo>
                  <a:lnTo>
                    <a:pt x="238542" y="519898"/>
                  </a:lnTo>
                  <a:lnTo>
                    <a:pt x="232767" y="498196"/>
                  </a:lnTo>
                  <a:lnTo>
                    <a:pt x="228688" y="472248"/>
                  </a:lnTo>
                  <a:lnTo>
                    <a:pt x="325048" y="472248"/>
                  </a:lnTo>
                  <a:lnTo>
                    <a:pt x="334368" y="511878"/>
                  </a:lnTo>
                  <a:lnTo>
                    <a:pt x="334368" y="519898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10823" y="391832"/>
              <a:ext cx="334645" cy="529590"/>
            </a:xfrm>
            <a:custGeom>
              <a:avLst/>
              <a:gdLst/>
              <a:ahLst/>
              <a:cxnLst/>
              <a:rect l="l" t="t" r="r" b="b"/>
              <a:pathLst>
                <a:path w="334645" h="529590">
                  <a:moveTo>
                    <a:pt x="334368" y="519898"/>
                  </a:moveTo>
                  <a:lnTo>
                    <a:pt x="334368" y="511878"/>
                  </a:lnTo>
                  <a:lnTo>
                    <a:pt x="323494" y="465643"/>
                  </a:lnTo>
                  <a:lnTo>
                    <a:pt x="319757" y="397707"/>
                  </a:lnTo>
                  <a:lnTo>
                    <a:pt x="319757" y="178803"/>
                  </a:lnTo>
                  <a:lnTo>
                    <a:pt x="317183" y="161912"/>
                  </a:lnTo>
                  <a:lnTo>
                    <a:pt x="307864" y="100724"/>
                  </a:lnTo>
                  <a:lnTo>
                    <a:pt x="307725" y="100489"/>
                  </a:lnTo>
                  <a:lnTo>
                    <a:pt x="274902" y="44818"/>
                  </a:lnTo>
                  <a:lnTo>
                    <a:pt x="225121" y="11322"/>
                  </a:lnTo>
                  <a:lnTo>
                    <a:pt x="222056" y="10627"/>
                  </a:lnTo>
                  <a:lnTo>
                    <a:pt x="163106" y="0"/>
                  </a:lnTo>
                  <a:lnTo>
                    <a:pt x="140532" y="4388"/>
                  </a:lnTo>
                  <a:lnTo>
                    <a:pt x="97354" y="12973"/>
                  </a:lnTo>
                  <a:lnTo>
                    <a:pt x="88751" y="19219"/>
                  </a:lnTo>
                  <a:lnTo>
                    <a:pt x="48931" y="48121"/>
                  </a:lnTo>
                  <a:lnTo>
                    <a:pt x="18519" y="99545"/>
                  </a:lnTo>
                  <a:lnTo>
                    <a:pt x="8154" y="161347"/>
                  </a:lnTo>
                  <a:lnTo>
                    <a:pt x="102620" y="161347"/>
                  </a:lnTo>
                  <a:lnTo>
                    <a:pt x="105509" y="136343"/>
                  </a:lnTo>
                  <a:lnTo>
                    <a:pt x="114513" y="117000"/>
                  </a:lnTo>
                  <a:lnTo>
                    <a:pt x="132183" y="103083"/>
                  </a:lnTo>
                  <a:lnTo>
                    <a:pt x="158008" y="98129"/>
                  </a:lnTo>
                  <a:lnTo>
                    <a:pt x="158008" y="98129"/>
                  </a:lnTo>
                  <a:lnTo>
                    <a:pt x="187741" y="104026"/>
                  </a:lnTo>
                  <a:lnTo>
                    <a:pt x="208979" y="120774"/>
                  </a:lnTo>
                  <a:lnTo>
                    <a:pt x="221212" y="145543"/>
                  </a:lnTo>
                  <a:lnTo>
                    <a:pt x="225291" y="177859"/>
                  </a:lnTo>
                  <a:lnTo>
                    <a:pt x="225291" y="208053"/>
                  </a:lnTo>
                  <a:lnTo>
                    <a:pt x="172621" y="208053"/>
                  </a:lnTo>
                  <a:lnTo>
                    <a:pt x="142350" y="211992"/>
                  </a:lnTo>
                  <a:lnTo>
                    <a:pt x="100413" y="218196"/>
                  </a:lnTo>
                  <a:lnTo>
                    <a:pt x="86440" y="225993"/>
                  </a:lnTo>
                  <a:lnTo>
                    <a:pt x="47573" y="247682"/>
                  </a:lnTo>
                  <a:lnTo>
                    <a:pt x="45381" y="251000"/>
                  </a:lnTo>
                  <a:lnTo>
                    <a:pt x="11892" y="301701"/>
                  </a:lnTo>
                  <a:lnTo>
                    <a:pt x="0" y="376949"/>
                  </a:lnTo>
                  <a:lnTo>
                    <a:pt x="9514" y="438044"/>
                  </a:lnTo>
                  <a:lnTo>
                    <a:pt x="36019" y="486402"/>
                  </a:lnTo>
                  <a:lnTo>
                    <a:pt x="76625" y="518011"/>
                  </a:lnTo>
                  <a:lnTo>
                    <a:pt x="128445" y="529333"/>
                  </a:lnTo>
                  <a:lnTo>
                    <a:pt x="128445" y="529333"/>
                  </a:lnTo>
                  <a:lnTo>
                    <a:pt x="160727" y="524851"/>
                  </a:lnTo>
                  <a:lnTo>
                    <a:pt x="188252" y="512349"/>
                  </a:lnTo>
                  <a:lnTo>
                    <a:pt x="210680" y="494422"/>
                  </a:lnTo>
                  <a:lnTo>
                    <a:pt x="228688" y="472248"/>
                  </a:lnTo>
                  <a:lnTo>
                    <a:pt x="232767" y="498196"/>
                  </a:lnTo>
                  <a:lnTo>
                    <a:pt x="238542" y="519898"/>
                  </a:lnTo>
                  <a:lnTo>
                    <a:pt x="334368" y="519898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0526" y="673438"/>
              <a:ext cx="140350" cy="151058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5226107" y="271484"/>
            <a:ext cx="341630" cy="655320"/>
            <a:chOff x="5226107" y="271484"/>
            <a:chExt cx="341630" cy="655320"/>
          </a:xfrm>
        </p:grpSpPr>
        <p:sp>
          <p:nvSpPr>
            <p:cNvPr id="36" name="object 36"/>
            <p:cNvSpPr/>
            <p:nvPr/>
          </p:nvSpPr>
          <p:spPr>
            <a:xfrm>
              <a:off x="5230870" y="276247"/>
              <a:ext cx="332105" cy="645795"/>
            </a:xfrm>
            <a:custGeom>
              <a:avLst/>
              <a:gdLst/>
              <a:ahLst/>
              <a:cxnLst/>
              <a:rect l="l" t="t" r="r" b="b"/>
              <a:pathLst>
                <a:path w="332104" h="645794">
                  <a:moveTo>
                    <a:pt x="178396" y="125020"/>
                  </a:moveTo>
                  <a:lnTo>
                    <a:pt x="83931" y="125020"/>
                  </a:lnTo>
                  <a:lnTo>
                    <a:pt x="83931" y="0"/>
                  </a:lnTo>
                  <a:lnTo>
                    <a:pt x="178396" y="0"/>
                  </a:lnTo>
                  <a:lnTo>
                    <a:pt x="178396" y="125020"/>
                  </a:lnTo>
                  <a:close/>
                </a:path>
                <a:path w="332104" h="645794">
                  <a:moveTo>
                    <a:pt x="315678" y="221734"/>
                  </a:moveTo>
                  <a:lnTo>
                    <a:pt x="0" y="221734"/>
                  </a:lnTo>
                  <a:lnTo>
                    <a:pt x="0" y="125020"/>
                  </a:lnTo>
                  <a:lnTo>
                    <a:pt x="315678" y="125020"/>
                  </a:lnTo>
                  <a:lnTo>
                    <a:pt x="315678" y="221734"/>
                  </a:lnTo>
                  <a:close/>
                </a:path>
                <a:path w="332104" h="645794">
                  <a:moveTo>
                    <a:pt x="217475" y="645390"/>
                  </a:moveTo>
                  <a:lnTo>
                    <a:pt x="162595" y="634304"/>
                  </a:lnTo>
                  <a:lnTo>
                    <a:pt x="120631" y="599628"/>
                  </a:lnTo>
                  <a:lnTo>
                    <a:pt x="93446" y="540420"/>
                  </a:lnTo>
                  <a:lnTo>
                    <a:pt x="83931" y="453849"/>
                  </a:lnTo>
                  <a:lnTo>
                    <a:pt x="83931" y="221734"/>
                  </a:lnTo>
                  <a:lnTo>
                    <a:pt x="178396" y="221734"/>
                  </a:lnTo>
                  <a:lnTo>
                    <a:pt x="178396" y="441111"/>
                  </a:lnTo>
                  <a:lnTo>
                    <a:pt x="182984" y="487581"/>
                  </a:lnTo>
                  <a:lnTo>
                    <a:pt x="196067" y="517067"/>
                  </a:lnTo>
                  <a:lnTo>
                    <a:pt x="216625" y="533107"/>
                  </a:lnTo>
                  <a:lnTo>
                    <a:pt x="243640" y="537825"/>
                  </a:lnTo>
                  <a:lnTo>
                    <a:pt x="323916" y="537825"/>
                  </a:lnTo>
                  <a:lnTo>
                    <a:pt x="331650" y="613781"/>
                  </a:lnTo>
                  <a:lnTo>
                    <a:pt x="308543" y="627699"/>
                  </a:lnTo>
                  <a:lnTo>
                    <a:pt x="280338" y="637370"/>
                  </a:lnTo>
                  <a:lnTo>
                    <a:pt x="249247" y="643267"/>
                  </a:lnTo>
                  <a:lnTo>
                    <a:pt x="217475" y="645390"/>
                  </a:lnTo>
                  <a:close/>
                </a:path>
                <a:path w="332104" h="645794">
                  <a:moveTo>
                    <a:pt x="323916" y="537825"/>
                  </a:moveTo>
                  <a:lnTo>
                    <a:pt x="243640" y="537825"/>
                  </a:lnTo>
                  <a:lnTo>
                    <a:pt x="265897" y="536410"/>
                  </a:lnTo>
                  <a:lnTo>
                    <a:pt x="287814" y="532635"/>
                  </a:lnTo>
                  <a:lnTo>
                    <a:pt x="307013" y="528390"/>
                  </a:lnTo>
                  <a:lnTo>
                    <a:pt x="322475" y="523672"/>
                  </a:lnTo>
                  <a:lnTo>
                    <a:pt x="323916" y="537825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30870" y="276247"/>
              <a:ext cx="332105" cy="645795"/>
            </a:xfrm>
            <a:custGeom>
              <a:avLst/>
              <a:gdLst/>
              <a:ahLst/>
              <a:cxnLst/>
              <a:rect l="l" t="t" r="r" b="b"/>
              <a:pathLst>
                <a:path w="332104" h="645794">
                  <a:moveTo>
                    <a:pt x="83931" y="0"/>
                  </a:moveTo>
                  <a:lnTo>
                    <a:pt x="83931" y="125020"/>
                  </a:lnTo>
                  <a:lnTo>
                    <a:pt x="0" y="125020"/>
                  </a:lnTo>
                  <a:lnTo>
                    <a:pt x="0" y="221734"/>
                  </a:lnTo>
                  <a:lnTo>
                    <a:pt x="83931" y="221734"/>
                  </a:lnTo>
                  <a:lnTo>
                    <a:pt x="83931" y="453849"/>
                  </a:lnTo>
                  <a:lnTo>
                    <a:pt x="87293" y="484446"/>
                  </a:lnTo>
                  <a:lnTo>
                    <a:pt x="93446" y="540420"/>
                  </a:lnTo>
                  <a:lnTo>
                    <a:pt x="95671" y="545267"/>
                  </a:lnTo>
                  <a:lnTo>
                    <a:pt x="120631" y="599628"/>
                  </a:lnTo>
                  <a:lnTo>
                    <a:pt x="162595" y="634304"/>
                  </a:lnTo>
                  <a:lnTo>
                    <a:pt x="217475" y="645390"/>
                  </a:lnTo>
                  <a:lnTo>
                    <a:pt x="217475" y="645390"/>
                  </a:lnTo>
                  <a:lnTo>
                    <a:pt x="249247" y="643267"/>
                  </a:lnTo>
                  <a:lnTo>
                    <a:pt x="280338" y="637370"/>
                  </a:lnTo>
                  <a:lnTo>
                    <a:pt x="308543" y="627699"/>
                  </a:lnTo>
                  <a:lnTo>
                    <a:pt x="331650" y="613781"/>
                  </a:lnTo>
                  <a:lnTo>
                    <a:pt x="322475" y="523672"/>
                  </a:lnTo>
                  <a:lnTo>
                    <a:pt x="307013" y="528390"/>
                  </a:lnTo>
                  <a:lnTo>
                    <a:pt x="243640" y="537825"/>
                  </a:lnTo>
                  <a:lnTo>
                    <a:pt x="243640" y="537825"/>
                  </a:lnTo>
                  <a:lnTo>
                    <a:pt x="178396" y="441111"/>
                  </a:lnTo>
                  <a:lnTo>
                    <a:pt x="178396" y="221734"/>
                  </a:lnTo>
                  <a:lnTo>
                    <a:pt x="315678" y="221734"/>
                  </a:lnTo>
                  <a:lnTo>
                    <a:pt x="315678" y="125020"/>
                  </a:lnTo>
                  <a:lnTo>
                    <a:pt x="178396" y="125020"/>
                  </a:lnTo>
                  <a:lnTo>
                    <a:pt x="178396" y="0"/>
                  </a:lnTo>
                  <a:lnTo>
                    <a:pt x="83931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638679" y="387070"/>
            <a:ext cx="344170" cy="539115"/>
            <a:chOff x="5638679" y="387070"/>
            <a:chExt cx="344170" cy="539115"/>
          </a:xfrm>
        </p:grpSpPr>
        <p:sp>
          <p:nvSpPr>
            <p:cNvPr id="39" name="object 39"/>
            <p:cNvSpPr/>
            <p:nvPr/>
          </p:nvSpPr>
          <p:spPr>
            <a:xfrm>
              <a:off x="5643441" y="391832"/>
              <a:ext cx="334645" cy="529590"/>
            </a:xfrm>
            <a:custGeom>
              <a:avLst/>
              <a:gdLst/>
              <a:ahLst/>
              <a:cxnLst/>
              <a:rect l="l" t="t" r="r" b="b"/>
              <a:pathLst>
                <a:path w="334645" h="529590">
                  <a:moveTo>
                    <a:pt x="102620" y="161347"/>
                  </a:moveTo>
                  <a:lnTo>
                    <a:pt x="8154" y="161347"/>
                  </a:lnTo>
                  <a:lnTo>
                    <a:pt x="18519" y="99545"/>
                  </a:lnTo>
                  <a:lnTo>
                    <a:pt x="48931" y="48121"/>
                  </a:lnTo>
                  <a:lnTo>
                    <a:pt x="97354" y="12973"/>
                  </a:lnTo>
                  <a:lnTo>
                    <a:pt x="163106" y="0"/>
                  </a:lnTo>
                  <a:lnTo>
                    <a:pt x="221843" y="10576"/>
                  </a:lnTo>
                  <a:lnTo>
                    <a:pt x="225121" y="11322"/>
                  </a:lnTo>
                  <a:lnTo>
                    <a:pt x="274902" y="44818"/>
                  </a:lnTo>
                  <a:lnTo>
                    <a:pt x="306334" y="98129"/>
                  </a:lnTo>
                  <a:lnTo>
                    <a:pt x="158008" y="98129"/>
                  </a:lnTo>
                  <a:lnTo>
                    <a:pt x="132183" y="103083"/>
                  </a:lnTo>
                  <a:lnTo>
                    <a:pt x="114513" y="117000"/>
                  </a:lnTo>
                  <a:lnTo>
                    <a:pt x="105509" y="136343"/>
                  </a:lnTo>
                  <a:lnTo>
                    <a:pt x="102620" y="161347"/>
                  </a:lnTo>
                  <a:close/>
                </a:path>
                <a:path w="334645" h="529590">
                  <a:moveTo>
                    <a:pt x="128446" y="529333"/>
                  </a:moveTo>
                  <a:lnTo>
                    <a:pt x="76625" y="518011"/>
                  </a:lnTo>
                  <a:lnTo>
                    <a:pt x="36019" y="486402"/>
                  </a:lnTo>
                  <a:lnTo>
                    <a:pt x="9515" y="438044"/>
                  </a:lnTo>
                  <a:lnTo>
                    <a:pt x="0" y="376949"/>
                  </a:lnTo>
                  <a:lnTo>
                    <a:pt x="11893" y="301701"/>
                  </a:lnTo>
                  <a:lnTo>
                    <a:pt x="47573" y="247682"/>
                  </a:lnTo>
                  <a:lnTo>
                    <a:pt x="100413" y="218196"/>
                  </a:lnTo>
                  <a:lnTo>
                    <a:pt x="142246" y="212012"/>
                  </a:lnTo>
                  <a:lnTo>
                    <a:pt x="172622" y="208053"/>
                  </a:lnTo>
                  <a:lnTo>
                    <a:pt x="225291" y="208053"/>
                  </a:lnTo>
                  <a:lnTo>
                    <a:pt x="225291" y="177859"/>
                  </a:lnTo>
                  <a:lnTo>
                    <a:pt x="221213" y="145543"/>
                  </a:lnTo>
                  <a:lnTo>
                    <a:pt x="208979" y="120774"/>
                  </a:lnTo>
                  <a:lnTo>
                    <a:pt x="187742" y="104026"/>
                  </a:lnTo>
                  <a:lnTo>
                    <a:pt x="158008" y="98129"/>
                  </a:lnTo>
                  <a:lnTo>
                    <a:pt x="306334" y="98129"/>
                  </a:lnTo>
                  <a:lnTo>
                    <a:pt x="307864" y="100724"/>
                  </a:lnTo>
                  <a:lnTo>
                    <a:pt x="319757" y="178803"/>
                  </a:lnTo>
                  <a:lnTo>
                    <a:pt x="319757" y="286368"/>
                  </a:lnTo>
                  <a:lnTo>
                    <a:pt x="177038" y="286368"/>
                  </a:lnTo>
                  <a:lnTo>
                    <a:pt x="139320" y="292265"/>
                  </a:lnTo>
                  <a:lnTo>
                    <a:pt x="113834" y="308542"/>
                  </a:lnTo>
                  <a:lnTo>
                    <a:pt x="99223" y="334253"/>
                  </a:lnTo>
                  <a:lnTo>
                    <a:pt x="94465" y="366570"/>
                  </a:lnTo>
                  <a:lnTo>
                    <a:pt x="98033" y="391810"/>
                  </a:lnTo>
                  <a:lnTo>
                    <a:pt x="108398" y="411389"/>
                  </a:lnTo>
                  <a:lnTo>
                    <a:pt x="125218" y="423419"/>
                  </a:lnTo>
                  <a:lnTo>
                    <a:pt x="148495" y="427901"/>
                  </a:lnTo>
                  <a:lnTo>
                    <a:pt x="321418" y="427901"/>
                  </a:lnTo>
                  <a:lnTo>
                    <a:pt x="323495" y="465643"/>
                  </a:lnTo>
                  <a:lnTo>
                    <a:pt x="325048" y="472248"/>
                  </a:lnTo>
                  <a:lnTo>
                    <a:pt x="228688" y="472248"/>
                  </a:lnTo>
                  <a:lnTo>
                    <a:pt x="210680" y="494422"/>
                  </a:lnTo>
                  <a:lnTo>
                    <a:pt x="188252" y="512349"/>
                  </a:lnTo>
                  <a:lnTo>
                    <a:pt x="160727" y="524851"/>
                  </a:lnTo>
                  <a:lnTo>
                    <a:pt x="128446" y="529333"/>
                  </a:lnTo>
                  <a:close/>
                </a:path>
                <a:path w="334645" h="529590">
                  <a:moveTo>
                    <a:pt x="321418" y="427901"/>
                  </a:moveTo>
                  <a:lnTo>
                    <a:pt x="148495" y="427901"/>
                  </a:lnTo>
                  <a:lnTo>
                    <a:pt x="174999" y="423183"/>
                  </a:lnTo>
                  <a:lnTo>
                    <a:pt x="197086" y="410917"/>
                  </a:lnTo>
                  <a:lnTo>
                    <a:pt x="214077" y="393697"/>
                  </a:lnTo>
                  <a:lnTo>
                    <a:pt x="225291" y="374119"/>
                  </a:lnTo>
                  <a:lnTo>
                    <a:pt x="225291" y="286368"/>
                  </a:lnTo>
                  <a:lnTo>
                    <a:pt x="319757" y="286368"/>
                  </a:lnTo>
                  <a:lnTo>
                    <a:pt x="319757" y="397707"/>
                  </a:lnTo>
                  <a:lnTo>
                    <a:pt x="321418" y="427901"/>
                  </a:lnTo>
                  <a:close/>
                </a:path>
                <a:path w="334645" h="529590">
                  <a:moveTo>
                    <a:pt x="334368" y="519898"/>
                  </a:moveTo>
                  <a:lnTo>
                    <a:pt x="238542" y="519898"/>
                  </a:lnTo>
                  <a:lnTo>
                    <a:pt x="232767" y="498196"/>
                  </a:lnTo>
                  <a:lnTo>
                    <a:pt x="228688" y="472248"/>
                  </a:lnTo>
                  <a:lnTo>
                    <a:pt x="325048" y="472248"/>
                  </a:lnTo>
                  <a:lnTo>
                    <a:pt x="334368" y="511878"/>
                  </a:lnTo>
                  <a:lnTo>
                    <a:pt x="334368" y="519898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43441" y="391832"/>
              <a:ext cx="334645" cy="529590"/>
            </a:xfrm>
            <a:custGeom>
              <a:avLst/>
              <a:gdLst/>
              <a:ahLst/>
              <a:cxnLst/>
              <a:rect l="l" t="t" r="r" b="b"/>
              <a:pathLst>
                <a:path w="334645" h="529590">
                  <a:moveTo>
                    <a:pt x="334368" y="519898"/>
                  </a:moveTo>
                  <a:lnTo>
                    <a:pt x="334368" y="511878"/>
                  </a:lnTo>
                  <a:lnTo>
                    <a:pt x="323495" y="465643"/>
                  </a:lnTo>
                  <a:lnTo>
                    <a:pt x="319757" y="397707"/>
                  </a:lnTo>
                  <a:lnTo>
                    <a:pt x="319757" y="178803"/>
                  </a:lnTo>
                  <a:lnTo>
                    <a:pt x="317195" y="161989"/>
                  </a:lnTo>
                  <a:lnTo>
                    <a:pt x="307864" y="100724"/>
                  </a:lnTo>
                  <a:lnTo>
                    <a:pt x="307664" y="100385"/>
                  </a:lnTo>
                  <a:lnTo>
                    <a:pt x="274902" y="44818"/>
                  </a:lnTo>
                  <a:lnTo>
                    <a:pt x="225121" y="11322"/>
                  </a:lnTo>
                  <a:lnTo>
                    <a:pt x="221843" y="10576"/>
                  </a:lnTo>
                  <a:lnTo>
                    <a:pt x="163106" y="0"/>
                  </a:lnTo>
                  <a:lnTo>
                    <a:pt x="140230" y="4433"/>
                  </a:lnTo>
                  <a:lnTo>
                    <a:pt x="97354" y="12973"/>
                  </a:lnTo>
                  <a:lnTo>
                    <a:pt x="88551" y="19363"/>
                  </a:lnTo>
                  <a:lnTo>
                    <a:pt x="48931" y="48121"/>
                  </a:lnTo>
                  <a:lnTo>
                    <a:pt x="18519" y="99545"/>
                  </a:lnTo>
                  <a:lnTo>
                    <a:pt x="8154" y="161347"/>
                  </a:lnTo>
                  <a:lnTo>
                    <a:pt x="102620" y="161347"/>
                  </a:lnTo>
                  <a:lnTo>
                    <a:pt x="105509" y="136343"/>
                  </a:lnTo>
                  <a:lnTo>
                    <a:pt x="114513" y="117000"/>
                  </a:lnTo>
                  <a:lnTo>
                    <a:pt x="132183" y="103083"/>
                  </a:lnTo>
                  <a:lnTo>
                    <a:pt x="158008" y="98129"/>
                  </a:lnTo>
                  <a:lnTo>
                    <a:pt x="158008" y="98129"/>
                  </a:lnTo>
                  <a:lnTo>
                    <a:pt x="187742" y="104026"/>
                  </a:lnTo>
                  <a:lnTo>
                    <a:pt x="208979" y="120774"/>
                  </a:lnTo>
                  <a:lnTo>
                    <a:pt x="221213" y="145543"/>
                  </a:lnTo>
                  <a:lnTo>
                    <a:pt x="225291" y="177859"/>
                  </a:lnTo>
                  <a:lnTo>
                    <a:pt x="225291" y="208053"/>
                  </a:lnTo>
                  <a:lnTo>
                    <a:pt x="172622" y="208053"/>
                  </a:lnTo>
                  <a:lnTo>
                    <a:pt x="142246" y="212012"/>
                  </a:lnTo>
                  <a:lnTo>
                    <a:pt x="100413" y="218196"/>
                  </a:lnTo>
                  <a:lnTo>
                    <a:pt x="86786" y="225800"/>
                  </a:lnTo>
                  <a:lnTo>
                    <a:pt x="47573" y="247682"/>
                  </a:lnTo>
                  <a:lnTo>
                    <a:pt x="45734" y="250469"/>
                  </a:lnTo>
                  <a:lnTo>
                    <a:pt x="11893" y="301701"/>
                  </a:lnTo>
                  <a:lnTo>
                    <a:pt x="0" y="376949"/>
                  </a:lnTo>
                  <a:lnTo>
                    <a:pt x="9515" y="438044"/>
                  </a:lnTo>
                  <a:lnTo>
                    <a:pt x="36019" y="486402"/>
                  </a:lnTo>
                  <a:lnTo>
                    <a:pt x="76625" y="518011"/>
                  </a:lnTo>
                  <a:lnTo>
                    <a:pt x="128446" y="529333"/>
                  </a:lnTo>
                  <a:lnTo>
                    <a:pt x="128446" y="529333"/>
                  </a:lnTo>
                  <a:lnTo>
                    <a:pt x="160727" y="524851"/>
                  </a:lnTo>
                  <a:lnTo>
                    <a:pt x="188252" y="512349"/>
                  </a:lnTo>
                  <a:lnTo>
                    <a:pt x="210680" y="494422"/>
                  </a:lnTo>
                  <a:lnTo>
                    <a:pt x="228688" y="472248"/>
                  </a:lnTo>
                  <a:lnTo>
                    <a:pt x="232767" y="498196"/>
                  </a:lnTo>
                  <a:lnTo>
                    <a:pt x="238542" y="519898"/>
                  </a:lnTo>
                  <a:lnTo>
                    <a:pt x="334368" y="519898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3145" y="673438"/>
              <a:ext cx="140350" cy="151058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6459404" y="210625"/>
            <a:ext cx="791845" cy="715645"/>
            <a:chOff x="6459404" y="210625"/>
            <a:chExt cx="791845" cy="715645"/>
          </a:xfrm>
        </p:grpSpPr>
        <p:sp>
          <p:nvSpPr>
            <p:cNvPr id="43" name="object 43"/>
            <p:cNvSpPr/>
            <p:nvPr/>
          </p:nvSpPr>
          <p:spPr>
            <a:xfrm>
              <a:off x="6464167" y="215388"/>
              <a:ext cx="362585" cy="706120"/>
            </a:xfrm>
            <a:custGeom>
              <a:avLst/>
              <a:gdLst/>
              <a:ahLst/>
              <a:cxnLst/>
              <a:rect l="l" t="t" r="r" b="b"/>
              <a:pathLst>
                <a:path w="362584" h="706119">
                  <a:moveTo>
                    <a:pt x="178737" y="705778"/>
                  </a:moveTo>
                  <a:lnTo>
                    <a:pt x="125389" y="695399"/>
                  </a:lnTo>
                  <a:lnTo>
                    <a:pt x="80874" y="666148"/>
                  </a:lnTo>
                  <a:lnTo>
                    <a:pt x="45534" y="618263"/>
                  </a:lnTo>
                  <a:lnTo>
                    <a:pt x="19368" y="554809"/>
                  </a:lnTo>
                  <a:lnTo>
                    <a:pt x="4927" y="484043"/>
                  </a:lnTo>
                  <a:lnTo>
                    <a:pt x="0" y="403369"/>
                  </a:lnTo>
                  <a:lnTo>
                    <a:pt x="60" y="302408"/>
                  </a:lnTo>
                  <a:lnTo>
                    <a:pt x="5193" y="222717"/>
                  </a:lnTo>
                  <a:lnTo>
                    <a:pt x="22087" y="142476"/>
                  </a:lnTo>
                  <a:lnTo>
                    <a:pt x="47742" y="83504"/>
                  </a:lnTo>
                  <a:lnTo>
                    <a:pt x="82573" y="38213"/>
                  </a:lnTo>
                  <a:lnTo>
                    <a:pt x="126068" y="9907"/>
                  </a:lnTo>
                  <a:lnTo>
                    <a:pt x="178396" y="0"/>
                  </a:lnTo>
                  <a:lnTo>
                    <a:pt x="231916" y="10143"/>
                  </a:lnTo>
                  <a:lnTo>
                    <a:pt x="276941" y="39157"/>
                  </a:lnTo>
                  <a:lnTo>
                    <a:pt x="312111" y="82560"/>
                  </a:lnTo>
                  <a:lnTo>
                    <a:pt x="324781" y="109923"/>
                  </a:lnTo>
                  <a:lnTo>
                    <a:pt x="178396" y="109923"/>
                  </a:lnTo>
                  <a:lnTo>
                    <a:pt x="154440" y="114641"/>
                  </a:lnTo>
                  <a:lnTo>
                    <a:pt x="115703" y="161347"/>
                  </a:lnTo>
                  <a:lnTo>
                    <a:pt x="103299" y="207581"/>
                  </a:lnTo>
                  <a:lnTo>
                    <a:pt x="98373" y="251928"/>
                  </a:lnTo>
                  <a:lnTo>
                    <a:pt x="96843" y="302408"/>
                  </a:lnTo>
                  <a:lnTo>
                    <a:pt x="96843" y="403369"/>
                  </a:lnTo>
                  <a:lnTo>
                    <a:pt x="98204" y="451490"/>
                  </a:lnTo>
                  <a:lnTo>
                    <a:pt x="102961" y="494422"/>
                  </a:lnTo>
                  <a:lnTo>
                    <a:pt x="114004" y="539948"/>
                  </a:lnTo>
                  <a:lnTo>
                    <a:pt x="152063" y="590664"/>
                  </a:lnTo>
                  <a:lnTo>
                    <a:pt x="178737" y="596797"/>
                  </a:lnTo>
                  <a:lnTo>
                    <a:pt x="323925" y="596797"/>
                  </a:lnTo>
                  <a:lnTo>
                    <a:pt x="311600" y="623688"/>
                  </a:lnTo>
                  <a:lnTo>
                    <a:pt x="272863" y="670866"/>
                  </a:lnTo>
                  <a:lnTo>
                    <a:pt x="229537" y="696578"/>
                  </a:lnTo>
                  <a:lnTo>
                    <a:pt x="178737" y="705778"/>
                  </a:lnTo>
                  <a:close/>
                </a:path>
                <a:path w="362584" h="706119">
                  <a:moveTo>
                    <a:pt x="323925" y="596797"/>
                  </a:moveTo>
                  <a:lnTo>
                    <a:pt x="178737" y="596797"/>
                  </a:lnTo>
                  <a:lnTo>
                    <a:pt x="204902" y="591136"/>
                  </a:lnTo>
                  <a:lnTo>
                    <a:pt x="225970" y="574624"/>
                  </a:lnTo>
                  <a:lnTo>
                    <a:pt x="245509" y="541363"/>
                  </a:lnTo>
                  <a:lnTo>
                    <a:pt x="258251" y="495837"/>
                  </a:lnTo>
                  <a:lnTo>
                    <a:pt x="263858" y="452433"/>
                  </a:lnTo>
                  <a:lnTo>
                    <a:pt x="265727" y="403369"/>
                  </a:lnTo>
                  <a:lnTo>
                    <a:pt x="265727" y="302408"/>
                  </a:lnTo>
                  <a:lnTo>
                    <a:pt x="263858" y="252164"/>
                  </a:lnTo>
                  <a:lnTo>
                    <a:pt x="257911" y="208053"/>
                  </a:lnTo>
                  <a:lnTo>
                    <a:pt x="244319" y="162527"/>
                  </a:lnTo>
                  <a:lnTo>
                    <a:pt x="224271" y="129738"/>
                  </a:lnTo>
                  <a:lnTo>
                    <a:pt x="178396" y="109923"/>
                  </a:lnTo>
                  <a:lnTo>
                    <a:pt x="324781" y="109923"/>
                  </a:lnTo>
                  <a:lnTo>
                    <a:pt x="356285" y="215130"/>
                  </a:lnTo>
                  <a:lnTo>
                    <a:pt x="361162" y="281977"/>
                  </a:lnTo>
                  <a:lnTo>
                    <a:pt x="362570" y="403369"/>
                  </a:lnTo>
                  <a:lnTo>
                    <a:pt x="357083" y="484043"/>
                  </a:lnTo>
                  <a:lnTo>
                    <a:pt x="356794" y="487581"/>
                  </a:lnTo>
                  <a:lnTo>
                    <a:pt x="340143" y="561414"/>
                  </a:lnTo>
                  <a:lnTo>
                    <a:pt x="323925" y="59679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64167" y="215388"/>
              <a:ext cx="362585" cy="706120"/>
            </a:xfrm>
            <a:custGeom>
              <a:avLst/>
              <a:gdLst/>
              <a:ahLst/>
              <a:cxnLst/>
              <a:rect l="l" t="t" r="r" b="b"/>
              <a:pathLst>
                <a:path w="362584" h="706119">
                  <a:moveTo>
                    <a:pt x="362570" y="303352"/>
                  </a:moveTo>
                  <a:lnTo>
                    <a:pt x="361162" y="281977"/>
                  </a:lnTo>
                  <a:lnTo>
                    <a:pt x="356285" y="215130"/>
                  </a:lnTo>
                  <a:lnTo>
                    <a:pt x="353300" y="202578"/>
                  </a:lnTo>
                  <a:lnTo>
                    <a:pt x="338106" y="138702"/>
                  </a:lnTo>
                  <a:lnTo>
                    <a:pt x="312111" y="82560"/>
                  </a:lnTo>
                  <a:lnTo>
                    <a:pt x="178396" y="0"/>
                  </a:lnTo>
                  <a:lnTo>
                    <a:pt x="173152" y="992"/>
                  </a:lnTo>
                  <a:lnTo>
                    <a:pt x="126068" y="9907"/>
                  </a:lnTo>
                  <a:lnTo>
                    <a:pt x="82573" y="38213"/>
                  </a:lnTo>
                  <a:lnTo>
                    <a:pt x="5193" y="222717"/>
                  </a:lnTo>
                  <a:lnTo>
                    <a:pt x="0" y="303352"/>
                  </a:lnTo>
                  <a:lnTo>
                    <a:pt x="0" y="403369"/>
                  </a:lnTo>
                  <a:lnTo>
                    <a:pt x="796" y="416448"/>
                  </a:lnTo>
                  <a:lnTo>
                    <a:pt x="4927" y="484043"/>
                  </a:lnTo>
                  <a:lnTo>
                    <a:pt x="6256" y="490558"/>
                  </a:lnTo>
                  <a:lnTo>
                    <a:pt x="19368" y="554809"/>
                  </a:lnTo>
                  <a:lnTo>
                    <a:pt x="21126" y="559069"/>
                  </a:lnTo>
                  <a:lnTo>
                    <a:pt x="45534" y="618263"/>
                  </a:lnTo>
                  <a:lnTo>
                    <a:pt x="80874" y="666148"/>
                  </a:lnTo>
                  <a:lnTo>
                    <a:pt x="125389" y="695399"/>
                  </a:lnTo>
                  <a:lnTo>
                    <a:pt x="178737" y="705778"/>
                  </a:lnTo>
                  <a:lnTo>
                    <a:pt x="181921" y="705201"/>
                  </a:lnTo>
                  <a:lnTo>
                    <a:pt x="229537" y="696578"/>
                  </a:lnTo>
                  <a:lnTo>
                    <a:pt x="272863" y="670866"/>
                  </a:lnTo>
                  <a:lnTo>
                    <a:pt x="311600" y="623688"/>
                  </a:lnTo>
                  <a:lnTo>
                    <a:pt x="340143" y="561414"/>
                  </a:lnTo>
                  <a:lnTo>
                    <a:pt x="356794" y="487581"/>
                  </a:lnTo>
                  <a:lnTo>
                    <a:pt x="357128" y="483489"/>
                  </a:lnTo>
                  <a:lnTo>
                    <a:pt x="362570" y="403369"/>
                  </a:lnTo>
                  <a:lnTo>
                    <a:pt x="362570" y="303352"/>
                  </a:lnTo>
                  <a:close/>
                </a:path>
                <a:path w="362584" h="706119">
                  <a:moveTo>
                    <a:pt x="265727" y="403369"/>
                  </a:moveTo>
                  <a:lnTo>
                    <a:pt x="263858" y="452433"/>
                  </a:lnTo>
                  <a:lnTo>
                    <a:pt x="178737" y="596797"/>
                  </a:lnTo>
                  <a:lnTo>
                    <a:pt x="178737" y="596797"/>
                  </a:lnTo>
                  <a:lnTo>
                    <a:pt x="96843" y="403369"/>
                  </a:lnTo>
                  <a:lnTo>
                    <a:pt x="96843" y="302408"/>
                  </a:lnTo>
                  <a:lnTo>
                    <a:pt x="98373" y="251928"/>
                  </a:lnTo>
                  <a:lnTo>
                    <a:pt x="103299" y="207581"/>
                  </a:lnTo>
                  <a:lnTo>
                    <a:pt x="115703" y="161347"/>
                  </a:lnTo>
                  <a:lnTo>
                    <a:pt x="135242" y="128323"/>
                  </a:lnTo>
                  <a:lnTo>
                    <a:pt x="154440" y="114641"/>
                  </a:lnTo>
                  <a:lnTo>
                    <a:pt x="178396" y="109923"/>
                  </a:lnTo>
                  <a:lnTo>
                    <a:pt x="178396" y="109923"/>
                  </a:lnTo>
                  <a:lnTo>
                    <a:pt x="203713" y="115113"/>
                  </a:lnTo>
                  <a:lnTo>
                    <a:pt x="224271" y="129738"/>
                  </a:lnTo>
                  <a:lnTo>
                    <a:pt x="244319" y="162527"/>
                  </a:lnTo>
                  <a:lnTo>
                    <a:pt x="257911" y="208053"/>
                  </a:lnTo>
                  <a:lnTo>
                    <a:pt x="263858" y="252164"/>
                  </a:lnTo>
                  <a:lnTo>
                    <a:pt x="265727" y="302408"/>
                  </a:lnTo>
                  <a:lnTo>
                    <a:pt x="265727" y="403369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77758" y="401268"/>
              <a:ext cx="368935" cy="510540"/>
            </a:xfrm>
            <a:custGeom>
              <a:avLst/>
              <a:gdLst/>
              <a:ahLst/>
              <a:cxnLst/>
              <a:rect l="l" t="t" r="r" b="b"/>
              <a:pathLst>
                <a:path w="368934" h="510540">
                  <a:moveTo>
                    <a:pt x="229027" y="510462"/>
                  </a:moveTo>
                  <a:lnTo>
                    <a:pt x="140338" y="510462"/>
                  </a:lnTo>
                  <a:lnTo>
                    <a:pt x="0" y="0"/>
                  </a:lnTo>
                  <a:lnTo>
                    <a:pt x="98542" y="0"/>
                  </a:lnTo>
                  <a:lnTo>
                    <a:pt x="179416" y="359965"/>
                  </a:lnTo>
                  <a:lnTo>
                    <a:pt x="184515" y="395820"/>
                  </a:lnTo>
                  <a:lnTo>
                    <a:pt x="189610" y="359965"/>
                  </a:lnTo>
                  <a:lnTo>
                    <a:pt x="270144" y="0"/>
                  </a:lnTo>
                  <a:lnTo>
                    <a:pt x="368689" y="0"/>
                  </a:lnTo>
                  <a:lnTo>
                    <a:pt x="229027" y="510462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77758" y="401268"/>
              <a:ext cx="368935" cy="510540"/>
            </a:xfrm>
            <a:custGeom>
              <a:avLst/>
              <a:gdLst/>
              <a:ahLst/>
              <a:cxnLst/>
              <a:rect l="l" t="t" r="r" b="b"/>
              <a:pathLst>
                <a:path w="368934" h="510540">
                  <a:moveTo>
                    <a:pt x="229027" y="510462"/>
                  </a:moveTo>
                  <a:lnTo>
                    <a:pt x="368689" y="0"/>
                  </a:lnTo>
                  <a:lnTo>
                    <a:pt x="270144" y="0"/>
                  </a:lnTo>
                  <a:lnTo>
                    <a:pt x="189610" y="359965"/>
                  </a:lnTo>
                  <a:lnTo>
                    <a:pt x="184515" y="395820"/>
                  </a:lnTo>
                  <a:lnTo>
                    <a:pt x="179416" y="359965"/>
                  </a:lnTo>
                  <a:lnTo>
                    <a:pt x="98542" y="0"/>
                  </a:lnTo>
                  <a:lnTo>
                    <a:pt x="0" y="0"/>
                  </a:lnTo>
                  <a:lnTo>
                    <a:pt x="140338" y="510462"/>
                  </a:lnTo>
                  <a:lnTo>
                    <a:pt x="229027" y="510462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7302896" y="387070"/>
            <a:ext cx="354965" cy="539115"/>
            <a:chOff x="7302896" y="387070"/>
            <a:chExt cx="354965" cy="539115"/>
          </a:xfrm>
        </p:grpSpPr>
        <p:sp>
          <p:nvSpPr>
            <p:cNvPr id="48" name="object 48"/>
            <p:cNvSpPr/>
            <p:nvPr/>
          </p:nvSpPr>
          <p:spPr>
            <a:xfrm>
              <a:off x="7307659" y="391832"/>
              <a:ext cx="345440" cy="529590"/>
            </a:xfrm>
            <a:custGeom>
              <a:avLst/>
              <a:gdLst/>
              <a:ahLst/>
              <a:cxnLst/>
              <a:rect l="l" t="t" r="r" b="b"/>
              <a:pathLst>
                <a:path w="345440" h="529590">
                  <a:moveTo>
                    <a:pt x="188252" y="529333"/>
                  </a:moveTo>
                  <a:lnTo>
                    <a:pt x="128731" y="515953"/>
                  </a:lnTo>
                  <a:lnTo>
                    <a:pt x="62323" y="467784"/>
                  </a:lnTo>
                  <a:lnTo>
                    <a:pt x="21944" y="398075"/>
                  </a:lnTo>
                  <a:lnTo>
                    <a:pt x="3062" y="310608"/>
                  </a:lnTo>
                  <a:lnTo>
                    <a:pt x="0" y="282594"/>
                  </a:lnTo>
                  <a:lnTo>
                    <a:pt x="0" y="263723"/>
                  </a:lnTo>
                  <a:lnTo>
                    <a:pt x="9174" y="181300"/>
                  </a:lnTo>
                  <a:lnTo>
                    <a:pt x="42684" y="88830"/>
                  </a:lnTo>
                  <a:lnTo>
                    <a:pt x="92808" y="31567"/>
                  </a:lnTo>
                  <a:lnTo>
                    <a:pt x="154702" y="4948"/>
                  </a:lnTo>
                  <a:lnTo>
                    <a:pt x="177717" y="0"/>
                  </a:lnTo>
                  <a:lnTo>
                    <a:pt x="239650" y="15099"/>
                  </a:lnTo>
                  <a:lnTo>
                    <a:pt x="248568" y="18163"/>
                  </a:lnTo>
                  <a:lnTo>
                    <a:pt x="294448" y="61981"/>
                  </a:lnTo>
                  <a:lnTo>
                    <a:pt x="301407" y="69351"/>
                  </a:lnTo>
                  <a:lnTo>
                    <a:pt x="316756" y="106149"/>
                  </a:lnTo>
                  <a:lnTo>
                    <a:pt x="177038" y="106149"/>
                  </a:lnTo>
                  <a:lnTo>
                    <a:pt x="147816" y="113934"/>
                  </a:lnTo>
                  <a:lnTo>
                    <a:pt x="124710" y="136343"/>
                  </a:lnTo>
                  <a:lnTo>
                    <a:pt x="107719" y="171255"/>
                  </a:lnTo>
                  <a:lnTo>
                    <a:pt x="97525" y="216545"/>
                  </a:lnTo>
                  <a:lnTo>
                    <a:pt x="342155" y="216545"/>
                  </a:lnTo>
                  <a:lnTo>
                    <a:pt x="345241" y="251457"/>
                  </a:lnTo>
                  <a:lnTo>
                    <a:pt x="345241" y="307126"/>
                  </a:lnTo>
                  <a:lnTo>
                    <a:pt x="95825" y="307126"/>
                  </a:lnTo>
                  <a:lnTo>
                    <a:pt x="95825" y="308542"/>
                  </a:lnTo>
                  <a:lnTo>
                    <a:pt x="108059" y="357842"/>
                  </a:lnTo>
                  <a:lnTo>
                    <a:pt x="128106" y="391574"/>
                  </a:lnTo>
                  <a:lnTo>
                    <a:pt x="157670" y="415635"/>
                  </a:lnTo>
                  <a:lnTo>
                    <a:pt x="194030" y="424127"/>
                  </a:lnTo>
                  <a:lnTo>
                    <a:pt x="329579" y="424127"/>
                  </a:lnTo>
                  <a:lnTo>
                    <a:pt x="337766" y="436393"/>
                  </a:lnTo>
                  <a:lnTo>
                    <a:pt x="280678" y="500555"/>
                  </a:lnTo>
                  <a:lnTo>
                    <a:pt x="238423" y="518653"/>
                  </a:lnTo>
                  <a:lnTo>
                    <a:pt x="188252" y="529333"/>
                  </a:lnTo>
                  <a:close/>
                </a:path>
                <a:path w="345440" h="529590">
                  <a:moveTo>
                    <a:pt x="342155" y="216545"/>
                  </a:moveTo>
                  <a:lnTo>
                    <a:pt x="252474" y="216545"/>
                  </a:lnTo>
                  <a:lnTo>
                    <a:pt x="252474" y="206166"/>
                  </a:lnTo>
                  <a:lnTo>
                    <a:pt x="247037" y="167009"/>
                  </a:lnTo>
                  <a:lnTo>
                    <a:pt x="232086" y="134928"/>
                  </a:lnTo>
                  <a:lnTo>
                    <a:pt x="208811" y="113934"/>
                  </a:lnTo>
                  <a:lnTo>
                    <a:pt x="177038" y="106149"/>
                  </a:lnTo>
                  <a:lnTo>
                    <a:pt x="316756" y="106149"/>
                  </a:lnTo>
                  <a:lnTo>
                    <a:pt x="325708" y="127613"/>
                  </a:lnTo>
                  <a:lnTo>
                    <a:pt x="334027" y="148845"/>
                  </a:lnTo>
                  <a:lnTo>
                    <a:pt x="341801" y="212548"/>
                  </a:lnTo>
                  <a:lnTo>
                    <a:pt x="342155" y="216545"/>
                  </a:lnTo>
                  <a:close/>
                </a:path>
                <a:path w="345440" h="529590">
                  <a:moveTo>
                    <a:pt x="329579" y="424127"/>
                  </a:moveTo>
                  <a:lnTo>
                    <a:pt x="194030" y="424127"/>
                  </a:lnTo>
                  <a:lnTo>
                    <a:pt x="248057" y="409502"/>
                  </a:lnTo>
                  <a:lnTo>
                    <a:pt x="290532" y="365627"/>
                  </a:lnTo>
                  <a:lnTo>
                    <a:pt x="329579" y="42412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07659" y="391832"/>
              <a:ext cx="345440" cy="529590"/>
            </a:xfrm>
            <a:custGeom>
              <a:avLst/>
              <a:gdLst/>
              <a:ahLst/>
              <a:cxnLst/>
              <a:rect l="l" t="t" r="r" b="b"/>
              <a:pathLst>
                <a:path w="345440" h="529590">
                  <a:moveTo>
                    <a:pt x="188252" y="529333"/>
                  </a:moveTo>
                  <a:lnTo>
                    <a:pt x="238423" y="518653"/>
                  </a:lnTo>
                  <a:lnTo>
                    <a:pt x="280678" y="500555"/>
                  </a:lnTo>
                  <a:lnTo>
                    <a:pt x="308713" y="469045"/>
                  </a:lnTo>
                  <a:lnTo>
                    <a:pt x="337766" y="436393"/>
                  </a:lnTo>
                  <a:lnTo>
                    <a:pt x="290532" y="365627"/>
                  </a:lnTo>
                  <a:lnTo>
                    <a:pt x="248057" y="409502"/>
                  </a:lnTo>
                  <a:lnTo>
                    <a:pt x="245609" y="410177"/>
                  </a:lnTo>
                  <a:lnTo>
                    <a:pt x="194030" y="424127"/>
                  </a:lnTo>
                  <a:lnTo>
                    <a:pt x="157670" y="415635"/>
                  </a:lnTo>
                  <a:lnTo>
                    <a:pt x="95825" y="308542"/>
                  </a:lnTo>
                  <a:lnTo>
                    <a:pt x="95825" y="307126"/>
                  </a:lnTo>
                  <a:lnTo>
                    <a:pt x="345241" y="307126"/>
                  </a:lnTo>
                  <a:lnTo>
                    <a:pt x="345241" y="251457"/>
                  </a:lnTo>
                  <a:lnTo>
                    <a:pt x="341801" y="212548"/>
                  </a:lnTo>
                  <a:lnTo>
                    <a:pt x="334027" y="148845"/>
                  </a:lnTo>
                  <a:lnTo>
                    <a:pt x="325708" y="127613"/>
                  </a:lnTo>
                  <a:lnTo>
                    <a:pt x="301407" y="69351"/>
                  </a:lnTo>
                  <a:lnTo>
                    <a:pt x="294448" y="61981"/>
                  </a:lnTo>
                  <a:lnTo>
                    <a:pt x="248568" y="18163"/>
                  </a:lnTo>
                  <a:lnTo>
                    <a:pt x="239650" y="15099"/>
                  </a:lnTo>
                  <a:lnTo>
                    <a:pt x="177717" y="0"/>
                  </a:lnTo>
                  <a:lnTo>
                    <a:pt x="154702" y="4948"/>
                  </a:lnTo>
                  <a:lnTo>
                    <a:pt x="106699" y="19342"/>
                  </a:lnTo>
                  <a:lnTo>
                    <a:pt x="92808" y="31567"/>
                  </a:lnTo>
                  <a:lnTo>
                    <a:pt x="50291" y="73597"/>
                  </a:lnTo>
                  <a:lnTo>
                    <a:pt x="42684" y="88830"/>
                  </a:lnTo>
                  <a:lnTo>
                    <a:pt x="13252" y="156865"/>
                  </a:lnTo>
                  <a:lnTo>
                    <a:pt x="9174" y="181300"/>
                  </a:lnTo>
                  <a:lnTo>
                    <a:pt x="0" y="263723"/>
                  </a:lnTo>
                  <a:lnTo>
                    <a:pt x="0" y="282594"/>
                  </a:lnTo>
                  <a:lnTo>
                    <a:pt x="3062" y="310608"/>
                  </a:lnTo>
                  <a:lnTo>
                    <a:pt x="13423" y="379072"/>
                  </a:lnTo>
                  <a:lnTo>
                    <a:pt x="21944" y="398075"/>
                  </a:lnTo>
                  <a:lnTo>
                    <a:pt x="51650" y="457151"/>
                  </a:lnTo>
                  <a:lnTo>
                    <a:pt x="62323" y="467784"/>
                  </a:lnTo>
                  <a:lnTo>
                    <a:pt x="111116" y="509990"/>
                  </a:lnTo>
                  <a:lnTo>
                    <a:pt x="128731" y="515953"/>
                  </a:lnTo>
                  <a:lnTo>
                    <a:pt x="188252" y="52933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00421" y="493219"/>
              <a:ext cx="164474" cy="119920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7778672" y="387070"/>
            <a:ext cx="293370" cy="529590"/>
            <a:chOff x="7778672" y="387070"/>
            <a:chExt cx="293370" cy="529590"/>
          </a:xfrm>
        </p:grpSpPr>
        <p:sp>
          <p:nvSpPr>
            <p:cNvPr id="52" name="object 52"/>
            <p:cNvSpPr/>
            <p:nvPr/>
          </p:nvSpPr>
          <p:spPr>
            <a:xfrm>
              <a:off x="7783434" y="391832"/>
              <a:ext cx="283845" cy="520065"/>
            </a:xfrm>
            <a:custGeom>
              <a:avLst/>
              <a:gdLst/>
              <a:ahLst/>
              <a:cxnLst/>
              <a:rect l="l" t="t" r="r" b="b"/>
              <a:pathLst>
                <a:path w="283845" h="520065">
                  <a:moveTo>
                    <a:pt x="274847" y="92940"/>
                  </a:moveTo>
                  <a:lnTo>
                    <a:pt x="92426" y="92940"/>
                  </a:lnTo>
                  <a:lnTo>
                    <a:pt x="133927" y="38470"/>
                  </a:lnTo>
                  <a:lnTo>
                    <a:pt x="146115" y="24768"/>
                  </a:lnTo>
                  <a:lnTo>
                    <a:pt x="195570" y="5242"/>
                  </a:lnTo>
                  <a:lnTo>
                    <a:pt x="214416" y="0"/>
                  </a:lnTo>
                  <a:lnTo>
                    <a:pt x="254005" y="4010"/>
                  </a:lnTo>
                  <a:lnTo>
                    <a:pt x="283397" y="12738"/>
                  </a:lnTo>
                  <a:lnTo>
                    <a:pt x="274847" y="92940"/>
                  </a:lnTo>
                  <a:close/>
                </a:path>
                <a:path w="283845" h="520065">
                  <a:moveTo>
                    <a:pt x="94466" y="519898"/>
                  </a:moveTo>
                  <a:lnTo>
                    <a:pt x="0" y="519898"/>
                  </a:lnTo>
                  <a:lnTo>
                    <a:pt x="0" y="9435"/>
                  </a:lnTo>
                  <a:lnTo>
                    <a:pt x="88010" y="9435"/>
                  </a:lnTo>
                  <a:lnTo>
                    <a:pt x="91747" y="81617"/>
                  </a:lnTo>
                  <a:lnTo>
                    <a:pt x="92426" y="92940"/>
                  </a:lnTo>
                  <a:lnTo>
                    <a:pt x="274847" y="92940"/>
                  </a:lnTo>
                  <a:lnTo>
                    <a:pt x="270773" y="131153"/>
                  </a:lnTo>
                  <a:lnTo>
                    <a:pt x="194027" y="131153"/>
                  </a:lnTo>
                  <a:lnTo>
                    <a:pt x="160897" y="135635"/>
                  </a:lnTo>
                  <a:lnTo>
                    <a:pt x="134563" y="149081"/>
                  </a:lnTo>
                  <a:lnTo>
                    <a:pt x="110776" y="175501"/>
                  </a:lnTo>
                  <a:lnTo>
                    <a:pt x="94466" y="213243"/>
                  </a:lnTo>
                  <a:lnTo>
                    <a:pt x="94466" y="519898"/>
                  </a:lnTo>
                  <a:close/>
                </a:path>
                <a:path w="283845" h="520065">
                  <a:moveTo>
                    <a:pt x="269465" y="143420"/>
                  </a:moveTo>
                  <a:lnTo>
                    <a:pt x="231237" y="134220"/>
                  </a:lnTo>
                  <a:lnTo>
                    <a:pt x="194027" y="131153"/>
                  </a:lnTo>
                  <a:lnTo>
                    <a:pt x="270773" y="131153"/>
                  </a:lnTo>
                  <a:lnTo>
                    <a:pt x="269465" y="14342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783434" y="391832"/>
              <a:ext cx="283845" cy="520065"/>
            </a:xfrm>
            <a:custGeom>
              <a:avLst/>
              <a:gdLst/>
              <a:ahLst/>
              <a:cxnLst/>
              <a:rect l="l" t="t" r="r" b="b"/>
              <a:pathLst>
                <a:path w="283845" h="520065">
                  <a:moveTo>
                    <a:pt x="214416" y="0"/>
                  </a:moveTo>
                  <a:lnTo>
                    <a:pt x="195570" y="5242"/>
                  </a:lnTo>
                  <a:lnTo>
                    <a:pt x="146115" y="24768"/>
                  </a:lnTo>
                  <a:lnTo>
                    <a:pt x="133927" y="38470"/>
                  </a:lnTo>
                  <a:lnTo>
                    <a:pt x="92426" y="92940"/>
                  </a:lnTo>
                  <a:lnTo>
                    <a:pt x="91747" y="81617"/>
                  </a:lnTo>
                  <a:lnTo>
                    <a:pt x="88010" y="9435"/>
                  </a:lnTo>
                  <a:lnTo>
                    <a:pt x="0" y="9435"/>
                  </a:lnTo>
                  <a:lnTo>
                    <a:pt x="0" y="519898"/>
                  </a:lnTo>
                  <a:lnTo>
                    <a:pt x="94466" y="519898"/>
                  </a:lnTo>
                  <a:lnTo>
                    <a:pt x="94466" y="213243"/>
                  </a:lnTo>
                  <a:lnTo>
                    <a:pt x="94466" y="213243"/>
                  </a:lnTo>
                  <a:lnTo>
                    <a:pt x="110776" y="175501"/>
                  </a:lnTo>
                  <a:lnTo>
                    <a:pt x="134563" y="149081"/>
                  </a:lnTo>
                  <a:lnTo>
                    <a:pt x="160897" y="135635"/>
                  </a:lnTo>
                  <a:lnTo>
                    <a:pt x="194027" y="131153"/>
                  </a:lnTo>
                  <a:lnTo>
                    <a:pt x="231237" y="134220"/>
                  </a:lnTo>
                  <a:lnTo>
                    <a:pt x="269465" y="143420"/>
                  </a:lnTo>
                  <a:lnTo>
                    <a:pt x="283397" y="12738"/>
                  </a:lnTo>
                  <a:lnTo>
                    <a:pt x="254005" y="4010"/>
                  </a:lnTo>
                  <a:lnTo>
                    <a:pt x="214416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8121924" y="396505"/>
            <a:ext cx="378460" cy="520065"/>
            <a:chOff x="8121924" y="396505"/>
            <a:chExt cx="378460" cy="520065"/>
          </a:xfrm>
        </p:grpSpPr>
        <p:sp>
          <p:nvSpPr>
            <p:cNvPr id="55" name="object 55"/>
            <p:cNvSpPr/>
            <p:nvPr/>
          </p:nvSpPr>
          <p:spPr>
            <a:xfrm>
              <a:off x="8126686" y="401268"/>
              <a:ext cx="368935" cy="510540"/>
            </a:xfrm>
            <a:custGeom>
              <a:avLst/>
              <a:gdLst/>
              <a:ahLst/>
              <a:cxnLst/>
              <a:rect l="l" t="t" r="r" b="b"/>
              <a:pathLst>
                <a:path w="368934" h="510540">
                  <a:moveTo>
                    <a:pt x="229027" y="510462"/>
                  </a:moveTo>
                  <a:lnTo>
                    <a:pt x="140337" y="510462"/>
                  </a:lnTo>
                  <a:lnTo>
                    <a:pt x="0" y="0"/>
                  </a:lnTo>
                  <a:lnTo>
                    <a:pt x="98542" y="0"/>
                  </a:lnTo>
                  <a:lnTo>
                    <a:pt x="179416" y="359965"/>
                  </a:lnTo>
                  <a:lnTo>
                    <a:pt x="184514" y="395820"/>
                  </a:lnTo>
                  <a:lnTo>
                    <a:pt x="189610" y="359965"/>
                  </a:lnTo>
                  <a:lnTo>
                    <a:pt x="270143" y="0"/>
                  </a:lnTo>
                  <a:lnTo>
                    <a:pt x="368688" y="0"/>
                  </a:lnTo>
                  <a:lnTo>
                    <a:pt x="229027" y="510462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26686" y="401268"/>
              <a:ext cx="368935" cy="510540"/>
            </a:xfrm>
            <a:custGeom>
              <a:avLst/>
              <a:gdLst/>
              <a:ahLst/>
              <a:cxnLst/>
              <a:rect l="l" t="t" r="r" b="b"/>
              <a:pathLst>
                <a:path w="368934" h="510540">
                  <a:moveTo>
                    <a:pt x="229027" y="510462"/>
                  </a:moveTo>
                  <a:lnTo>
                    <a:pt x="368688" y="0"/>
                  </a:lnTo>
                  <a:lnTo>
                    <a:pt x="270143" y="0"/>
                  </a:lnTo>
                  <a:lnTo>
                    <a:pt x="189610" y="359965"/>
                  </a:lnTo>
                  <a:lnTo>
                    <a:pt x="184514" y="395820"/>
                  </a:lnTo>
                  <a:lnTo>
                    <a:pt x="179416" y="359965"/>
                  </a:lnTo>
                  <a:lnTo>
                    <a:pt x="98542" y="0"/>
                  </a:lnTo>
                  <a:lnTo>
                    <a:pt x="0" y="0"/>
                  </a:lnTo>
                  <a:lnTo>
                    <a:pt x="140337" y="510462"/>
                  </a:lnTo>
                  <a:lnTo>
                    <a:pt x="229027" y="510462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8586824" y="196000"/>
            <a:ext cx="309245" cy="720725"/>
            <a:chOff x="8586824" y="196000"/>
            <a:chExt cx="309245" cy="720725"/>
          </a:xfrm>
        </p:grpSpPr>
        <p:sp>
          <p:nvSpPr>
            <p:cNvPr id="58" name="object 58"/>
            <p:cNvSpPr/>
            <p:nvPr/>
          </p:nvSpPr>
          <p:spPr>
            <a:xfrm>
              <a:off x="8591587" y="200762"/>
              <a:ext cx="299720" cy="711200"/>
            </a:xfrm>
            <a:custGeom>
              <a:avLst/>
              <a:gdLst/>
              <a:ahLst/>
              <a:cxnLst/>
              <a:rect l="l" t="t" r="r" b="b"/>
              <a:pathLst>
                <a:path w="299720" h="711200">
                  <a:moveTo>
                    <a:pt x="200145" y="604346"/>
                  </a:moveTo>
                  <a:lnTo>
                    <a:pt x="104659" y="604346"/>
                  </a:lnTo>
                  <a:lnTo>
                    <a:pt x="104659" y="307598"/>
                  </a:lnTo>
                  <a:lnTo>
                    <a:pt x="0" y="307598"/>
                  </a:lnTo>
                  <a:lnTo>
                    <a:pt x="0" y="200505"/>
                  </a:lnTo>
                  <a:lnTo>
                    <a:pt x="200145" y="200505"/>
                  </a:lnTo>
                  <a:lnTo>
                    <a:pt x="200145" y="604346"/>
                  </a:lnTo>
                  <a:close/>
                </a:path>
                <a:path w="299720" h="711200">
                  <a:moveTo>
                    <a:pt x="299709" y="710967"/>
                  </a:moveTo>
                  <a:lnTo>
                    <a:pt x="0" y="710967"/>
                  </a:lnTo>
                  <a:lnTo>
                    <a:pt x="0" y="604346"/>
                  </a:lnTo>
                  <a:lnTo>
                    <a:pt x="299709" y="604346"/>
                  </a:lnTo>
                  <a:lnTo>
                    <a:pt x="299709" y="710967"/>
                  </a:lnTo>
                  <a:close/>
                </a:path>
                <a:path w="299720" h="711200">
                  <a:moveTo>
                    <a:pt x="152233" y="139645"/>
                  </a:moveTo>
                  <a:lnTo>
                    <a:pt x="129975" y="134456"/>
                  </a:lnTo>
                  <a:lnTo>
                    <a:pt x="112816" y="119831"/>
                  </a:lnTo>
                  <a:lnTo>
                    <a:pt x="101771" y="97893"/>
                  </a:lnTo>
                  <a:lnTo>
                    <a:pt x="97865" y="69822"/>
                  </a:lnTo>
                  <a:lnTo>
                    <a:pt x="101771" y="41752"/>
                  </a:lnTo>
                  <a:lnTo>
                    <a:pt x="112816" y="19342"/>
                  </a:lnTo>
                  <a:lnTo>
                    <a:pt x="129975" y="5189"/>
                  </a:lnTo>
                  <a:lnTo>
                    <a:pt x="152233" y="0"/>
                  </a:lnTo>
                  <a:lnTo>
                    <a:pt x="192160" y="19578"/>
                  </a:lnTo>
                  <a:lnTo>
                    <a:pt x="206942" y="69822"/>
                  </a:lnTo>
                  <a:lnTo>
                    <a:pt x="192160" y="120067"/>
                  </a:lnTo>
                  <a:lnTo>
                    <a:pt x="152233" y="139645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591587" y="401268"/>
              <a:ext cx="299720" cy="510540"/>
            </a:xfrm>
            <a:custGeom>
              <a:avLst/>
              <a:gdLst/>
              <a:ahLst/>
              <a:cxnLst/>
              <a:rect l="l" t="t" r="r" b="b"/>
              <a:pathLst>
                <a:path w="299720" h="510540">
                  <a:moveTo>
                    <a:pt x="0" y="107093"/>
                  </a:moveTo>
                  <a:lnTo>
                    <a:pt x="104659" y="107093"/>
                  </a:lnTo>
                  <a:lnTo>
                    <a:pt x="104659" y="403840"/>
                  </a:lnTo>
                  <a:lnTo>
                    <a:pt x="0" y="403840"/>
                  </a:lnTo>
                  <a:lnTo>
                    <a:pt x="0" y="510462"/>
                  </a:lnTo>
                  <a:lnTo>
                    <a:pt x="299709" y="510462"/>
                  </a:lnTo>
                  <a:lnTo>
                    <a:pt x="299709" y="403840"/>
                  </a:lnTo>
                  <a:lnTo>
                    <a:pt x="200145" y="403840"/>
                  </a:lnTo>
                  <a:lnTo>
                    <a:pt x="200145" y="0"/>
                  </a:lnTo>
                  <a:lnTo>
                    <a:pt x="0" y="0"/>
                  </a:lnTo>
                  <a:lnTo>
                    <a:pt x="0" y="10709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4690" y="196000"/>
              <a:ext cx="118602" cy="149170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8968133" y="387070"/>
            <a:ext cx="789940" cy="539115"/>
            <a:chOff x="8968133" y="387070"/>
            <a:chExt cx="789940" cy="539115"/>
          </a:xfrm>
        </p:grpSpPr>
        <p:sp>
          <p:nvSpPr>
            <p:cNvPr id="62" name="object 62"/>
            <p:cNvSpPr/>
            <p:nvPr/>
          </p:nvSpPr>
          <p:spPr>
            <a:xfrm>
              <a:off x="8972896" y="391832"/>
              <a:ext cx="345440" cy="529590"/>
            </a:xfrm>
            <a:custGeom>
              <a:avLst/>
              <a:gdLst/>
              <a:ahLst/>
              <a:cxnLst/>
              <a:rect l="l" t="t" r="r" b="b"/>
              <a:pathLst>
                <a:path w="345440" h="529590">
                  <a:moveTo>
                    <a:pt x="188252" y="529333"/>
                  </a:moveTo>
                  <a:lnTo>
                    <a:pt x="128581" y="515897"/>
                  </a:lnTo>
                  <a:lnTo>
                    <a:pt x="62220" y="467682"/>
                  </a:lnTo>
                  <a:lnTo>
                    <a:pt x="21930" y="398073"/>
                  </a:lnTo>
                  <a:lnTo>
                    <a:pt x="3090" y="310888"/>
                  </a:lnTo>
                  <a:lnTo>
                    <a:pt x="0" y="282594"/>
                  </a:lnTo>
                  <a:lnTo>
                    <a:pt x="0" y="263723"/>
                  </a:lnTo>
                  <a:lnTo>
                    <a:pt x="9165" y="181344"/>
                  </a:lnTo>
                  <a:lnTo>
                    <a:pt x="42636" y="88920"/>
                  </a:lnTo>
                  <a:lnTo>
                    <a:pt x="92616" y="31753"/>
                  </a:lnTo>
                  <a:lnTo>
                    <a:pt x="154882" y="4863"/>
                  </a:lnTo>
                  <a:lnTo>
                    <a:pt x="177718" y="0"/>
                  </a:lnTo>
                  <a:lnTo>
                    <a:pt x="239284" y="14979"/>
                  </a:lnTo>
                  <a:lnTo>
                    <a:pt x="248568" y="18163"/>
                  </a:lnTo>
                  <a:lnTo>
                    <a:pt x="294697" y="62218"/>
                  </a:lnTo>
                  <a:lnTo>
                    <a:pt x="301408" y="69351"/>
                  </a:lnTo>
                  <a:lnTo>
                    <a:pt x="316766" y="106149"/>
                  </a:lnTo>
                  <a:lnTo>
                    <a:pt x="177038" y="106149"/>
                  </a:lnTo>
                  <a:lnTo>
                    <a:pt x="147816" y="113934"/>
                  </a:lnTo>
                  <a:lnTo>
                    <a:pt x="124710" y="136343"/>
                  </a:lnTo>
                  <a:lnTo>
                    <a:pt x="107719" y="171255"/>
                  </a:lnTo>
                  <a:lnTo>
                    <a:pt x="97525" y="216545"/>
                  </a:lnTo>
                  <a:lnTo>
                    <a:pt x="342182" y="216545"/>
                  </a:lnTo>
                  <a:lnTo>
                    <a:pt x="345241" y="251457"/>
                  </a:lnTo>
                  <a:lnTo>
                    <a:pt x="345241" y="307126"/>
                  </a:lnTo>
                  <a:lnTo>
                    <a:pt x="95825" y="307126"/>
                  </a:lnTo>
                  <a:lnTo>
                    <a:pt x="95825" y="308542"/>
                  </a:lnTo>
                  <a:lnTo>
                    <a:pt x="108060" y="357842"/>
                  </a:lnTo>
                  <a:lnTo>
                    <a:pt x="128107" y="391574"/>
                  </a:lnTo>
                  <a:lnTo>
                    <a:pt x="157670" y="415635"/>
                  </a:lnTo>
                  <a:lnTo>
                    <a:pt x="194030" y="424127"/>
                  </a:lnTo>
                  <a:lnTo>
                    <a:pt x="329579" y="424127"/>
                  </a:lnTo>
                  <a:lnTo>
                    <a:pt x="337766" y="436393"/>
                  </a:lnTo>
                  <a:lnTo>
                    <a:pt x="280679" y="500555"/>
                  </a:lnTo>
                  <a:lnTo>
                    <a:pt x="238513" y="518623"/>
                  </a:lnTo>
                  <a:lnTo>
                    <a:pt x="188252" y="529333"/>
                  </a:lnTo>
                  <a:close/>
                </a:path>
                <a:path w="345440" h="529590">
                  <a:moveTo>
                    <a:pt x="342182" y="216545"/>
                  </a:moveTo>
                  <a:lnTo>
                    <a:pt x="252474" y="216545"/>
                  </a:lnTo>
                  <a:lnTo>
                    <a:pt x="252474" y="206166"/>
                  </a:lnTo>
                  <a:lnTo>
                    <a:pt x="247038" y="167009"/>
                  </a:lnTo>
                  <a:lnTo>
                    <a:pt x="232086" y="134928"/>
                  </a:lnTo>
                  <a:lnTo>
                    <a:pt x="208811" y="113934"/>
                  </a:lnTo>
                  <a:lnTo>
                    <a:pt x="177038" y="106149"/>
                  </a:lnTo>
                  <a:lnTo>
                    <a:pt x="316766" y="106149"/>
                  </a:lnTo>
                  <a:lnTo>
                    <a:pt x="325477" y="127023"/>
                  </a:lnTo>
                  <a:lnTo>
                    <a:pt x="334028" y="148845"/>
                  </a:lnTo>
                  <a:lnTo>
                    <a:pt x="341831" y="212538"/>
                  </a:lnTo>
                  <a:lnTo>
                    <a:pt x="342182" y="216545"/>
                  </a:lnTo>
                  <a:close/>
                </a:path>
                <a:path w="345440" h="529590">
                  <a:moveTo>
                    <a:pt x="329579" y="424127"/>
                  </a:moveTo>
                  <a:lnTo>
                    <a:pt x="194030" y="424127"/>
                  </a:lnTo>
                  <a:lnTo>
                    <a:pt x="248057" y="409502"/>
                  </a:lnTo>
                  <a:lnTo>
                    <a:pt x="290533" y="365627"/>
                  </a:lnTo>
                  <a:lnTo>
                    <a:pt x="329579" y="42412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972896" y="391832"/>
              <a:ext cx="345440" cy="529590"/>
            </a:xfrm>
            <a:custGeom>
              <a:avLst/>
              <a:gdLst/>
              <a:ahLst/>
              <a:cxnLst/>
              <a:rect l="l" t="t" r="r" b="b"/>
              <a:pathLst>
                <a:path w="345440" h="529590">
                  <a:moveTo>
                    <a:pt x="188252" y="529333"/>
                  </a:moveTo>
                  <a:lnTo>
                    <a:pt x="238513" y="518623"/>
                  </a:lnTo>
                  <a:lnTo>
                    <a:pt x="280679" y="500555"/>
                  </a:lnTo>
                  <a:lnTo>
                    <a:pt x="308890" y="468848"/>
                  </a:lnTo>
                  <a:lnTo>
                    <a:pt x="337766" y="436393"/>
                  </a:lnTo>
                  <a:lnTo>
                    <a:pt x="290533" y="365627"/>
                  </a:lnTo>
                  <a:lnTo>
                    <a:pt x="248057" y="409502"/>
                  </a:lnTo>
                  <a:lnTo>
                    <a:pt x="245447" y="410221"/>
                  </a:lnTo>
                  <a:lnTo>
                    <a:pt x="194030" y="424127"/>
                  </a:lnTo>
                  <a:lnTo>
                    <a:pt x="157670" y="415635"/>
                  </a:lnTo>
                  <a:lnTo>
                    <a:pt x="95825" y="308542"/>
                  </a:lnTo>
                  <a:lnTo>
                    <a:pt x="95825" y="307126"/>
                  </a:lnTo>
                  <a:lnTo>
                    <a:pt x="345241" y="307126"/>
                  </a:lnTo>
                  <a:lnTo>
                    <a:pt x="345241" y="251457"/>
                  </a:lnTo>
                  <a:lnTo>
                    <a:pt x="341831" y="212538"/>
                  </a:lnTo>
                  <a:lnTo>
                    <a:pt x="334028" y="148845"/>
                  </a:lnTo>
                  <a:lnTo>
                    <a:pt x="325477" y="127023"/>
                  </a:lnTo>
                  <a:lnTo>
                    <a:pt x="301408" y="69351"/>
                  </a:lnTo>
                  <a:lnTo>
                    <a:pt x="294697" y="62218"/>
                  </a:lnTo>
                  <a:lnTo>
                    <a:pt x="248568" y="18163"/>
                  </a:lnTo>
                  <a:lnTo>
                    <a:pt x="239284" y="14979"/>
                  </a:lnTo>
                  <a:lnTo>
                    <a:pt x="177718" y="0"/>
                  </a:lnTo>
                  <a:lnTo>
                    <a:pt x="154882" y="4863"/>
                  </a:lnTo>
                  <a:lnTo>
                    <a:pt x="106699" y="19342"/>
                  </a:lnTo>
                  <a:lnTo>
                    <a:pt x="92616" y="31753"/>
                  </a:lnTo>
                  <a:lnTo>
                    <a:pt x="50292" y="73597"/>
                  </a:lnTo>
                  <a:lnTo>
                    <a:pt x="42636" y="88920"/>
                  </a:lnTo>
                  <a:lnTo>
                    <a:pt x="13253" y="156865"/>
                  </a:lnTo>
                  <a:lnTo>
                    <a:pt x="9165" y="181344"/>
                  </a:lnTo>
                  <a:lnTo>
                    <a:pt x="0" y="263723"/>
                  </a:lnTo>
                  <a:lnTo>
                    <a:pt x="0" y="282594"/>
                  </a:lnTo>
                  <a:lnTo>
                    <a:pt x="3090" y="310888"/>
                  </a:lnTo>
                  <a:lnTo>
                    <a:pt x="13423" y="379072"/>
                  </a:lnTo>
                  <a:lnTo>
                    <a:pt x="21930" y="398073"/>
                  </a:lnTo>
                  <a:lnTo>
                    <a:pt x="51650" y="457151"/>
                  </a:lnTo>
                  <a:lnTo>
                    <a:pt x="62220" y="467682"/>
                  </a:lnTo>
                  <a:lnTo>
                    <a:pt x="111116" y="509990"/>
                  </a:lnTo>
                  <a:lnTo>
                    <a:pt x="128581" y="515897"/>
                  </a:lnTo>
                  <a:lnTo>
                    <a:pt x="188252" y="52933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5659" y="493219"/>
              <a:ext cx="164474" cy="11992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9360322" y="401268"/>
              <a:ext cx="393065" cy="510540"/>
            </a:xfrm>
            <a:custGeom>
              <a:avLst/>
              <a:gdLst/>
              <a:ahLst/>
              <a:cxnLst/>
              <a:rect l="l" t="t" r="r" b="b"/>
              <a:pathLst>
                <a:path w="393065" h="510540">
                  <a:moveTo>
                    <a:pt x="326553" y="510462"/>
                  </a:moveTo>
                  <a:lnTo>
                    <a:pt x="243640" y="510462"/>
                  </a:lnTo>
                  <a:lnTo>
                    <a:pt x="195388" y="185880"/>
                  </a:lnTo>
                  <a:lnTo>
                    <a:pt x="148835" y="510462"/>
                  </a:lnTo>
                  <a:lnTo>
                    <a:pt x="65922" y="510462"/>
                  </a:lnTo>
                  <a:lnTo>
                    <a:pt x="0" y="0"/>
                  </a:lnTo>
                  <a:lnTo>
                    <a:pt x="86311" y="0"/>
                  </a:lnTo>
                  <a:lnTo>
                    <a:pt x="118253" y="351945"/>
                  </a:lnTo>
                  <a:lnTo>
                    <a:pt x="164466" y="0"/>
                  </a:lnTo>
                  <a:lnTo>
                    <a:pt x="227669" y="0"/>
                  </a:lnTo>
                  <a:lnTo>
                    <a:pt x="273884" y="350530"/>
                  </a:lnTo>
                  <a:lnTo>
                    <a:pt x="278639" y="300993"/>
                  </a:lnTo>
                  <a:lnTo>
                    <a:pt x="305824" y="0"/>
                  </a:lnTo>
                  <a:lnTo>
                    <a:pt x="392474" y="0"/>
                  </a:lnTo>
                  <a:lnTo>
                    <a:pt x="326553" y="510462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360322" y="401268"/>
              <a:ext cx="393065" cy="510540"/>
            </a:xfrm>
            <a:custGeom>
              <a:avLst/>
              <a:gdLst/>
              <a:ahLst/>
              <a:cxnLst/>
              <a:rect l="l" t="t" r="r" b="b"/>
              <a:pathLst>
                <a:path w="393065" h="510540">
                  <a:moveTo>
                    <a:pt x="148835" y="510462"/>
                  </a:moveTo>
                  <a:lnTo>
                    <a:pt x="187911" y="237775"/>
                  </a:lnTo>
                  <a:lnTo>
                    <a:pt x="195388" y="185880"/>
                  </a:lnTo>
                  <a:lnTo>
                    <a:pt x="203203" y="237775"/>
                  </a:lnTo>
                  <a:lnTo>
                    <a:pt x="243640" y="510462"/>
                  </a:lnTo>
                  <a:lnTo>
                    <a:pt x="326553" y="510462"/>
                  </a:lnTo>
                  <a:lnTo>
                    <a:pt x="392474" y="0"/>
                  </a:lnTo>
                  <a:lnTo>
                    <a:pt x="305824" y="0"/>
                  </a:lnTo>
                  <a:lnTo>
                    <a:pt x="278639" y="300993"/>
                  </a:lnTo>
                  <a:lnTo>
                    <a:pt x="273884" y="350530"/>
                  </a:lnTo>
                  <a:lnTo>
                    <a:pt x="267427" y="301937"/>
                  </a:lnTo>
                  <a:lnTo>
                    <a:pt x="227669" y="0"/>
                  </a:lnTo>
                  <a:lnTo>
                    <a:pt x="164466" y="0"/>
                  </a:lnTo>
                  <a:lnTo>
                    <a:pt x="124709" y="303352"/>
                  </a:lnTo>
                  <a:lnTo>
                    <a:pt x="118253" y="351945"/>
                  </a:lnTo>
                  <a:lnTo>
                    <a:pt x="113834" y="303352"/>
                  </a:lnTo>
                  <a:lnTo>
                    <a:pt x="86311" y="0"/>
                  </a:lnTo>
                  <a:lnTo>
                    <a:pt x="0" y="0"/>
                  </a:lnTo>
                  <a:lnTo>
                    <a:pt x="65922" y="510462"/>
                  </a:lnTo>
                  <a:lnTo>
                    <a:pt x="148835" y="510462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882" y="559767"/>
            <a:ext cx="4827570" cy="279303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3000" y="558800"/>
            <a:ext cx="4822552" cy="27967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6500" y="3505200"/>
            <a:ext cx="4827569" cy="27994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23000" y="3505200"/>
            <a:ext cx="4822553" cy="27994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1658" y="217404"/>
            <a:ext cx="691243" cy="65005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1206798" y="1178030"/>
            <a:ext cx="812800" cy="4502150"/>
            <a:chOff x="11206798" y="1178030"/>
            <a:chExt cx="812800" cy="4502150"/>
          </a:xfrm>
        </p:grpSpPr>
        <p:sp>
          <p:nvSpPr>
            <p:cNvPr id="8" name="object 8"/>
            <p:cNvSpPr/>
            <p:nvPr/>
          </p:nvSpPr>
          <p:spPr>
            <a:xfrm>
              <a:off x="11338648" y="1319559"/>
              <a:ext cx="671195" cy="4351020"/>
            </a:xfrm>
            <a:custGeom>
              <a:avLst/>
              <a:gdLst/>
              <a:ahLst/>
              <a:cxnLst/>
              <a:rect l="l" t="t" r="r" b="b"/>
              <a:pathLst>
                <a:path w="671195" h="4351020">
                  <a:moveTo>
                    <a:pt x="670930" y="4015416"/>
                  </a:moveTo>
                  <a:lnTo>
                    <a:pt x="670930" y="335465"/>
                  </a:lnTo>
                  <a:lnTo>
                    <a:pt x="667293" y="285892"/>
                  </a:lnTo>
                  <a:lnTo>
                    <a:pt x="656727" y="238578"/>
                  </a:lnTo>
                  <a:lnTo>
                    <a:pt x="639751" y="194041"/>
                  </a:lnTo>
                  <a:lnTo>
                    <a:pt x="616884" y="152801"/>
                  </a:lnTo>
                  <a:lnTo>
                    <a:pt x="588646" y="115375"/>
                  </a:lnTo>
                  <a:lnTo>
                    <a:pt x="555555" y="82284"/>
                  </a:lnTo>
                  <a:lnTo>
                    <a:pt x="518129" y="54045"/>
                  </a:lnTo>
                  <a:lnTo>
                    <a:pt x="476888" y="31179"/>
                  </a:lnTo>
                  <a:lnTo>
                    <a:pt x="432351" y="14203"/>
                  </a:lnTo>
                  <a:lnTo>
                    <a:pt x="385037" y="3637"/>
                  </a:lnTo>
                  <a:lnTo>
                    <a:pt x="335465" y="0"/>
                  </a:lnTo>
                  <a:lnTo>
                    <a:pt x="285892" y="3637"/>
                  </a:lnTo>
                  <a:lnTo>
                    <a:pt x="238578" y="14203"/>
                  </a:lnTo>
                  <a:lnTo>
                    <a:pt x="194041" y="31179"/>
                  </a:lnTo>
                  <a:lnTo>
                    <a:pt x="152800" y="54045"/>
                  </a:lnTo>
                  <a:lnTo>
                    <a:pt x="115375" y="82284"/>
                  </a:lnTo>
                  <a:lnTo>
                    <a:pt x="82284" y="115375"/>
                  </a:lnTo>
                  <a:lnTo>
                    <a:pt x="54045" y="152801"/>
                  </a:lnTo>
                  <a:lnTo>
                    <a:pt x="31178" y="194041"/>
                  </a:lnTo>
                  <a:lnTo>
                    <a:pt x="14203" y="238578"/>
                  </a:lnTo>
                  <a:lnTo>
                    <a:pt x="3637" y="285892"/>
                  </a:lnTo>
                  <a:lnTo>
                    <a:pt x="0" y="335465"/>
                  </a:lnTo>
                  <a:lnTo>
                    <a:pt x="0" y="4015414"/>
                  </a:lnTo>
                  <a:lnTo>
                    <a:pt x="3637" y="4064987"/>
                  </a:lnTo>
                  <a:lnTo>
                    <a:pt x="14203" y="4112301"/>
                  </a:lnTo>
                  <a:lnTo>
                    <a:pt x="31178" y="4156838"/>
                  </a:lnTo>
                  <a:lnTo>
                    <a:pt x="54045" y="4198079"/>
                  </a:lnTo>
                  <a:lnTo>
                    <a:pt x="82284" y="4235504"/>
                  </a:lnTo>
                  <a:lnTo>
                    <a:pt x="115375" y="4268596"/>
                  </a:lnTo>
                  <a:lnTo>
                    <a:pt x="152800" y="4296835"/>
                  </a:lnTo>
                  <a:lnTo>
                    <a:pt x="194041" y="4319701"/>
                  </a:lnTo>
                  <a:lnTo>
                    <a:pt x="238578" y="4336677"/>
                  </a:lnTo>
                  <a:lnTo>
                    <a:pt x="285892" y="4347243"/>
                  </a:lnTo>
                  <a:lnTo>
                    <a:pt x="335465" y="4350882"/>
                  </a:lnTo>
                  <a:lnTo>
                    <a:pt x="385037" y="4347245"/>
                  </a:lnTo>
                  <a:lnTo>
                    <a:pt x="432352" y="4336679"/>
                  </a:lnTo>
                  <a:lnTo>
                    <a:pt x="476889" y="4319703"/>
                  </a:lnTo>
                  <a:lnTo>
                    <a:pt x="518129" y="4296836"/>
                  </a:lnTo>
                  <a:lnTo>
                    <a:pt x="555555" y="4268598"/>
                  </a:lnTo>
                  <a:lnTo>
                    <a:pt x="588646" y="4235506"/>
                  </a:lnTo>
                  <a:lnTo>
                    <a:pt x="616885" y="4198080"/>
                  </a:lnTo>
                  <a:lnTo>
                    <a:pt x="639751" y="4156840"/>
                  </a:lnTo>
                  <a:lnTo>
                    <a:pt x="656727" y="4112303"/>
                  </a:lnTo>
                  <a:lnTo>
                    <a:pt x="667293" y="4064988"/>
                  </a:lnTo>
                  <a:lnTo>
                    <a:pt x="670930" y="4015416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38648" y="1319558"/>
              <a:ext cx="671195" cy="4351020"/>
            </a:xfrm>
            <a:custGeom>
              <a:avLst/>
              <a:gdLst/>
              <a:ahLst/>
              <a:cxnLst/>
              <a:rect l="l" t="t" r="r" b="b"/>
              <a:pathLst>
                <a:path w="671195" h="4351020">
                  <a:moveTo>
                    <a:pt x="335465" y="0"/>
                  </a:moveTo>
                  <a:lnTo>
                    <a:pt x="267857" y="6815"/>
                  </a:lnTo>
                  <a:lnTo>
                    <a:pt x="204887" y="26362"/>
                  </a:lnTo>
                  <a:lnTo>
                    <a:pt x="147903" y="57292"/>
                  </a:lnTo>
                  <a:lnTo>
                    <a:pt x="98255" y="98255"/>
                  </a:lnTo>
                  <a:lnTo>
                    <a:pt x="57292" y="147903"/>
                  </a:lnTo>
                  <a:lnTo>
                    <a:pt x="26362" y="204887"/>
                  </a:lnTo>
                  <a:lnTo>
                    <a:pt x="6815" y="267857"/>
                  </a:lnTo>
                  <a:lnTo>
                    <a:pt x="0" y="335465"/>
                  </a:lnTo>
                  <a:lnTo>
                    <a:pt x="0" y="4015414"/>
                  </a:lnTo>
                  <a:lnTo>
                    <a:pt x="6815" y="4083022"/>
                  </a:lnTo>
                  <a:lnTo>
                    <a:pt x="26362" y="4145992"/>
                  </a:lnTo>
                  <a:lnTo>
                    <a:pt x="57292" y="4202976"/>
                  </a:lnTo>
                  <a:lnTo>
                    <a:pt x="98255" y="4252624"/>
                  </a:lnTo>
                  <a:lnTo>
                    <a:pt x="147903" y="4293588"/>
                  </a:lnTo>
                  <a:lnTo>
                    <a:pt x="204887" y="4324518"/>
                  </a:lnTo>
                  <a:lnTo>
                    <a:pt x="267857" y="4344065"/>
                  </a:lnTo>
                  <a:lnTo>
                    <a:pt x="335465" y="4350880"/>
                  </a:lnTo>
                  <a:lnTo>
                    <a:pt x="403073" y="4344067"/>
                  </a:lnTo>
                  <a:lnTo>
                    <a:pt x="466043" y="4324519"/>
                  </a:lnTo>
                  <a:lnTo>
                    <a:pt x="523027" y="4293589"/>
                  </a:lnTo>
                  <a:lnTo>
                    <a:pt x="572675" y="4252626"/>
                  </a:lnTo>
                  <a:lnTo>
                    <a:pt x="613638" y="4202978"/>
                  </a:lnTo>
                  <a:lnTo>
                    <a:pt x="644568" y="4145994"/>
                  </a:lnTo>
                  <a:lnTo>
                    <a:pt x="664115" y="4083024"/>
                  </a:lnTo>
                  <a:lnTo>
                    <a:pt x="670930" y="4015416"/>
                  </a:lnTo>
                  <a:lnTo>
                    <a:pt x="670930" y="335465"/>
                  </a:lnTo>
                  <a:lnTo>
                    <a:pt x="664115" y="267857"/>
                  </a:lnTo>
                  <a:lnTo>
                    <a:pt x="644567" y="204887"/>
                  </a:lnTo>
                  <a:lnTo>
                    <a:pt x="613638" y="147903"/>
                  </a:lnTo>
                  <a:lnTo>
                    <a:pt x="572674" y="98255"/>
                  </a:lnTo>
                  <a:lnTo>
                    <a:pt x="523026" y="57292"/>
                  </a:lnTo>
                  <a:lnTo>
                    <a:pt x="466043" y="26362"/>
                  </a:lnTo>
                  <a:lnTo>
                    <a:pt x="403072" y="6815"/>
                  </a:lnTo>
                  <a:lnTo>
                    <a:pt x="335464" y="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16323" y="1187555"/>
              <a:ext cx="671195" cy="4351020"/>
            </a:xfrm>
            <a:custGeom>
              <a:avLst/>
              <a:gdLst/>
              <a:ahLst/>
              <a:cxnLst/>
              <a:rect l="l" t="t" r="r" b="b"/>
              <a:pathLst>
                <a:path w="671195" h="4351020">
                  <a:moveTo>
                    <a:pt x="335465" y="4350881"/>
                  </a:moveTo>
                  <a:lnTo>
                    <a:pt x="335465" y="0"/>
                  </a:lnTo>
                  <a:lnTo>
                    <a:pt x="285892" y="3638"/>
                  </a:lnTo>
                  <a:lnTo>
                    <a:pt x="238578" y="14204"/>
                  </a:lnTo>
                  <a:lnTo>
                    <a:pt x="194041" y="31179"/>
                  </a:lnTo>
                  <a:lnTo>
                    <a:pt x="152800" y="54046"/>
                  </a:lnTo>
                  <a:lnTo>
                    <a:pt x="115375" y="82284"/>
                  </a:lnTo>
                  <a:lnTo>
                    <a:pt x="82284" y="115376"/>
                  </a:lnTo>
                  <a:lnTo>
                    <a:pt x="54045" y="152801"/>
                  </a:lnTo>
                  <a:lnTo>
                    <a:pt x="31178" y="194042"/>
                  </a:lnTo>
                  <a:lnTo>
                    <a:pt x="14203" y="238579"/>
                  </a:lnTo>
                  <a:lnTo>
                    <a:pt x="3637" y="285893"/>
                  </a:lnTo>
                  <a:lnTo>
                    <a:pt x="0" y="335466"/>
                  </a:lnTo>
                  <a:lnTo>
                    <a:pt x="0" y="4015415"/>
                  </a:lnTo>
                  <a:lnTo>
                    <a:pt x="3637" y="4064988"/>
                  </a:lnTo>
                  <a:lnTo>
                    <a:pt x="14203" y="4112302"/>
                  </a:lnTo>
                  <a:lnTo>
                    <a:pt x="31179" y="4156839"/>
                  </a:lnTo>
                  <a:lnTo>
                    <a:pt x="54045" y="4198080"/>
                  </a:lnTo>
                  <a:lnTo>
                    <a:pt x="82284" y="4235505"/>
                  </a:lnTo>
                  <a:lnTo>
                    <a:pt x="115375" y="4268597"/>
                  </a:lnTo>
                  <a:lnTo>
                    <a:pt x="152801" y="4296835"/>
                  </a:lnTo>
                  <a:lnTo>
                    <a:pt x="194042" y="4319702"/>
                  </a:lnTo>
                  <a:lnTo>
                    <a:pt x="238578" y="4336678"/>
                  </a:lnTo>
                  <a:lnTo>
                    <a:pt x="285893" y="4347244"/>
                  </a:lnTo>
                  <a:lnTo>
                    <a:pt x="335465" y="4350881"/>
                  </a:lnTo>
                  <a:close/>
                </a:path>
                <a:path w="671195" h="4351020">
                  <a:moveTo>
                    <a:pt x="670930" y="4015415"/>
                  </a:moveTo>
                  <a:lnTo>
                    <a:pt x="670930" y="335465"/>
                  </a:lnTo>
                  <a:lnTo>
                    <a:pt x="667293" y="285892"/>
                  </a:lnTo>
                  <a:lnTo>
                    <a:pt x="656727" y="238578"/>
                  </a:lnTo>
                  <a:lnTo>
                    <a:pt x="639751" y="194041"/>
                  </a:lnTo>
                  <a:lnTo>
                    <a:pt x="616885" y="152801"/>
                  </a:lnTo>
                  <a:lnTo>
                    <a:pt x="588646" y="115375"/>
                  </a:lnTo>
                  <a:lnTo>
                    <a:pt x="555555" y="82284"/>
                  </a:lnTo>
                  <a:lnTo>
                    <a:pt x="518129" y="54045"/>
                  </a:lnTo>
                  <a:lnTo>
                    <a:pt x="476889" y="31179"/>
                  </a:lnTo>
                  <a:lnTo>
                    <a:pt x="432352" y="14203"/>
                  </a:lnTo>
                  <a:lnTo>
                    <a:pt x="385037" y="3637"/>
                  </a:lnTo>
                  <a:lnTo>
                    <a:pt x="335465" y="0"/>
                  </a:lnTo>
                  <a:lnTo>
                    <a:pt x="335465" y="4350881"/>
                  </a:lnTo>
                  <a:lnTo>
                    <a:pt x="385037" y="4347244"/>
                  </a:lnTo>
                  <a:lnTo>
                    <a:pt x="432352" y="4336678"/>
                  </a:lnTo>
                  <a:lnTo>
                    <a:pt x="476889" y="4319702"/>
                  </a:lnTo>
                  <a:lnTo>
                    <a:pt x="518129" y="4296835"/>
                  </a:lnTo>
                  <a:lnTo>
                    <a:pt x="555555" y="4268597"/>
                  </a:lnTo>
                  <a:lnTo>
                    <a:pt x="588646" y="4235505"/>
                  </a:lnTo>
                  <a:lnTo>
                    <a:pt x="616885" y="4198080"/>
                  </a:lnTo>
                  <a:lnTo>
                    <a:pt x="639751" y="4156839"/>
                  </a:lnTo>
                  <a:lnTo>
                    <a:pt x="656727" y="4112302"/>
                  </a:lnTo>
                  <a:lnTo>
                    <a:pt x="667293" y="4064988"/>
                  </a:lnTo>
                  <a:lnTo>
                    <a:pt x="670930" y="40154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16323" y="1187555"/>
              <a:ext cx="671195" cy="4351020"/>
            </a:xfrm>
            <a:custGeom>
              <a:avLst/>
              <a:gdLst/>
              <a:ahLst/>
              <a:cxnLst/>
              <a:rect l="l" t="t" r="r" b="b"/>
              <a:pathLst>
                <a:path w="671195" h="4351020">
                  <a:moveTo>
                    <a:pt x="335465" y="0"/>
                  </a:moveTo>
                  <a:lnTo>
                    <a:pt x="267857" y="6815"/>
                  </a:lnTo>
                  <a:lnTo>
                    <a:pt x="204887" y="26363"/>
                  </a:lnTo>
                  <a:lnTo>
                    <a:pt x="147903" y="57293"/>
                  </a:lnTo>
                  <a:lnTo>
                    <a:pt x="98255" y="98256"/>
                  </a:lnTo>
                  <a:lnTo>
                    <a:pt x="57292" y="147904"/>
                  </a:lnTo>
                  <a:lnTo>
                    <a:pt x="26362" y="204888"/>
                  </a:lnTo>
                  <a:lnTo>
                    <a:pt x="6815" y="267858"/>
                  </a:lnTo>
                  <a:lnTo>
                    <a:pt x="0" y="335466"/>
                  </a:lnTo>
                  <a:lnTo>
                    <a:pt x="0" y="4015415"/>
                  </a:lnTo>
                  <a:lnTo>
                    <a:pt x="6815" y="4083023"/>
                  </a:lnTo>
                  <a:lnTo>
                    <a:pt x="26362" y="4145993"/>
                  </a:lnTo>
                  <a:lnTo>
                    <a:pt x="57292" y="4202977"/>
                  </a:lnTo>
                  <a:lnTo>
                    <a:pt x="98255" y="4252625"/>
                  </a:lnTo>
                  <a:lnTo>
                    <a:pt x="147903" y="4293589"/>
                  </a:lnTo>
                  <a:lnTo>
                    <a:pt x="204887" y="4324518"/>
                  </a:lnTo>
                  <a:lnTo>
                    <a:pt x="267857" y="4344066"/>
                  </a:lnTo>
                  <a:lnTo>
                    <a:pt x="335465" y="4350881"/>
                  </a:lnTo>
                  <a:lnTo>
                    <a:pt x="403073" y="4344066"/>
                  </a:lnTo>
                  <a:lnTo>
                    <a:pt x="466043" y="4324518"/>
                  </a:lnTo>
                  <a:lnTo>
                    <a:pt x="523027" y="4293589"/>
                  </a:lnTo>
                  <a:lnTo>
                    <a:pt x="572675" y="4252625"/>
                  </a:lnTo>
                  <a:lnTo>
                    <a:pt x="613638" y="4202977"/>
                  </a:lnTo>
                  <a:lnTo>
                    <a:pt x="644568" y="4145993"/>
                  </a:lnTo>
                  <a:lnTo>
                    <a:pt x="664115" y="4083023"/>
                  </a:lnTo>
                  <a:lnTo>
                    <a:pt x="670930" y="4015415"/>
                  </a:lnTo>
                  <a:lnTo>
                    <a:pt x="670930" y="335465"/>
                  </a:lnTo>
                  <a:lnTo>
                    <a:pt x="664115" y="267857"/>
                  </a:lnTo>
                  <a:lnTo>
                    <a:pt x="644568" y="204887"/>
                  </a:lnTo>
                  <a:lnTo>
                    <a:pt x="613638" y="147903"/>
                  </a:lnTo>
                  <a:lnTo>
                    <a:pt x="572675" y="98256"/>
                  </a:lnTo>
                  <a:lnTo>
                    <a:pt x="523027" y="57292"/>
                  </a:lnTo>
                  <a:lnTo>
                    <a:pt x="466043" y="26362"/>
                  </a:lnTo>
                  <a:lnTo>
                    <a:pt x="403073" y="6815"/>
                  </a:lnTo>
                  <a:lnTo>
                    <a:pt x="335465" y="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18396" y="1313420"/>
              <a:ext cx="269875" cy="251460"/>
            </a:xfrm>
            <a:custGeom>
              <a:avLst/>
              <a:gdLst/>
              <a:ahLst/>
              <a:cxnLst/>
              <a:rect l="l" t="t" r="r" b="b"/>
              <a:pathLst>
                <a:path w="269875" h="251459">
                  <a:moveTo>
                    <a:pt x="248976" y="212443"/>
                  </a:moveTo>
                  <a:lnTo>
                    <a:pt x="134215" y="212443"/>
                  </a:lnTo>
                  <a:lnTo>
                    <a:pt x="158215" y="209299"/>
                  </a:lnTo>
                  <a:lnTo>
                    <a:pt x="176770" y="200716"/>
                  </a:lnTo>
                  <a:lnTo>
                    <a:pt x="188635" y="187714"/>
                  </a:lnTo>
                  <a:lnTo>
                    <a:pt x="192864" y="171484"/>
                  </a:lnTo>
                  <a:lnTo>
                    <a:pt x="192864" y="0"/>
                  </a:lnTo>
                  <a:lnTo>
                    <a:pt x="269519" y="0"/>
                  </a:lnTo>
                  <a:lnTo>
                    <a:pt x="269792" y="171484"/>
                  </a:lnTo>
                  <a:lnTo>
                    <a:pt x="259322" y="202919"/>
                  </a:lnTo>
                  <a:lnTo>
                    <a:pt x="259017" y="203690"/>
                  </a:lnTo>
                  <a:lnTo>
                    <a:pt x="248976" y="212443"/>
                  </a:lnTo>
                  <a:close/>
                </a:path>
                <a:path w="269875" h="251459">
                  <a:moveTo>
                    <a:pt x="134215" y="250853"/>
                  </a:moveTo>
                  <a:lnTo>
                    <a:pt x="80214" y="246157"/>
                  </a:lnTo>
                  <a:lnTo>
                    <a:pt x="37646" y="231818"/>
                  </a:lnTo>
                  <a:lnTo>
                    <a:pt x="0" y="174713"/>
                  </a:lnTo>
                  <a:lnTo>
                    <a:pt x="76927" y="174713"/>
                  </a:lnTo>
                  <a:lnTo>
                    <a:pt x="79654" y="190179"/>
                  </a:lnTo>
                  <a:lnTo>
                    <a:pt x="87837" y="201396"/>
                  </a:lnTo>
                  <a:lnTo>
                    <a:pt x="106388" y="209724"/>
                  </a:lnTo>
                  <a:lnTo>
                    <a:pt x="134215" y="212443"/>
                  </a:lnTo>
                  <a:lnTo>
                    <a:pt x="248976" y="212443"/>
                  </a:lnTo>
                  <a:lnTo>
                    <a:pt x="230967" y="228142"/>
                  </a:lnTo>
                  <a:lnTo>
                    <a:pt x="230238" y="228758"/>
                  </a:lnTo>
                  <a:lnTo>
                    <a:pt x="187272" y="245074"/>
                  </a:lnTo>
                  <a:lnTo>
                    <a:pt x="134215" y="250853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18396" y="1313420"/>
              <a:ext cx="269875" cy="251460"/>
            </a:xfrm>
            <a:custGeom>
              <a:avLst/>
              <a:gdLst/>
              <a:ahLst/>
              <a:cxnLst/>
              <a:rect l="l" t="t" r="r" b="b"/>
              <a:pathLst>
                <a:path w="269875" h="251459">
                  <a:moveTo>
                    <a:pt x="192864" y="171484"/>
                  </a:moveTo>
                  <a:lnTo>
                    <a:pt x="188635" y="187714"/>
                  </a:lnTo>
                  <a:lnTo>
                    <a:pt x="134215" y="212443"/>
                  </a:lnTo>
                  <a:lnTo>
                    <a:pt x="134215" y="212443"/>
                  </a:lnTo>
                  <a:lnTo>
                    <a:pt x="76927" y="174713"/>
                  </a:lnTo>
                  <a:lnTo>
                    <a:pt x="0" y="174713"/>
                  </a:lnTo>
                  <a:lnTo>
                    <a:pt x="3067" y="184883"/>
                  </a:lnTo>
                  <a:lnTo>
                    <a:pt x="10093" y="208194"/>
                  </a:lnTo>
                  <a:lnTo>
                    <a:pt x="11937" y="209775"/>
                  </a:lnTo>
                  <a:lnTo>
                    <a:pt x="37646" y="231818"/>
                  </a:lnTo>
                  <a:lnTo>
                    <a:pt x="79654" y="246094"/>
                  </a:lnTo>
                  <a:lnTo>
                    <a:pt x="80214" y="246157"/>
                  </a:lnTo>
                  <a:lnTo>
                    <a:pt x="134215" y="250853"/>
                  </a:lnTo>
                  <a:lnTo>
                    <a:pt x="144179" y="249831"/>
                  </a:lnTo>
                  <a:lnTo>
                    <a:pt x="187272" y="245074"/>
                  </a:lnTo>
                  <a:lnTo>
                    <a:pt x="192531" y="243085"/>
                  </a:lnTo>
                  <a:lnTo>
                    <a:pt x="230238" y="228758"/>
                  </a:lnTo>
                  <a:lnTo>
                    <a:pt x="230967" y="228142"/>
                  </a:lnTo>
                  <a:lnTo>
                    <a:pt x="259017" y="203690"/>
                  </a:lnTo>
                  <a:lnTo>
                    <a:pt x="259322" y="202919"/>
                  </a:lnTo>
                  <a:lnTo>
                    <a:pt x="269792" y="171484"/>
                  </a:lnTo>
                  <a:lnTo>
                    <a:pt x="269519" y="0"/>
                  </a:lnTo>
                  <a:lnTo>
                    <a:pt x="192864" y="0"/>
                  </a:lnTo>
                  <a:lnTo>
                    <a:pt x="192864" y="171484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409941" y="1727702"/>
              <a:ext cx="291465" cy="254635"/>
            </a:xfrm>
            <a:custGeom>
              <a:avLst/>
              <a:gdLst/>
              <a:ahLst/>
              <a:cxnLst/>
              <a:rect l="l" t="t" r="r" b="b"/>
              <a:pathLst>
                <a:path w="291465" h="254635">
                  <a:moveTo>
                    <a:pt x="81731" y="174373"/>
                  </a:moveTo>
                  <a:lnTo>
                    <a:pt x="3952" y="174373"/>
                  </a:lnTo>
                  <a:lnTo>
                    <a:pt x="0" y="145311"/>
                  </a:lnTo>
                  <a:lnTo>
                    <a:pt x="4499" y="78349"/>
                  </a:lnTo>
                  <a:lnTo>
                    <a:pt x="38325" y="30081"/>
                  </a:lnTo>
                  <a:lnTo>
                    <a:pt x="101203" y="3568"/>
                  </a:lnTo>
                  <a:lnTo>
                    <a:pt x="143214" y="0"/>
                  </a:lnTo>
                  <a:lnTo>
                    <a:pt x="186180" y="3654"/>
                  </a:lnTo>
                  <a:lnTo>
                    <a:pt x="222325" y="14106"/>
                  </a:lnTo>
                  <a:lnTo>
                    <a:pt x="250558" y="29741"/>
                  </a:lnTo>
                  <a:lnTo>
                    <a:pt x="260730" y="39599"/>
                  </a:lnTo>
                  <a:lnTo>
                    <a:pt x="143214" y="39599"/>
                  </a:lnTo>
                  <a:lnTo>
                    <a:pt x="123984" y="41298"/>
                  </a:lnTo>
                  <a:lnTo>
                    <a:pt x="82929" y="74780"/>
                  </a:lnTo>
                  <a:lnTo>
                    <a:pt x="77744" y="108941"/>
                  </a:lnTo>
                  <a:lnTo>
                    <a:pt x="77744" y="145311"/>
                  </a:lnTo>
                  <a:lnTo>
                    <a:pt x="78834" y="162646"/>
                  </a:lnTo>
                  <a:lnTo>
                    <a:pt x="81731" y="174373"/>
                  </a:lnTo>
                  <a:close/>
                </a:path>
                <a:path w="291465" h="254635">
                  <a:moveTo>
                    <a:pt x="260045" y="214992"/>
                  </a:moveTo>
                  <a:lnTo>
                    <a:pt x="143488" y="214992"/>
                  </a:lnTo>
                  <a:lnTo>
                    <a:pt x="164493" y="212953"/>
                  </a:lnTo>
                  <a:lnTo>
                    <a:pt x="181405" y="207004"/>
                  </a:lnTo>
                  <a:lnTo>
                    <a:pt x="197091" y="195022"/>
                  </a:lnTo>
                  <a:lnTo>
                    <a:pt x="207322" y="178622"/>
                  </a:lnTo>
                  <a:lnTo>
                    <a:pt x="211821" y="162986"/>
                  </a:lnTo>
                  <a:lnTo>
                    <a:pt x="213323" y="145311"/>
                  </a:lnTo>
                  <a:lnTo>
                    <a:pt x="213323" y="108941"/>
                  </a:lnTo>
                  <a:lnTo>
                    <a:pt x="196139" y="58549"/>
                  </a:lnTo>
                  <a:lnTo>
                    <a:pt x="143214" y="39599"/>
                  </a:lnTo>
                  <a:lnTo>
                    <a:pt x="260730" y="39599"/>
                  </a:lnTo>
                  <a:lnTo>
                    <a:pt x="271429" y="49966"/>
                  </a:lnTo>
                  <a:lnTo>
                    <a:pt x="286021" y="77499"/>
                  </a:lnTo>
                  <a:lnTo>
                    <a:pt x="291016" y="108941"/>
                  </a:lnTo>
                  <a:lnTo>
                    <a:pt x="291070" y="145311"/>
                  </a:lnTo>
                  <a:lnTo>
                    <a:pt x="286432" y="175647"/>
                  </a:lnTo>
                  <a:lnTo>
                    <a:pt x="273066" y="202245"/>
                  </a:lnTo>
                  <a:lnTo>
                    <a:pt x="260045" y="214992"/>
                  </a:lnTo>
                  <a:close/>
                </a:path>
                <a:path w="291465" h="254635">
                  <a:moveTo>
                    <a:pt x="143488" y="254252"/>
                  </a:moveTo>
                  <a:lnTo>
                    <a:pt x="100659" y="250513"/>
                  </a:lnTo>
                  <a:lnTo>
                    <a:pt x="36552" y="222725"/>
                  </a:lnTo>
                  <a:lnTo>
                    <a:pt x="3915" y="174291"/>
                  </a:lnTo>
                  <a:lnTo>
                    <a:pt x="81731" y="174373"/>
                  </a:lnTo>
                  <a:lnTo>
                    <a:pt x="105298" y="206494"/>
                  </a:lnTo>
                  <a:lnTo>
                    <a:pt x="143488" y="214992"/>
                  </a:lnTo>
                  <a:lnTo>
                    <a:pt x="260045" y="214992"/>
                  </a:lnTo>
                  <a:lnTo>
                    <a:pt x="250149" y="224679"/>
                  </a:lnTo>
                  <a:lnTo>
                    <a:pt x="219051" y="241675"/>
                  </a:lnTo>
                  <a:lnTo>
                    <a:pt x="184270" y="250937"/>
                  </a:lnTo>
                  <a:lnTo>
                    <a:pt x="143488" y="254252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09941" y="1727702"/>
              <a:ext cx="291465" cy="254635"/>
            </a:xfrm>
            <a:custGeom>
              <a:avLst/>
              <a:gdLst/>
              <a:ahLst/>
              <a:cxnLst/>
              <a:rect l="l" t="t" r="r" b="b"/>
              <a:pathLst>
                <a:path w="291465" h="254635">
                  <a:moveTo>
                    <a:pt x="291070" y="109280"/>
                  </a:moveTo>
                  <a:lnTo>
                    <a:pt x="290234" y="103993"/>
                  </a:lnTo>
                  <a:lnTo>
                    <a:pt x="286021" y="77499"/>
                  </a:lnTo>
                  <a:lnTo>
                    <a:pt x="284691" y="74985"/>
                  </a:lnTo>
                  <a:lnTo>
                    <a:pt x="271429" y="49966"/>
                  </a:lnTo>
                  <a:lnTo>
                    <a:pt x="250558" y="29741"/>
                  </a:lnTo>
                  <a:lnTo>
                    <a:pt x="143214" y="0"/>
                  </a:lnTo>
                  <a:lnTo>
                    <a:pt x="142548" y="56"/>
                  </a:lnTo>
                  <a:lnTo>
                    <a:pt x="101203" y="3568"/>
                  </a:lnTo>
                  <a:lnTo>
                    <a:pt x="66287" y="13766"/>
                  </a:lnTo>
                  <a:lnTo>
                    <a:pt x="0" y="109280"/>
                  </a:lnTo>
                  <a:lnTo>
                    <a:pt x="0" y="145311"/>
                  </a:lnTo>
                  <a:lnTo>
                    <a:pt x="329" y="147715"/>
                  </a:lnTo>
                  <a:lnTo>
                    <a:pt x="3952" y="174373"/>
                  </a:lnTo>
                  <a:lnTo>
                    <a:pt x="15547" y="199866"/>
                  </a:lnTo>
                  <a:lnTo>
                    <a:pt x="36552" y="222725"/>
                  </a:lnTo>
                  <a:lnTo>
                    <a:pt x="64923" y="239975"/>
                  </a:lnTo>
                  <a:lnTo>
                    <a:pt x="100659" y="250513"/>
                  </a:lnTo>
                  <a:lnTo>
                    <a:pt x="143488" y="254252"/>
                  </a:lnTo>
                  <a:lnTo>
                    <a:pt x="143488" y="254252"/>
                  </a:lnTo>
                  <a:lnTo>
                    <a:pt x="184270" y="250937"/>
                  </a:lnTo>
                  <a:lnTo>
                    <a:pt x="219051" y="241675"/>
                  </a:lnTo>
                  <a:lnTo>
                    <a:pt x="250149" y="224679"/>
                  </a:lnTo>
                  <a:lnTo>
                    <a:pt x="273066" y="202245"/>
                  </a:lnTo>
                  <a:lnTo>
                    <a:pt x="286432" y="175647"/>
                  </a:lnTo>
                  <a:lnTo>
                    <a:pt x="291070" y="145311"/>
                  </a:lnTo>
                  <a:lnTo>
                    <a:pt x="291070" y="10928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82922" y="1762539"/>
              <a:ext cx="145104" cy="18491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423307" y="2148782"/>
              <a:ext cx="286385" cy="247650"/>
            </a:xfrm>
            <a:custGeom>
              <a:avLst/>
              <a:gdLst/>
              <a:ahLst/>
              <a:cxnLst/>
              <a:rect l="l" t="t" r="r" b="b"/>
              <a:pathLst>
                <a:path w="286384" h="247650">
                  <a:moveTo>
                    <a:pt x="144849" y="247454"/>
                  </a:moveTo>
                  <a:lnTo>
                    <a:pt x="0" y="247454"/>
                  </a:lnTo>
                  <a:lnTo>
                    <a:pt x="0" y="0"/>
                  </a:lnTo>
                  <a:lnTo>
                    <a:pt x="133398" y="0"/>
                  </a:lnTo>
                  <a:lnTo>
                    <a:pt x="188123" y="3686"/>
                  </a:lnTo>
                  <a:lnTo>
                    <a:pt x="192456" y="4079"/>
                  </a:lnTo>
                  <a:lnTo>
                    <a:pt x="237873" y="16485"/>
                  </a:lnTo>
                  <a:lnTo>
                    <a:pt x="266926" y="37559"/>
                  </a:lnTo>
                  <a:lnTo>
                    <a:pt x="267388" y="38919"/>
                  </a:lnTo>
                  <a:lnTo>
                    <a:pt x="76927" y="38919"/>
                  </a:lnTo>
                  <a:lnTo>
                    <a:pt x="76927" y="103842"/>
                  </a:lnTo>
                  <a:lnTo>
                    <a:pt x="255085" y="103842"/>
                  </a:lnTo>
                  <a:lnTo>
                    <a:pt x="252607" y="106221"/>
                  </a:lnTo>
                  <a:lnTo>
                    <a:pt x="237738" y="113699"/>
                  </a:lnTo>
                  <a:lnTo>
                    <a:pt x="219325" y="119477"/>
                  </a:lnTo>
                  <a:lnTo>
                    <a:pt x="219325" y="119648"/>
                  </a:lnTo>
                  <a:lnTo>
                    <a:pt x="250559" y="128315"/>
                  </a:lnTo>
                  <a:lnTo>
                    <a:pt x="266543" y="138342"/>
                  </a:lnTo>
                  <a:lnTo>
                    <a:pt x="76927" y="138342"/>
                  </a:lnTo>
                  <a:lnTo>
                    <a:pt x="76927" y="208874"/>
                  </a:lnTo>
                  <a:lnTo>
                    <a:pt x="273194" y="208874"/>
                  </a:lnTo>
                  <a:lnTo>
                    <a:pt x="248239" y="229098"/>
                  </a:lnTo>
                  <a:lnTo>
                    <a:pt x="203777" y="242865"/>
                  </a:lnTo>
                  <a:lnTo>
                    <a:pt x="144849" y="247454"/>
                  </a:lnTo>
                  <a:close/>
                </a:path>
                <a:path w="286384" h="247650">
                  <a:moveTo>
                    <a:pt x="255085" y="103842"/>
                  </a:moveTo>
                  <a:lnTo>
                    <a:pt x="133939" y="103842"/>
                  </a:lnTo>
                  <a:lnTo>
                    <a:pt x="164767" y="101207"/>
                  </a:lnTo>
                  <a:lnTo>
                    <a:pt x="186316" y="93814"/>
                  </a:lnTo>
                  <a:lnTo>
                    <a:pt x="196821" y="84297"/>
                  </a:lnTo>
                  <a:lnTo>
                    <a:pt x="200503" y="71551"/>
                  </a:lnTo>
                  <a:lnTo>
                    <a:pt x="197364" y="58464"/>
                  </a:lnTo>
                  <a:lnTo>
                    <a:pt x="187953" y="49116"/>
                  </a:lnTo>
                  <a:lnTo>
                    <a:pt x="165989" y="41468"/>
                  </a:lnTo>
                  <a:lnTo>
                    <a:pt x="133669" y="38919"/>
                  </a:lnTo>
                  <a:lnTo>
                    <a:pt x="267388" y="38919"/>
                  </a:lnTo>
                  <a:lnTo>
                    <a:pt x="277157" y="67641"/>
                  </a:lnTo>
                  <a:lnTo>
                    <a:pt x="270747" y="88801"/>
                  </a:lnTo>
                  <a:lnTo>
                    <a:pt x="255085" y="103842"/>
                  </a:lnTo>
                  <a:close/>
                </a:path>
                <a:path w="286384" h="247650">
                  <a:moveTo>
                    <a:pt x="273194" y="208874"/>
                  </a:moveTo>
                  <a:lnTo>
                    <a:pt x="145125" y="208874"/>
                  </a:lnTo>
                  <a:lnTo>
                    <a:pt x="171994" y="206494"/>
                  </a:lnTo>
                  <a:lnTo>
                    <a:pt x="191771" y="200036"/>
                  </a:lnTo>
                  <a:lnTo>
                    <a:pt x="205002" y="188989"/>
                  </a:lnTo>
                  <a:lnTo>
                    <a:pt x="209505" y="174543"/>
                  </a:lnTo>
                  <a:lnTo>
                    <a:pt x="206093" y="159587"/>
                  </a:lnTo>
                  <a:lnTo>
                    <a:pt x="195322" y="148370"/>
                  </a:lnTo>
                  <a:lnTo>
                    <a:pt x="176224" y="141062"/>
                  </a:lnTo>
                  <a:lnTo>
                    <a:pt x="148399" y="138342"/>
                  </a:lnTo>
                  <a:lnTo>
                    <a:pt x="266543" y="138342"/>
                  </a:lnTo>
                  <a:lnTo>
                    <a:pt x="270065" y="140552"/>
                  </a:lnTo>
                  <a:lnTo>
                    <a:pt x="282203" y="156783"/>
                  </a:lnTo>
                  <a:lnTo>
                    <a:pt x="286160" y="174883"/>
                  </a:lnTo>
                  <a:lnTo>
                    <a:pt x="276340" y="206325"/>
                  </a:lnTo>
                  <a:lnTo>
                    <a:pt x="273194" y="208874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423307" y="2148782"/>
              <a:ext cx="286385" cy="247650"/>
            </a:xfrm>
            <a:custGeom>
              <a:avLst/>
              <a:gdLst/>
              <a:ahLst/>
              <a:cxnLst/>
              <a:rect l="l" t="t" r="r" b="b"/>
              <a:pathLst>
                <a:path w="286384" h="247650">
                  <a:moveTo>
                    <a:pt x="144849" y="247454"/>
                  </a:moveTo>
                  <a:lnTo>
                    <a:pt x="165534" y="245930"/>
                  </a:lnTo>
                  <a:lnTo>
                    <a:pt x="203777" y="242865"/>
                  </a:lnTo>
                  <a:lnTo>
                    <a:pt x="212261" y="240237"/>
                  </a:lnTo>
                  <a:lnTo>
                    <a:pt x="248239" y="229098"/>
                  </a:lnTo>
                  <a:lnTo>
                    <a:pt x="276340" y="206325"/>
                  </a:lnTo>
                  <a:lnTo>
                    <a:pt x="286160" y="174883"/>
                  </a:lnTo>
                  <a:lnTo>
                    <a:pt x="286160" y="174883"/>
                  </a:lnTo>
                  <a:lnTo>
                    <a:pt x="219325" y="119648"/>
                  </a:lnTo>
                  <a:lnTo>
                    <a:pt x="219325" y="119477"/>
                  </a:lnTo>
                  <a:lnTo>
                    <a:pt x="237738" y="113699"/>
                  </a:lnTo>
                  <a:lnTo>
                    <a:pt x="252607" y="106221"/>
                  </a:lnTo>
                  <a:lnTo>
                    <a:pt x="270747" y="88801"/>
                  </a:lnTo>
                  <a:lnTo>
                    <a:pt x="277157" y="67641"/>
                  </a:lnTo>
                  <a:lnTo>
                    <a:pt x="274945" y="61138"/>
                  </a:lnTo>
                  <a:lnTo>
                    <a:pt x="266926" y="37559"/>
                  </a:lnTo>
                  <a:lnTo>
                    <a:pt x="237873" y="16485"/>
                  </a:lnTo>
                  <a:lnTo>
                    <a:pt x="192456" y="4079"/>
                  </a:lnTo>
                  <a:lnTo>
                    <a:pt x="188123" y="3686"/>
                  </a:lnTo>
                  <a:lnTo>
                    <a:pt x="133398" y="0"/>
                  </a:lnTo>
                  <a:lnTo>
                    <a:pt x="0" y="0"/>
                  </a:lnTo>
                  <a:lnTo>
                    <a:pt x="0" y="247454"/>
                  </a:lnTo>
                  <a:lnTo>
                    <a:pt x="144849" y="247454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95472" y="2282362"/>
              <a:ext cx="142103" cy="800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95472" y="2182939"/>
              <a:ext cx="133101" cy="7444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395469" y="2984499"/>
              <a:ext cx="320675" cy="247650"/>
            </a:xfrm>
            <a:custGeom>
              <a:avLst/>
              <a:gdLst/>
              <a:ahLst/>
              <a:cxnLst/>
              <a:rect l="l" t="t" r="r" b="b"/>
              <a:pathLst>
                <a:path w="320675" h="247650">
                  <a:moveTo>
                    <a:pt x="32026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0853" y="38100"/>
                  </a:lnTo>
                  <a:lnTo>
                    <a:pt x="120853" y="247650"/>
                  </a:lnTo>
                  <a:lnTo>
                    <a:pt x="197777" y="247650"/>
                  </a:lnTo>
                  <a:lnTo>
                    <a:pt x="197777" y="38100"/>
                  </a:lnTo>
                  <a:lnTo>
                    <a:pt x="320268" y="38100"/>
                  </a:lnTo>
                  <a:lnTo>
                    <a:pt x="320268" y="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395480" y="2984142"/>
              <a:ext cx="320675" cy="247650"/>
            </a:xfrm>
            <a:custGeom>
              <a:avLst/>
              <a:gdLst/>
              <a:ahLst/>
              <a:cxnLst/>
              <a:rect l="l" t="t" r="r" b="b"/>
              <a:pathLst>
                <a:path w="320675" h="247650">
                  <a:moveTo>
                    <a:pt x="320261" y="0"/>
                  </a:moveTo>
                  <a:lnTo>
                    <a:pt x="0" y="0"/>
                  </a:lnTo>
                  <a:lnTo>
                    <a:pt x="0" y="38919"/>
                  </a:lnTo>
                  <a:lnTo>
                    <a:pt x="120848" y="38919"/>
                  </a:lnTo>
                  <a:lnTo>
                    <a:pt x="120848" y="247454"/>
                  </a:lnTo>
                  <a:lnTo>
                    <a:pt x="197775" y="247454"/>
                  </a:lnTo>
                  <a:lnTo>
                    <a:pt x="197775" y="38919"/>
                  </a:lnTo>
                  <a:lnTo>
                    <a:pt x="320261" y="38919"/>
                  </a:lnTo>
                  <a:lnTo>
                    <a:pt x="320261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440757" y="3402342"/>
              <a:ext cx="229870" cy="246379"/>
            </a:xfrm>
            <a:custGeom>
              <a:avLst/>
              <a:gdLst/>
              <a:ahLst/>
              <a:cxnLst/>
              <a:rect l="l" t="t" r="r" b="b"/>
              <a:pathLst>
                <a:path w="229870" h="246379">
                  <a:moveTo>
                    <a:pt x="229692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5565" y="38100"/>
                  </a:lnTo>
                  <a:lnTo>
                    <a:pt x="75565" y="208267"/>
                  </a:lnTo>
                  <a:lnTo>
                    <a:pt x="0" y="208267"/>
                  </a:lnTo>
                  <a:lnTo>
                    <a:pt x="0" y="246367"/>
                  </a:lnTo>
                  <a:lnTo>
                    <a:pt x="229692" y="246367"/>
                  </a:lnTo>
                  <a:lnTo>
                    <a:pt x="229692" y="208267"/>
                  </a:lnTo>
                  <a:lnTo>
                    <a:pt x="152222" y="208267"/>
                  </a:lnTo>
                  <a:lnTo>
                    <a:pt x="152222" y="38100"/>
                  </a:lnTo>
                  <a:lnTo>
                    <a:pt x="229692" y="38100"/>
                  </a:lnTo>
                  <a:lnTo>
                    <a:pt x="229692" y="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440765" y="3401823"/>
              <a:ext cx="229870" cy="247650"/>
            </a:xfrm>
            <a:custGeom>
              <a:avLst/>
              <a:gdLst/>
              <a:ahLst/>
              <a:cxnLst/>
              <a:rect l="l" t="t" r="r" b="b"/>
              <a:pathLst>
                <a:path w="229870" h="247650">
                  <a:moveTo>
                    <a:pt x="0" y="38579"/>
                  </a:moveTo>
                  <a:lnTo>
                    <a:pt x="75563" y="38579"/>
                  </a:lnTo>
                  <a:lnTo>
                    <a:pt x="75563" y="209044"/>
                  </a:lnTo>
                  <a:lnTo>
                    <a:pt x="0" y="209044"/>
                  </a:lnTo>
                  <a:lnTo>
                    <a:pt x="0" y="247454"/>
                  </a:lnTo>
                  <a:lnTo>
                    <a:pt x="229691" y="247454"/>
                  </a:lnTo>
                  <a:lnTo>
                    <a:pt x="229691" y="209044"/>
                  </a:lnTo>
                  <a:lnTo>
                    <a:pt x="152217" y="209044"/>
                  </a:lnTo>
                  <a:lnTo>
                    <a:pt x="152217" y="38579"/>
                  </a:lnTo>
                  <a:lnTo>
                    <a:pt x="229691" y="38579"/>
                  </a:lnTo>
                  <a:lnTo>
                    <a:pt x="229691" y="0"/>
                  </a:lnTo>
                  <a:lnTo>
                    <a:pt x="0" y="0"/>
                  </a:lnTo>
                  <a:lnTo>
                    <a:pt x="0" y="38579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395469" y="3818889"/>
              <a:ext cx="320675" cy="248285"/>
            </a:xfrm>
            <a:custGeom>
              <a:avLst/>
              <a:gdLst/>
              <a:ahLst/>
              <a:cxnLst/>
              <a:rect l="l" t="t" r="r" b="b"/>
              <a:pathLst>
                <a:path w="320675" h="248285">
                  <a:moveTo>
                    <a:pt x="320268" y="0"/>
                  </a:moveTo>
                  <a:lnTo>
                    <a:pt x="0" y="0"/>
                  </a:lnTo>
                  <a:lnTo>
                    <a:pt x="0" y="39370"/>
                  </a:lnTo>
                  <a:lnTo>
                    <a:pt x="120853" y="39370"/>
                  </a:lnTo>
                  <a:lnTo>
                    <a:pt x="120853" y="247662"/>
                  </a:lnTo>
                  <a:lnTo>
                    <a:pt x="197777" y="247662"/>
                  </a:lnTo>
                  <a:lnTo>
                    <a:pt x="197777" y="39370"/>
                  </a:lnTo>
                  <a:lnTo>
                    <a:pt x="320268" y="39370"/>
                  </a:lnTo>
                  <a:lnTo>
                    <a:pt x="320268" y="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395480" y="3819502"/>
              <a:ext cx="320675" cy="247650"/>
            </a:xfrm>
            <a:custGeom>
              <a:avLst/>
              <a:gdLst/>
              <a:ahLst/>
              <a:cxnLst/>
              <a:rect l="l" t="t" r="r" b="b"/>
              <a:pathLst>
                <a:path w="320675" h="247650">
                  <a:moveTo>
                    <a:pt x="320261" y="0"/>
                  </a:moveTo>
                  <a:lnTo>
                    <a:pt x="0" y="0"/>
                  </a:lnTo>
                  <a:lnTo>
                    <a:pt x="0" y="38920"/>
                  </a:lnTo>
                  <a:lnTo>
                    <a:pt x="120848" y="38920"/>
                  </a:lnTo>
                  <a:lnTo>
                    <a:pt x="120848" y="247454"/>
                  </a:lnTo>
                  <a:lnTo>
                    <a:pt x="197775" y="247454"/>
                  </a:lnTo>
                  <a:lnTo>
                    <a:pt x="197775" y="38920"/>
                  </a:lnTo>
                  <a:lnTo>
                    <a:pt x="320261" y="38920"/>
                  </a:lnTo>
                  <a:lnTo>
                    <a:pt x="320261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429035" y="4236719"/>
              <a:ext cx="263525" cy="247650"/>
            </a:xfrm>
            <a:custGeom>
              <a:avLst/>
              <a:gdLst/>
              <a:ahLst/>
              <a:cxnLst/>
              <a:rect l="l" t="t" r="r" b="b"/>
              <a:pathLst>
                <a:path w="263525" h="247650">
                  <a:moveTo>
                    <a:pt x="262966" y="209550"/>
                  </a:moveTo>
                  <a:lnTo>
                    <a:pt x="76923" y="209550"/>
                  </a:lnTo>
                  <a:lnTo>
                    <a:pt x="76923" y="0"/>
                  </a:lnTo>
                  <a:lnTo>
                    <a:pt x="0" y="0"/>
                  </a:lnTo>
                  <a:lnTo>
                    <a:pt x="0" y="209550"/>
                  </a:lnTo>
                  <a:lnTo>
                    <a:pt x="0" y="247650"/>
                  </a:lnTo>
                  <a:lnTo>
                    <a:pt x="262966" y="247650"/>
                  </a:lnTo>
                  <a:lnTo>
                    <a:pt x="262966" y="20955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429036" y="4237184"/>
              <a:ext cx="263525" cy="247650"/>
            </a:xfrm>
            <a:custGeom>
              <a:avLst/>
              <a:gdLst/>
              <a:ahLst/>
              <a:cxnLst/>
              <a:rect l="l" t="t" r="r" b="b"/>
              <a:pathLst>
                <a:path w="263525" h="247650">
                  <a:moveTo>
                    <a:pt x="76927" y="0"/>
                  </a:moveTo>
                  <a:lnTo>
                    <a:pt x="0" y="0"/>
                  </a:lnTo>
                  <a:lnTo>
                    <a:pt x="0" y="247453"/>
                  </a:lnTo>
                  <a:lnTo>
                    <a:pt x="262973" y="247453"/>
                  </a:lnTo>
                  <a:lnTo>
                    <a:pt x="262973" y="208874"/>
                  </a:lnTo>
                  <a:lnTo>
                    <a:pt x="76927" y="208874"/>
                  </a:lnTo>
                  <a:lnTo>
                    <a:pt x="76927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428209" y="4654550"/>
              <a:ext cx="267970" cy="247650"/>
            </a:xfrm>
            <a:custGeom>
              <a:avLst/>
              <a:gdLst/>
              <a:ahLst/>
              <a:cxnLst/>
              <a:rect l="l" t="t" r="r" b="b"/>
              <a:pathLst>
                <a:path w="267970" h="247650">
                  <a:moveTo>
                    <a:pt x="267614" y="209550"/>
                  </a:moveTo>
                  <a:lnTo>
                    <a:pt x="76923" y="209550"/>
                  </a:lnTo>
                  <a:lnTo>
                    <a:pt x="76923" y="139700"/>
                  </a:lnTo>
                  <a:lnTo>
                    <a:pt x="240055" y="139700"/>
                  </a:lnTo>
                  <a:lnTo>
                    <a:pt x="240055" y="101600"/>
                  </a:lnTo>
                  <a:lnTo>
                    <a:pt x="76923" y="101600"/>
                  </a:lnTo>
                  <a:lnTo>
                    <a:pt x="76923" y="39370"/>
                  </a:lnTo>
                  <a:lnTo>
                    <a:pt x="266801" y="39370"/>
                  </a:lnTo>
                  <a:lnTo>
                    <a:pt x="266801" y="0"/>
                  </a:lnTo>
                  <a:lnTo>
                    <a:pt x="0" y="0"/>
                  </a:lnTo>
                  <a:lnTo>
                    <a:pt x="0" y="39370"/>
                  </a:lnTo>
                  <a:lnTo>
                    <a:pt x="0" y="101600"/>
                  </a:lnTo>
                  <a:lnTo>
                    <a:pt x="0" y="139700"/>
                  </a:lnTo>
                  <a:lnTo>
                    <a:pt x="0" y="209550"/>
                  </a:lnTo>
                  <a:lnTo>
                    <a:pt x="0" y="247650"/>
                  </a:lnTo>
                  <a:lnTo>
                    <a:pt x="267614" y="247650"/>
                  </a:lnTo>
                  <a:lnTo>
                    <a:pt x="267614" y="20955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428216" y="4654864"/>
              <a:ext cx="267970" cy="247650"/>
            </a:xfrm>
            <a:custGeom>
              <a:avLst/>
              <a:gdLst/>
              <a:ahLst/>
              <a:cxnLst/>
              <a:rect l="l" t="t" r="r" b="b"/>
              <a:pathLst>
                <a:path w="267970" h="247650">
                  <a:moveTo>
                    <a:pt x="240060" y="101293"/>
                  </a:moveTo>
                  <a:lnTo>
                    <a:pt x="76927" y="101293"/>
                  </a:lnTo>
                  <a:lnTo>
                    <a:pt x="76927" y="38919"/>
                  </a:lnTo>
                  <a:lnTo>
                    <a:pt x="266794" y="38919"/>
                  </a:lnTo>
                  <a:lnTo>
                    <a:pt x="266794" y="0"/>
                  </a:lnTo>
                  <a:lnTo>
                    <a:pt x="0" y="0"/>
                  </a:lnTo>
                  <a:lnTo>
                    <a:pt x="0" y="247453"/>
                  </a:lnTo>
                  <a:lnTo>
                    <a:pt x="267611" y="247453"/>
                  </a:lnTo>
                  <a:lnTo>
                    <a:pt x="267611" y="208874"/>
                  </a:lnTo>
                  <a:lnTo>
                    <a:pt x="76927" y="208874"/>
                  </a:lnTo>
                  <a:lnTo>
                    <a:pt x="76927" y="139023"/>
                  </a:lnTo>
                  <a:lnTo>
                    <a:pt x="240060" y="139023"/>
                  </a:lnTo>
                  <a:lnTo>
                    <a:pt x="240060" y="10129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412395" y="5069145"/>
              <a:ext cx="293370" cy="254635"/>
            </a:xfrm>
            <a:custGeom>
              <a:avLst/>
              <a:gdLst/>
              <a:ahLst/>
              <a:cxnLst/>
              <a:rect l="l" t="t" r="r" b="b"/>
              <a:pathLst>
                <a:path w="293370" h="254635">
                  <a:moveTo>
                    <a:pt x="281014" y="216182"/>
                  </a:moveTo>
                  <a:lnTo>
                    <a:pt x="153583" y="216182"/>
                  </a:lnTo>
                  <a:lnTo>
                    <a:pt x="180726" y="213973"/>
                  </a:lnTo>
                  <a:lnTo>
                    <a:pt x="200776" y="207855"/>
                  </a:lnTo>
                  <a:lnTo>
                    <a:pt x="213323" y="198422"/>
                  </a:lnTo>
                  <a:lnTo>
                    <a:pt x="217685" y="186270"/>
                  </a:lnTo>
                  <a:lnTo>
                    <a:pt x="214005" y="173863"/>
                  </a:lnTo>
                  <a:lnTo>
                    <a:pt x="201593" y="162987"/>
                  </a:lnTo>
                  <a:lnTo>
                    <a:pt x="178268" y="153894"/>
                  </a:lnTo>
                  <a:lnTo>
                    <a:pt x="142671" y="146161"/>
                  </a:lnTo>
                  <a:lnTo>
                    <a:pt x="89461" y="133788"/>
                  </a:lnTo>
                  <a:lnTo>
                    <a:pt x="84701" y="132565"/>
                  </a:lnTo>
                  <a:lnTo>
                    <a:pt x="43918" y="115060"/>
                  </a:lnTo>
                  <a:lnTo>
                    <a:pt x="20049" y="93985"/>
                  </a:lnTo>
                  <a:lnTo>
                    <a:pt x="12003" y="68832"/>
                  </a:lnTo>
                  <a:lnTo>
                    <a:pt x="22642" y="40449"/>
                  </a:lnTo>
                  <a:lnTo>
                    <a:pt x="52103" y="18695"/>
                  </a:lnTo>
                  <a:lnTo>
                    <a:pt x="96572" y="4844"/>
                  </a:lnTo>
                  <a:lnTo>
                    <a:pt x="152217" y="0"/>
                  </a:lnTo>
                  <a:lnTo>
                    <a:pt x="204865" y="5071"/>
                  </a:lnTo>
                  <a:lnTo>
                    <a:pt x="209097" y="5609"/>
                  </a:lnTo>
                  <a:lnTo>
                    <a:pt x="253424" y="21244"/>
                  </a:lnTo>
                  <a:lnTo>
                    <a:pt x="273585" y="38071"/>
                  </a:lnTo>
                  <a:lnTo>
                    <a:pt x="150853" y="38071"/>
                  </a:lnTo>
                  <a:lnTo>
                    <a:pt x="123711" y="40364"/>
                  </a:lnTo>
                  <a:lnTo>
                    <a:pt x="103661" y="46738"/>
                  </a:lnTo>
                  <a:lnTo>
                    <a:pt x="91249" y="56680"/>
                  </a:lnTo>
                  <a:lnTo>
                    <a:pt x="87019" y="69002"/>
                  </a:lnTo>
                  <a:lnTo>
                    <a:pt x="92612" y="81579"/>
                  </a:lnTo>
                  <a:lnTo>
                    <a:pt x="108845" y="91606"/>
                  </a:lnTo>
                  <a:lnTo>
                    <a:pt x="134621" y="99933"/>
                  </a:lnTo>
                  <a:lnTo>
                    <a:pt x="168857" y="106902"/>
                  </a:lnTo>
                  <a:lnTo>
                    <a:pt x="207868" y="115569"/>
                  </a:lnTo>
                  <a:lnTo>
                    <a:pt x="276424" y="150476"/>
                  </a:lnTo>
                  <a:lnTo>
                    <a:pt x="293258" y="185930"/>
                  </a:lnTo>
                  <a:lnTo>
                    <a:pt x="282750" y="214908"/>
                  </a:lnTo>
                  <a:lnTo>
                    <a:pt x="281014" y="216182"/>
                  </a:lnTo>
                  <a:close/>
                </a:path>
                <a:path w="293370" h="254635">
                  <a:moveTo>
                    <a:pt x="292707" y="75970"/>
                  </a:moveTo>
                  <a:lnTo>
                    <a:pt x="217961" y="75970"/>
                  </a:lnTo>
                  <a:lnTo>
                    <a:pt x="213191" y="60674"/>
                  </a:lnTo>
                  <a:lnTo>
                    <a:pt x="200776" y="48608"/>
                  </a:lnTo>
                  <a:lnTo>
                    <a:pt x="179906" y="40875"/>
                  </a:lnTo>
                  <a:lnTo>
                    <a:pt x="150853" y="38071"/>
                  </a:lnTo>
                  <a:lnTo>
                    <a:pt x="273585" y="38071"/>
                  </a:lnTo>
                  <a:lnTo>
                    <a:pt x="282341" y="45378"/>
                  </a:lnTo>
                  <a:lnTo>
                    <a:pt x="292707" y="75970"/>
                  </a:lnTo>
                  <a:close/>
                </a:path>
                <a:path w="293370" h="254635">
                  <a:moveTo>
                    <a:pt x="153583" y="254082"/>
                  </a:moveTo>
                  <a:lnTo>
                    <a:pt x="108471" y="250094"/>
                  </a:lnTo>
                  <a:lnTo>
                    <a:pt x="49155" y="234103"/>
                  </a:lnTo>
                  <a:lnTo>
                    <a:pt x="13652" y="208953"/>
                  </a:lnTo>
                  <a:lnTo>
                    <a:pt x="0" y="174033"/>
                  </a:lnTo>
                  <a:lnTo>
                    <a:pt x="75289" y="174033"/>
                  </a:lnTo>
                  <a:lnTo>
                    <a:pt x="81564" y="193238"/>
                  </a:lnTo>
                  <a:lnTo>
                    <a:pt x="97659" y="206325"/>
                  </a:lnTo>
                  <a:lnTo>
                    <a:pt x="122073" y="213803"/>
                  </a:lnTo>
                  <a:lnTo>
                    <a:pt x="153583" y="216182"/>
                  </a:lnTo>
                  <a:lnTo>
                    <a:pt x="281014" y="216182"/>
                  </a:lnTo>
                  <a:lnTo>
                    <a:pt x="253697" y="236237"/>
                  </a:lnTo>
                  <a:lnTo>
                    <a:pt x="209505" y="249578"/>
                  </a:lnTo>
                  <a:lnTo>
                    <a:pt x="153583" y="254082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412395" y="5069145"/>
              <a:ext cx="293370" cy="254635"/>
            </a:xfrm>
            <a:custGeom>
              <a:avLst/>
              <a:gdLst/>
              <a:ahLst/>
              <a:cxnLst/>
              <a:rect l="l" t="t" r="r" b="b"/>
              <a:pathLst>
                <a:path w="293370" h="254635">
                  <a:moveTo>
                    <a:pt x="217685" y="186270"/>
                  </a:moveTo>
                  <a:lnTo>
                    <a:pt x="217685" y="186270"/>
                  </a:lnTo>
                  <a:lnTo>
                    <a:pt x="153583" y="216182"/>
                  </a:lnTo>
                  <a:lnTo>
                    <a:pt x="153583" y="216182"/>
                  </a:lnTo>
                  <a:lnTo>
                    <a:pt x="75289" y="174033"/>
                  </a:lnTo>
                  <a:lnTo>
                    <a:pt x="0" y="174033"/>
                  </a:lnTo>
                  <a:lnTo>
                    <a:pt x="3585" y="184151"/>
                  </a:lnTo>
                  <a:lnTo>
                    <a:pt x="11864" y="207515"/>
                  </a:lnTo>
                  <a:lnTo>
                    <a:pt x="13652" y="208953"/>
                  </a:lnTo>
                  <a:lnTo>
                    <a:pt x="44191" y="232328"/>
                  </a:lnTo>
                  <a:lnTo>
                    <a:pt x="49155" y="234103"/>
                  </a:lnTo>
                  <a:lnTo>
                    <a:pt x="94796" y="248559"/>
                  </a:lnTo>
                  <a:lnTo>
                    <a:pt x="108471" y="250094"/>
                  </a:lnTo>
                  <a:lnTo>
                    <a:pt x="153583" y="254082"/>
                  </a:lnTo>
                  <a:lnTo>
                    <a:pt x="169112" y="252902"/>
                  </a:lnTo>
                  <a:lnTo>
                    <a:pt x="209505" y="249578"/>
                  </a:lnTo>
                  <a:lnTo>
                    <a:pt x="217175" y="247263"/>
                  </a:lnTo>
                  <a:lnTo>
                    <a:pt x="253697" y="236237"/>
                  </a:lnTo>
                  <a:lnTo>
                    <a:pt x="282750" y="214908"/>
                  </a:lnTo>
                  <a:lnTo>
                    <a:pt x="293258" y="185930"/>
                  </a:lnTo>
                  <a:lnTo>
                    <a:pt x="290011" y="177736"/>
                  </a:lnTo>
                  <a:lnTo>
                    <a:pt x="279344" y="152620"/>
                  </a:lnTo>
                  <a:lnTo>
                    <a:pt x="276424" y="150476"/>
                  </a:lnTo>
                  <a:lnTo>
                    <a:pt x="241967" y="127296"/>
                  </a:lnTo>
                  <a:lnTo>
                    <a:pt x="207868" y="115569"/>
                  </a:lnTo>
                  <a:lnTo>
                    <a:pt x="87019" y="69002"/>
                  </a:lnTo>
                  <a:lnTo>
                    <a:pt x="87019" y="69002"/>
                  </a:lnTo>
                  <a:lnTo>
                    <a:pt x="91249" y="56680"/>
                  </a:lnTo>
                  <a:lnTo>
                    <a:pt x="103661" y="46738"/>
                  </a:lnTo>
                  <a:lnTo>
                    <a:pt x="123711" y="40364"/>
                  </a:lnTo>
                  <a:lnTo>
                    <a:pt x="150853" y="38071"/>
                  </a:lnTo>
                  <a:lnTo>
                    <a:pt x="150853" y="38071"/>
                  </a:lnTo>
                  <a:lnTo>
                    <a:pt x="179906" y="40875"/>
                  </a:lnTo>
                  <a:lnTo>
                    <a:pt x="200776" y="48608"/>
                  </a:lnTo>
                  <a:lnTo>
                    <a:pt x="213191" y="60674"/>
                  </a:lnTo>
                  <a:lnTo>
                    <a:pt x="217961" y="75970"/>
                  </a:lnTo>
                  <a:lnTo>
                    <a:pt x="292707" y="75970"/>
                  </a:lnTo>
                  <a:lnTo>
                    <a:pt x="291130" y="71319"/>
                  </a:lnTo>
                  <a:lnTo>
                    <a:pt x="282341" y="45378"/>
                  </a:lnTo>
                  <a:lnTo>
                    <a:pt x="281261" y="44463"/>
                  </a:lnTo>
                  <a:lnTo>
                    <a:pt x="253424" y="21244"/>
                  </a:lnTo>
                  <a:lnTo>
                    <a:pt x="209097" y="5609"/>
                  </a:lnTo>
                  <a:lnTo>
                    <a:pt x="204865" y="5071"/>
                  </a:lnTo>
                  <a:lnTo>
                    <a:pt x="152217" y="0"/>
                  </a:lnTo>
                  <a:lnTo>
                    <a:pt x="137383" y="1213"/>
                  </a:lnTo>
                  <a:lnTo>
                    <a:pt x="96572" y="4844"/>
                  </a:lnTo>
                  <a:lnTo>
                    <a:pt x="89275" y="7116"/>
                  </a:lnTo>
                  <a:lnTo>
                    <a:pt x="52103" y="18695"/>
                  </a:lnTo>
                  <a:lnTo>
                    <a:pt x="51842" y="18886"/>
                  </a:lnTo>
                  <a:lnTo>
                    <a:pt x="22642" y="40449"/>
                  </a:lnTo>
                  <a:lnTo>
                    <a:pt x="12003" y="68832"/>
                  </a:lnTo>
                  <a:lnTo>
                    <a:pt x="20049" y="93985"/>
                  </a:lnTo>
                  <a:lnTo>
                    <a:pt x="43918" y="115060"/>
                  </a:lnTo>
                  <a:lnTo>
                    <a:pt x="84701" y="132565"/>
                  </a:lnTo>
                  <a:lnTo>
                    <a:pt x="89461" y="133788"/>
                  </a:lnTo>
                  <a:lnTo>
                    <a:pt x="142671" y="146161"/>
                  </a:lnTo>
                  <a:lnTo>
                    <a:pt x="146938" y="147088"/>
                  </a:lnTo>
                  <a:lnTo>
                    <a:pt x="178268" y="153894"/>
                  </a:lnTo>
                  <a:lnTo>
                    <a:pt x="201593" y="162987"/>
                  </a:lnTo>
                  <a:lnTo>
                    <a:pt x="214005" y="173863"/>
                  </a:lnTo>
                  <a:lnTo>
                    <a:pt x="217685" y="18627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25" dirty="0"/>
              <a:t>7</a:t>
            </a:fld>
            <a:endParaRPr spc="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1250" y="6375425"/>
            <a:ext cx="8288020" cy="0"/>
          </a:xfrm>
          <a:custGeom>
            <a:avLst/>
            <a:gdLst/>
            <a:ahLst/>
            <a:cxnLst/>
            <a:rect l="l" t="t" r="r" b="b"/>
            <a:pathLst>
              <a:path w="8288020">
                <a:moveTo>
                  <a:pt x="82875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1D22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78119" y="6153056"/>
            <a:ext cx="585470" cy="451484"/>
            <a:chOff x="1978119" y="6153056"/>
            <a:chExt cx="585470" cy="451484"/>
          </a:xfrm>
        </p:grpSpPr>
        <p:sp>
          <p:nvSpPr>
            <p:cNvPr id="4" name="object 4"/>
            <p:cNvSpPr/>
            <p:nvPr/>
          </p:nvSpPr>
          <p:spPr>
            <a:xfrm>
              <a:off x="1987644" y="6162581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4">
                  <a:moveTo>
                    <a:pt x="350400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350400" y="0"/>
                  </a:lnTo>
                  <a:lnTo>
                    <a:pt x="399926" y="5704"/>
                  </a:lnTo>
                  <a:lnTo>
                    <a:pt x="445391" y="21954"/>
                  </a:lnTo>
                  <a:lnTo>
                    <a:pt x="485497" y="47452"/>
                  </a:lnTo>
                  <a:lnTo>
                    <a:pt x="518947" y="80903"/>
                  </a:lnTo>
                  <a:lnTo>
                    <a:pt x="544445" y="121008"/>
                  </a:lnTo>
                  <a:lnTo>
                    <a:pt x="560695" y="166473"/>
                  </a:lnTo>
                  <a:lnTo>
                    <a:pt x="566400" y="215999"/>
                  </a:lnTo>
                  <a:lnTo>
                    <a:pt x="560695" y="265526"/>
                  </a:lnTo>
                  <a:lnTo>
                    <a:pt x="544445" y="310991"/>
                  </a:lnTo>
                  <a:lnTo>
                    <a:pt x="518947" y="351096"/>
                  </a:lnTo>
                  <a:lnTo>
                    <a:pt x="485497" y="384547"/>
                  </a:lnTo>
                  <a:lnTo>
                    <a:pt x="445391" y="410045"/>
                  </a:lnTo>
                  <a:lnTo>
                    <a:pt x="399926" y="426295"/>
                  </a:lnTo>
                  <a:lnTo>
                    <a:pt x="350400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7644" y="6162581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4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5"/>
                  </a:lnTo>
                  <a:lnTo>
                    <a:pt x="95232" y="36889"/>
                  </a:lnTo>
                  <a:lnTo>
                    <a:pt x="131922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350400" y="0"/>
                  </a:lnTo>
                  <a:lnTo>
                    <a:pt x="393931" y="4388"/>
                  </a:lnTo>
                  <a:lnTo>
                    <a:pt x="434476" y="16974"/>
                  </a:lnTo>
                  <a:lnTo>
                    <a:pt x="471167" y="36889"/>
                  </a:lnTo>
                  <a:lnTo>
                    <a:pt x="503135" y="63265"/>
                  </a:lnTo>
                  <a:lnTo>
                    <a:pt x="529510" y="95232"/>
                  </a:lnTo>
                  <a:lnTo>
                    <a:pt x="549425" y="131922"/>
                  </a:lnTo>
                  <a:lnTo>
                    <a:pt x="562011" y="172468"/>
                  </a:lnTo>
                  <a:lnTo>
                    <a:pt x="566400" y="215999"/>
                  </a:lnTo>
                  <a:lnTo>
                    <a:pt x="562011" y="259531"/>
                  </a:lnTo>
                  <a:lnTo>
                    <a:pt x="549425" y="300077"/>
                  </a:lnTo>
                  <a:lnTo>
                    <a:pt x="529510" y="336767"/>
                  </a:lnTo>
                  <a:lnTo>
                    <a:pt x="503135" y="368734"/>
                  </a:lnTo>
                  <a:lnTo>
                    <a:pt x="471167" y="395110"/>
                  </a:lnTo>
                  <a:lnTo>
                    <a:pt x="434476" y="415025"/>
                  </a:lnTo>
                  <a:lnTo>
                    <a:pt x="393931" y="427611"/>
                  </a:lnTo>
                  <a:lnTo>
                    <a:pt x="350400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2" y="415025"/>
                  </a:lnTo>
                  <a:lnTo>
                    <a:pt x="95232" y="395110"/>
                  </a:lnTo>
                  <a:lnTo>
                    <a:pt x="63264" y="368734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55883" y="6149904"/>
            <a:ext cx="1058545" cy="451484"/>
            <a:chOff x="855883" y="6149904"/>
            <a:chExt cx="1058545" cy="451484"/>
          </a:xfrm>
        </p:grpSpPr>
        <p:sp>
          <p:nvSpPr>
            <p:cNvPr id="7" name="object 7"/>
            <p:cNvSpPr/>
            <p:nvPr/>
          </p:nvSpPr>
          <p:spPr>
            <a:xfrm>
              <a:off x="865409" y="6159429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4">
                  <a:moveTo>
                    <a:pt x="822899" y="431999"/>
                  </a:moveTo>
                  <a:lnTo>
                    <a:pt x="215999" y="431999"/>
                  </a:lnTo>
                  <a:lnTo>
                    <a:pt x="166473" y="426294"/>
                  </a:lnTo>
                  <a:lnTo>
                    <a:pt x="121008" y="410045"/>
                  </a:lnTo>
                  <a:lnTo>
                    <a:pt x="80902" y="384546"/>
                  </a:lnTo>
                  <a:lnTo>
                    <a:pt x="47452" y="351096"/>
                  </a:lnTo>
                  <a:lnTo>
                    <a:pt x="21954" y="310990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2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72426" y="5704"/>
                  </a:lnTo>
                  <a:lnTo>
                    <a:pt x="917891" y="21954"/>
                  </a:lnTo>
                  <a:lnTo>
                    <a:pt x="957996" y="47452"/>
                  </a:lnTo>
                  <a:lnTo>
                    <a:pt x="991447" y="80903"/>
                  </a:lnTo>
                  <a:lnTo>
                    <a:pt x="1016945" y="121008"/>
                  </a:lnTo>
                  <a:lnTo>
                    <a:pt x="1033195" y="166473"/>
                  </a:lnTo>
                  <a:lnTo>
                    <a:pt x="1038899" y="215999"/>
                  </a:lnTo>
                  <a:lnTo>
                    <a:pt x="1033195" y="265526"/>
                  </a:lnTo>
                  <a:lnTo>
                    <a:pt x="1016945" y="310991"/>
                  </a:lnTo>
                  <a:lnTo>
                    <a:pt x="991447" y="351096"/>
                  </a:lnTo>
                  <a:lnTo>
                    <a:pt x="957996" y="384546"/>
                  </a:lnTo>
                  <a:lnTo>
                    <a:pt x="917891" y="410045"/>
                  </a:lnTo>
                  <a:lnTo>
                    <a:pt x="872426" y="426294"/>
                  </a:lnTo>
                  <a:lnTo>
                    <a:pt x="822899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5408" y="6159429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4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4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66431" y="4388"/>
                  </a:lnTo>
                  <a:lnTo>
                    <a:pt x="906977" y="16974"/>
                  </a:lnTo>
                  <a:lnTo>
                    <a:pt x="943667" y="36889"/>
                  </a:lnTo>
                  <a:lnTo>
                    <a:pt x="975635" y="63264"/>
                  </a:lnTo>
                  <a:lnTo>
                    <a:pt x="1002010" y="95232"/>
                  </a:lnTo>
                  <a:lnTo>
                    <a:pt x="1021925" y="131922"/>
                  </a:lnTo>
                  <a:lnTo>
                    <a:pt x="1034511" y="172468"/>
                  </a:lnTo>
                  <a:lnTo>
                    <a:pt x="1038899" y="215999"/>
                  </a:lnTo>
                  <a:lnTo>
                    <a:pt x="1034511" y="259531"/>
                  </a:lnTo>
                  <a:lnTo>
                    <a:pt x="1021925" y="300077"/>
                  </a:lnTo>
                  <a:lnTo>
                    <a:pt x="1002010" y="336767"/>
                  </a:lnTo>
                  <a:lnTo>
                    <a:pt x="975635" y="368735"/>
                  </a:lnTo>
                  <a:lnTo>
                    <a:pt x="943667" y="395110"/>
                  </a:lnTo>
                  <a:lnTo>
                    <a:pt x="906977" y="415025"/>
                  </a:lnTo>
                  <a:lnTo>
                    <a:pt x="866431" y="427611"/>
                  </a:lnTo>
                  <a:lnTo>
                    <a:pt x="8228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3" y="415025"/>
                  </a:lnTo>
                  <a:lnTo>
                    <a:pt x="95232" y="395110"/>
                  </a:lnTo>
                  <a:lnTo>
                    <a:pt x="63264" y="368734"/>
                  </a:lnTo>
                  <a:lnTo>
                    <a:pt x="36889" y="336767"/>
                  </a:lnTo>
                  <a:lnTo>
                    <a:pt x="16974" y="300076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6693" y="6149904"/>
            <a:ext cx="436245" cy="451484"/>
            <a:chOff x="356693" y="6149904"/>
            <a:chExt cx="436245" cy="451484"/>
          </a:xfrm>
        </p:grpSpPr>
        <p:sp>
          <p:nvSpPr>
            <p:cNvPr id="10" name="object 10"/>
            <p:cNvSpPr/>
            <p:nvPr/>
          </p:nvSpPr>
          <p:spPr>
            <a:xfrm>
              <a:off x="366218" y="6159429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5" h="432434">
                  <a:moveTo>
                    <a:pt x="208499" y="431999"/>
                  </a:moveTo>
                  <a:lnTo>
                    <a:pt x="160692" y="426294"/>
                  </a:lnTo>
                  <a:lnTo>
                    <a:pt x="116806" y="410045"/>
                  </a:lnTo>
                  <a:lnTo>
                    <a:pt x="78093" y="384546"/>
                  </a:lnTo>
                  <a:lnTo>
                    <a:pt x="45805" y="351096"/>
                  </a:lnTo>
                  <a:lnTo>
                    <a:pt x="21192" y="310990"/>
                  </a:lnTo>
                  <a:lnTo>
                    <a:pt x="5506" y="265526"/>
                  </a:lnTo>
                  <a:lnTo>
                    <a:pt x="0" y="215999"/>
                  </a:lnTo>
                  <a:lnTo>
                    <a:pt x="5506" y="166473"/>
                  </a:lnTo>
                  <a:lnTo>
                    <a:pt x="21192" y="121008"/>
                  </a:lnTo>
                  <a:lnTo>
                    <a:pt x="45805" y="80903"/>
                  </a:lnTo>
                  <a:lnTo>
                    <a:pt x="78093" y="47452"/>
                  </a:lnTo>
                  <a:lnTo>
                    <a:pt x="116806" y="21954"/>
                  </a:lnTo>
                  <a:lnTo>
                    <a:pt x="160692" y="5704"/>
                  </a:lnTo>
                  <a:lnTo>
                    <a:pt x="208499" y="0"/>
                  </a:lnTo>
                  <a:lnTo>
                    <a:pt x="256307" y="5704"/>
                  </a:lnTo>
                  <a:lnTo>
                    <a:pt x="300192" y="21954"/>
                  </a:lnTo>
                  <a:lnTo>
                    <a:pt x="338906" y="47452"/>
                  </a:lnTo>
                  <a:lnTo>
                    <a:pt x="371194" y="80903"/>
                  </a:lnTo>
                  <a:lnTo>
                    <a:pt x="395807" y="121008"/>
                  </a:lnTo>
                  <a:lnTo>
                    <a:pt x="411493" y="166473"/>
                  </a:lnTo>
                  <a:lnTo>
                    <a:pt x="416999" y="215999"/>
                  </a:lnTo>
                  <a:lnTo>
                    <a:pt x="411493" y="265526"/>
                  </a:lnTo>
                  <a:lnTo>
                    <a:pt x="395807" y="310991"/>
                  </a:lnTo>
                  <a:lnTo>
                    <a:pt x="371194" y="351096"/>
                  </a:lnTo>
                  <a:lnTo>
                    <a:pt x="338906" y="384546"/>
                  </a:lnTo>
                  <a:lnTo>
                    <a:pt x="300192" y="410045"/>
                  </a:lnTo>
                  <a:lnTo>
                    <a:pt x="256307" y="426294"/>
                  </a:lnTo>
                  <a:lnTo>
                    <a:pt x="208499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6218" y="6159429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5" h="432434">
                  <a:moveTo>
                    <a:pt x="0" y="215999"/>
                  </a:moveTo>
                  <a:lnTo>
                    <a:pt x="4235" y="172468"/>
                  </a:lnTo>
                  <a:lnTo>
                    <a:pt x="16384" y="131922"/>
                  </a:lnTo>
                  <a:lnTo>
                    <a:pt x="35608" y="95232"/>
                  </a:lnTo>
                  <a:lnTo>
                    <a:pt x="61068" y="63264"/>
                  </a:lnTo>
                  <a:lnTo>
                    <a:pt x="91925" y="36889"/>
                  </a:lnTo>
                  <a:lnTo>
                    <a:pt x="127342" y="16974"/>
                  </a:lnTo>
                  <a:lnTo>
                    <a:pt x="166479" y="4388"/>
                  </a:lnTo>
                  <a:lnTo>
                    <a:pt x="208499" y="0"/>
                  </a:lnTo>
                  <a:lnTo>
                    <a:pt x="250520" y="4388"/>
                  </a:lnTo>
                  <a:lnTo>
                    <a:pt x="289657" y="16974"/>
                  </a:lnTo>
                  <a:lnTo>
                    <a:pt x="325074" y="36889"/>
                  </a:lnTo>
                  <a:lnTo>
                    <a:pt x="355931" y="63264"/>
                  </a:lnTo>
                  <a:lnTo>
                    <a:pt x="381391" y="95232"/>
                  </a:lnTo>
                  <a:lnTo>
                    <a:pt x="400615" y="131922"/>
                  </a:lnTo>
                  <a:lnTo>
                    <a:pt x="412763" y="172468"/>
                  </a:lnTo>
                  <a:lnTo>
                    <a:pt x="416999" y="215999"/>
                  </a:lnTo>
                  <a:lnTo>
                    <a:pt x="412763" y="259531"/>
                  </a:lnTo>
                  <a:lnTo>
                    <a:pt x="400615" y="300077"/>
                  </a:lnTo>
                  <a:lnTo>
                    <a:pt x="381391" y="336767"/>
                  </a:lnTo>
                  <a:lnTo>
                    <a:pt x="355931" y="368735"/>
                  </a:lnTo>
                  <a:lnTo>
                    <a:pt x="325074" y="395110"/>
                  </a:lnTo>
                  <a:lnTo>
                    <a:pt x="289657" y="415025"/>
                  </a:lnTo>
                  <a:lnTo>
                    <a:pt x="250520" y="427611"/>
                  </a:lnTo>
                  <a:lnTo>
                    <a:pt x="208499" y="431999"/>
                  </a:lnTo>
                  <a:lnTo>
                    <a:pt x="166479" y="427611"/>
                  </a:lnTo>
                  <a:lnTo>
                    <a:pt x="127342" y="415025"/>
                  </a:lnTo>
                  <a:lnTo>
                    <a:pt x="91925" y="395110"/>
                  </a:lnTo>
                  <a:lnTo>
                    <a:pt x="61068" y="368734"/>
                  </a:lnTo>
                  <a:lnTo>
                    <a:pt x="35608" y="336767"/>
                  </a:lnTo>
                  <a:lnTo>
                    <a:pt x="16384" y="300076"/>
                  </a:lnTo>
                  <a:lnTo>
                    <a:pt x="4235" y="259531"/>
                  </a:lnTo>
                  <a:lnTo>
                    <a:pt x="0" y="215999"/>
                  </a:lnTo>
                  <a:close/>
                </a:path>
              </a:pathLst>
            </a:custGeom>
            <a:ln w="19049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021562" y="6063241"/>
            <a:ext cx="585470" cy="451484"/>
            <a:chOff x="2021562" y="6063241"/>
            <a:chExt cx="585470" cy="451484"/>
          </a:xfrm>
        </p:grpSpPr>
        <p:sp>
          <p:nvSpPr>
            <p:cNvPr id="13" name="object 13"/>
            <p:cNvSpPr/>
            <p:nvPr/>
          </p:nvSpPr>
          <p:spPr>
            <a:xfrm>
              <a:off x="2031087" y="6072766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4">
                  <a:moveTo>
                    <a:pt x="350400" y="432000"/>
                  </a:moveTo>
                  <a:lnTo>
                    <a:pt x="215999" y="432000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2" y="384547"/>
                  </a:lnTo>
                  <a:lnTo>
                    <a:pt x="47452" y="351097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6000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350400" y="0"/>
                  </a:lnTo>
                  <a:lnTo>
                    <a:pt x="399926" y="5704"/>
                  </a:lnTo>
                  <a:lnTo>
                    <a:pt x="445391" y="21954"/>
                  </a:lnTo>
                  <a:lnTo>
                    <a:pt x="485497" y="47452"/>
                  </a:lnTo>
                  <a:lnTo>
                    <a:pt x="518947" y="80903"/>
                  </a:lnTo>
                  <a:lnTo>
                    <a:pt x="544445" y="121008"/>
                  </a:lnTo>
                  <a:lnTo>
                    <a:pt x="560695" y="166473"/>
                  </a:lnTo>
                  <a:lnTo>
                    <a:pt x="566400" y="216000"/>
                  </a:lnTo>
                  <a:lnTo>
                    <a:pt x="560695" y="265527"/>
                  </a:lnTo>
                  <a:lnTo>
                    <a:pt x="544445" y="310991"/>
                  </a:lnTo>
                  <a:lnTo>
                    <a:pt x="518947" y="351097"/>
                  </a:lnTo>
                  <a:lnTo>
                    <a:pt x="485496" y="384547"/>
                  </a:lnTo>
                  <a:lnTo>
                    <a:pt x="445391" y="410045"/>
                  </a:lnTo>
                  <a:lnTo>
                    <a:pt x="399926" y="426295"/>
                  </a:lnTo>
                  <a:lnTo>
                    <a:pt x="350400" y="432000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31087" y="6072766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4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4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350400" y="0"/>
                  </a:lnTo>
                  <a:lnTo>
                    <a:pt x="393931" y="4388"/>
                  </a:lnTo>
                  <a:lnTo>
                    <a:pt x="434477" y="16974"/>
                  </a:lnTo>
                  <a:lnTo>
                    <a:pt x="471167" y="36889"/>
                  </a:lnTo>
                  <a:lnTo>
                    <a:pt x="503135" y="63264"/>
                  </a:lnTo>
                  <a:lnTo>
                    <a:pt x="529510" y="95232"/>
                  </a:lnTo>
                  <a:lnTo>
                    <a:pt x="549425" y="131922"/>
                  </a:lnTo>
                  <a:lnTo>
                    <a:pt x="562011" y="172468"/>
                  </a:lnTo>
                  <a:lnTo>
                    <a:pt x="566400" y="215999"/>
                  </a:lnTo>
                  <a:lnTo>
                    <a:pt x="562011" y="259531"/>
                  </a:lnTo>
                  <a:lnTo>
                    <a:pt x="549425" y="300077"/>
                  </a:lnTo>
                  <a:lnTo>
                    <a:pt x="529510" y="336767"/>
                  </a:lnTo>
                  <a:lnTo>
                    <a:pt x="503135" y="368735"/>
                  </a:lnTo>
                  <a:lnTo>
                    <a:pt x="471167" y="395110"/>
                  </a:lnTo>
                  <a:lnTo>
                    <a:pt x="434477" y="415025"/>
                  </a:lnTo>
                  <a:lnTo>
                    <a:pt x="393931" y="427611"/>
                  </a:lnTo>
                  <a:lnTo>
                    <a:pt x="350400" y="432000"/>
                  </a:lnTo>
                  <a:lnTo>
                    <a:pt x="215999" y="432000"/>
                  </a:lnTo>
                  <a:lnTo>
                    <a:pt x="172468" y="427611"/>
                  </a:lnTo>
                  <a:lnTo>
                    <a:pt x="131923" y="415026"/>
                  </a:lnTo>
                  <a:lnTo>
                    <a:pt x="95232" y="395111"/>
                  </a:lnTo>
                  <a:lnTo>
                    <a:pt x="63264" y="368735"/>
                  </a:lnTo>
                  <a:lnTo>
                    <a:pt x="36889" y="336768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600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99325" y="6060089"/>
            <a:ext cx="1058545" cy="451484"/>
            <a:chOff x="899325" y="6060089"/>
            <a:chExt cx="1058545" cy="451484"/>
          </a:xfrm>
        </p:grpSpPr>
        <p:sp>
          <p:nvSpPr>
            <p:cNvPr id="16" name="object 16"/>
            <p:cNvSpPr/>
            <p:nvPr/>
          </p:nvSpPr>
          <p:spPr>
            <a:xfrm>
              <a:off x="908850" y="6069614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822899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72426" y="5704"/>
                  </a:lnTo>
                  <a:lnTo>
                    <a:pt x="917891" y="21954"/>
                  </a:lnTo>
                  <a:lnTo>
                    <a:pt x="957996" y="47452"/>
                  </a:lnTo>
                  <a:lnTo>
                    <a:pt x="991447" y="80903"/>
                  </a:lnTo>
                  <a:lnTo>
                    <a:pt x="1016945" y="121008"/>
                  </a:lnTo>
                  <a:lnTo>
                    <a:pt x="1033195" y="166473"/>
                  </a:lnTo>
                  <a:lnTo>
                    <a:pt x="1038899" y="215999"/>
                  </a:lnTo>
                  <a:lnTo>
                    <a:pt x="1033195" y="265526"/>
                  </a:lnTo>
                  <a:lnTo>
                    <a:pt x="1016945" y="310991"/>
                  </a:lnTo>
                  <a:lnTo>
                    <a:pt x="991447" y="351096"/>
                  </a:lnTo>
                  <a:lnTo>
                    <a:pt x="957996" y="384547"/>
                  </a:lnTo>
                  <a:lnTo>
                    <a:pt x="917891" y="410045"/>
                  </a:lnTo>
                  <a:lnTo>
                    <a:pt x="872426" y="426295"/>
                  </a:lnTo>
                  <a:lnTo>
                    <a:pt x="822899" y="431999"/>
                  </a:lnTo>
                  <a:close/>
                </a:path>
              </a:pathLst>
            </a:custGeom>
            <a:solidFill>
              <a:srgbClr val="8AC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8850" y="6069614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5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66431" y="4388"/>
                  </a:lnTo>
                  <a:lnTo>
                    <a:pt x="906976" y="16974"/>
                  </a:lnTo>
                  <a:lnTo>
                    <a:pt x="943667" y="36889"/>
                  </a:lnTo>
                  <a:lnTo>
                    <a:pt x="975634" y="63265"/>
                  </a:lnTo>
                  <a:lnTo>
                    <a:pt x="1002010" y="95232"/>
                  </a:lnTo>
                  <a:lnTo>
                    <a:pt x="1021925" y="131922"/>
                  </a:lnTo>
                  <a:lnTo>
                    <a:pt x="1034511" y="172468"/>
                  </a:lnTo>
                  <a:lnTo>
                    <a:pt x="1038899" y="215999"/>
                  </a:lnTo>
                  <a:lnTo>
                    <a:pt x="1034511" y="259531"/>
                  </a:lnTo>
                  <a:lnTo>
                    <a:pt x="1021925" y="300077"/>
                  </a:lnTo>
                  <a:lnTo>
                    <a:pt x="1002010" y="336767"/>
                  </a:lnTo>
                  <a:lnTo>
                    <a:pt x="975634" y="368734"/>
                  </a:lnTo>
                  <a:lnTo>
                    <a:pt x="943667" y="395110"/>
                  </a:lnTo>
                  <a:lnTo>
                    <a:pt x="906976" y="415025"/>
                  </a:lnTo>
                  <a:lnTo>
                    <a:pt x="866431" y="427611"/>
                  </a:lnTo>
                  <a:lnTo>
                    <a:pt x="8228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3" y="415025"/>
                  </a:lnTo>
                  <a:lnTo>
                    <a:pt x="95232" y="395110"/>
                  </a:lnTo>
                  <a:lnTo>
                    <a:pt x="63264" y="368734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00134" y="6060089"/>
            <a:ext cx="436245" cy="451484"/>
            <a:chOff x="400134" y="6060089"/>
            <a:chExt cx="436245" cy="451484"/>
          </a:xfrm>
        </p:grpSpPr>
        <p:sp>
          <p:nvSpPr>
            <p:cNvPr id="19" name="object 19"/>
            <p:cNvSpPr/>
            <p:nvPr/>
          </p:nvSpPr>
          <p:spPr>
            <a:xfrm>
              <a:off x="409659" y="6069614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208500" y="431999"/>
                  </a:moveTo>
                  <a:lnTo>
                    <a:pt x="160692" y="426295"/>
                  </a:lnTo>
                  <a:lnTo>
                    <a:pt x="116807" y="410045"/>
                  </a:lnTo>
                  <a:lnTo>
                    <a:pt x="78093" y="384547"/>
                  </a:lnTo>
                  <a:lnTo>
                    <a:pt x="45805" y="351096"/>
                  </a:lnTo>
                  <a:lnTo>
                    <a:pt x="21192" y="310991"/>
                  </a:lnTo>
                  <a:lnTo>
                    <a:pt x="5506" y="265526"/>
                  </a:lnTo>
                  <a:lnTo>
                    <a:pt x="0" y="215999"/>
                  </a:lnTo>
                  <a:lnTo>
                    <a:pt x="5506" y="166473"/>
                  </a:lnTo>
                  <a:lnTo>
                    <a:pt x="21192" y="121008"/>
                  </a:lnTo>
                  <a:lnTo>
                    <a:pt x="45805" y="80903"/>
                  </a:lnTo>
                  <a:lnTo>
                    <a:pt x="78093" y="47452"/>
                  </a:lnTo>
                  <a:lnTo>
                    <a:pt x="116806" y="21954"/>
                  </a:lnTo>
                  <a:lnTo>
                    <a:pt x="160692" y="5704"/>
                  </a:lnTo>
                  <a:lnTo>
                    <a:pt x="208499" y="0"/>
                  </a:lnTo>
                  <a:lnTo>
                    <a:pt x="256307" y="5704"/>
                  </a:lnTo>
                  <a:lnTo>
                    <a:pt x="300193" y="21954"/>
                  </a:lnTo>
                  <a:lnTo>
                    <a:pt x="338906" y="47452"/>
                  </a:lnTo>
                  <a:lnTo>
                    <a:pt x="371194" y="80903"/>
                  </a:lnTo>
                  <a:lnTo>
                    <a:pt x="395807" y="121008"/>
                  </a:lnTo>
                  <a:lnTo>
                    <a:pt x="411493" y="166473"/>
                  </a:lnTo>
                  <a:lnTo>
                    <a:pt x="417000" y="215999"/>
                  </a:lnTo>
                  <a:lnTo>
                    <a:pt x="411493" y="265526"/>
                  </a:lnTo>
                  <a:lnTo>
                    <a:pt x="395807" y="310991"/>
                  </a:lnTo>
                  <a:lnTo>
                    <a:pt x="371194" y="351096"/>
                  </a:lnTo>
                  <a:lnTo>
                    <a:pt x="338906" y="384547"/>
                  </a:lnTo>
                  <a:lnTo>
                    <a:pt x="300193" y="410045"/>
                  </a:lnTo>
                  <a:lnTo>
                    <a:pt x="256307" y="426295"/>
                  </a:lnTo>
                  <a:lnTo>
                    <a:pt x="208500" y="431999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9659" y="6069614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0" y="215999"/>
                  </a:moveTo>
                  <a:lnTo>
                    <a:pt x="4235" y="172468"/>
                  </a:lnTo>
                  <a:lnTo>
                    <a:pt x="16384" y="131922"/>
                  </a:lnTo>
                  <a:lnTo>
                    <a:pt x="35608" y="95232"/>
                  </a:lnTo>
                  <a:lnTo>
                    <a:pt x="61068" y="63265"/>
                  </a:lnTo>
                  <a:lnTo>
                    <a:pt x="91925" y="36889"/>
                  </a:lnTo>
                  <a:lnTo>
                    <a:pt x="127342" y="16974"/>
                  </a:lnTo>
                  <a:lnTo>
                    <a:pt x="166479" y="4388"/>
                  </a:lnTo>
                  <a:lnTo>
                    <a:pt x="208499" y="0"/>
                  </a:lnTo>
                  <a:lnTo>
                    <a:pt x="250519" y="4388"/>
                  </a:lnTo>
                  <a:lnTo>
                    <a:pt x="289657" y="16974"/>
                  </a:lnTo>
                  <a:lnTo>
                    <a:pt x="325074" y="36889"/>
                  </a:lnTo>
                  <a:lnTo>
                    <a:pt x="355931" y="63265"/>
                  </a:lnTo>
                  <a:lnTo>
                    <a:pt x="381391" y="95232"/>
                  </a:lnTo>
                  <a:lnTo>
                    <a:pt x="400615" y="131922"/>
                  </a:lnTo>
                  <a:lnTo>
                    <a:pt x="412764" y="172468"/>
                  </a:lnTo>
                  <a:lnTo>
                    <a:pt x="417000" y="215999"/>
                  </a:lnTo>
                  <a:lnTo>
                    <a:pt x="412764" y="259531"/>
                  </a:lnTo>
                  <a:lnTo>
                    <a:pt x="400615" y="300077"/>
                  </a:lnTo>
                  <a:lnTo>
                    <a:pt x="381391" y="336767"/>
                  </a:lnTo>
                  <a:lnTo>
                    <a:pt x="355931" y="368734"/>
                  </a:lnTo>
                  <a:lnTo>
                    <a:pt x="325074" y="395110"/>
                  </a:lnTo>
                  <a:lnTo>
                    <a:pt x="289657" y="415025"/>
                  </a:lnTo>
                  <a:lnTo>
                    <a:pt x="250520" y="427611"/>
                  </a:lnTo>
                  <a:lnTo>
                    <a:pt x="208500" y="431999"/>
                  </a:lnTo>
                  <a:lnTo>
                    <a:pt x="166480" y="427611"/>
                  </a:lnTo>
                  <a:lnTo>
                    <a:pt x="127342" y="415025"/>
                  </a:lnTo>
                  <a:lnTo>
                    <a:pt x="91925" y="395110"/>
                  </a:lnTo>
                  <a:lnTo>
                    <a:pt x="61068" y="368734"/>
                  </a:lnTo>
                  <a:lnTo>
                    <a:pt x="35608" y="336767"/>
                  </a:lnTo>
                  <a:lnTo>
                    <a:pt x="16385" y="300077"/>
                  </a:lnTo>
                  <a:lnTo>
                    <a:pt x="4236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543300" y="1031762"/>
            <a:ext cx="8011159" cy="4618355"/>
            <a:chOff x="3543300" y="1031762"/>
            <a:chExt cx="8011159" cy="461835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3300" y="1041400"/>
              <a:ext cx="8000600" cy="460824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548674" y="1036524"/>
              <a:ext cx="8001000" cy="4608830"/>
            </a:xfrm>
            <a:custGeom>
              <a:avLst/>
              <a:gdLst/>
              <a:ahLst/>
              <a:cxnLst/>
              <a:rect l="l" t="t" r="r" b="b"/>
              <a:pathLst>
                <a:path w="8001000" h="4608830">
                  <a:moveTo>
                    <a:pt x="0" y="0"/>
                  </a:moveTo>
                  <a:lnTo>
                    <a:pt x="8000600" y="0"/>
                  </a:lnTo>
                  <a:lnTo>
                    <a:pt x="8000600" y="4608249"/>
                  </a:lnTo>
                  <a:lnTo>
                    <a:pt x="0" y="46082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800" y="1879600"/>
            <a:ext cx="3128550" cy="291890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2996361" y="5772958"/>
            <a:ext cx="470534" cy="367665"/>
            <a:chOff x="2996361" y="5772958"/>
            <a:chExt cx="470534" cy="367665"/>
          </a:xfrm>
        </p:grpSpPr>
        <p:sp>
          <p:nvSpPr>
            <p:cNvPr id="26" name="object 26"/>
            <p:cNvSpPr/>
            <p:nvPr/>
          </p:nvSpPr>
          <p:spPr>
            <a:xfrm>
              <a:off x="3001123" y="5777720"/>
              <a:ext cx="221615" cy="357505"/>
            </a:xfrm>
            <a:custGeom>
              <a:avLst/>
              <a:gdLst/>
              <a:ahLst/>
              <a:cxnLst/>
              <a:rect l="l" t="t" r="r" b="b"/>
              <a:pathLst>
                <a:path w="221614" h="357504">
                  <a:moveTo>
                    <a:pt x="212193" y="304122"/>
                  </a:moveTo>
                  <a:lnTo>
                    <a:pt x="115968" y="304122"/>
                  </a:lnTo>
                  <a:lnTo>
                    <a:pt x="136464" y="301014"/>
                  </a:lnTo>
                  <a:lnTo>
                    <a:pt x="151604" y="292407"/>
                  </a:lnTo>
                  <a:lnTo>
                    <a:pt x="161079" y="279138"/>
                  </a:lnTo>
                  <a:lnTo>
                    <a:pt x="164375" y="262043"/>
                  </a:lnTo>
                  <a:lnTo>
                    <a:pt x="161594" y="244590"/>
                  </a:lnTo>
                  <a:lnTo>
                    <a:pt x="152222" y="229287"/>
                  </a:lnTo>
                  <a:lnTo>
                    <a:pt x="134610" y="216496"/>
                  </a:lnTo>
                  <a:lnTo>
                    <a:pt x="107729" y="205617"/>
                  </a:lnTo>
                  <a:lnTo>
                    <a:pt x="70843" y="189816"/>
                  </a:lnTo>
                  <a:lnTo>
                    <a:pt x="63958" y="186490"/>
                  </a:lnTo>
                  <a:lnTo>
                    <a:pt x="33163" y="161864"/>
                  </a:lnTo>
                  <a:lnTo>
                    <a:pt x="15139" y="132217"/>
                  </a:lnTo>
                  <a:lnTo>
                    <a:pt x="9063" y="96832"/>
                  </a:lnTo>
                  <a:lnTo>
                    <a:pt x="17097" y="56903"/>
                  </a:lnTo>
                  <a:lnTo>
                    <a:pt x="72918" y="6814"/>
                  </a:lnTo>
                  <a:lnTo>
                    <a:pt x="114939" y="0"/>
                  </a:lnTo>
                  <a:lnTo>
                    <a:pt x="151176" y="6263"/>
                  </a:lnTo>
                  <a:lnTo>
                    <a:pt x="157887" y="7889"/>
                  </a:lnTo>
                  <a:lnTo>
                    <a:pt x="189085" y="28230"/>
                  </a:lnTo>
                  <a:lnTo>
                    <a:pt x="191359" y="29886"/>
                  </a:lnTo>
                  <a:lnTo>
                    <a:pt x="206667" y="53556"/>
                  </a:lnTo>
                  <a:lnTo>
                    <a:pt x="113909" y="53556"/>
                  </a:lnTo>
                  <a:lnTo>
                    <a:pt x="93414" y="56784"/>
                  </a:lnTo>
                  <a:lnTo>
                    <a:pt x="78274" y="65749"/>
                  </a:lnTo>
                  <a:lnTo>
                    <a:pt x="68901" y="79736"/>
                  </a:lnTo>
                  <a:lnTo>
                    <a:pt x="65709" y="97070"/>
                  </a:lnTo>
                  <a:lnTo>
                    <a:pt x="69931" y="114763"/>
                  </a:lnTo>
                  <a:lnTo>
                    <a:pt x="82188" y="128869"/>
                  </a:lnTo>
                  <a:lnTo>
                    <a:pt x="101653" y="140584"/>
                  </a:lnTo>
                  <a:lnTo>
                    <a:pt x="127504" y="150387"/>
                  </a:lnTo>
                  <a:lnTo>
                    <a:pt x="156959" y="162582"/>
                  </a:lnTo>
                  <a:lnTo>
                    <a:pt x="206551" y="208569"/>
                  </a:lnTo>
                  <a:lnTo>
                    <a:pt x="218596" y="246906"/>
                  </a:lnTo>
                  <a:lnTo>
                    <a:pt x="221356" y="261170"/>
                  </a:lnTo>
                  <a:lnTo>
                    <a:pt x="221340" y="262043"/>
                  </a:lnTo>
                  <a:lnTo>
                    <a:pt x="213503" y="302329"/>
                  </a:lnTo>
                  <a:lnTo>
                    <a:pt x="212193" y="304122"/>
                  </a:lnTo>
                  <a:close/>
                </a:path>
                <a:path w="221614" h="357504">
                  <a:moveTo>
                    <a:pt x="221021" y="106873"/>
                  </a:moveTo>
                  <a:lnTo>
                    <a:pt x="164582" y="106873"/>
                  </a:lnTo>
                  <a:lnTo>
                    <a:pt x="160976" y="85355"/>
                  </a:lnTo>
                  <a:lnTo>
                    <a:pt x="151604" y="68379"/>
                  </a:lnTo>
                  <a:lnTo>
                    <a:pt x="135846" y="57501"/>
                  </a:lnTo>
                  <a:lnTo>
                    <a:pt x="113909" y="53556"/>
                  </a:lnTo>
                  <a:lnTo>
                    <a:pt x="206667" y="53556"/>
                  </a:lnTo>
                  <a:lnTo>
                    <a:pt x="210824" y="59985"/>
                  </a:lnTo>
                  <a:lnTo>
                    <a:pt x="213193" y="63837"/>
                  </a:lnTo>
                  <a:lnTo>
                    <a:pt x="219462" y="97656"/>
                  </a:lnTo>
                  <a:lnTo>
                    <a:pt x="221021" y="106873"/>
                  </a:lnTo>
                  <a:close/>
                </a:path>
                <a:path w="221614" h="357504">
                  <a:moveTo>
                    <a:pt x="115968" y="357439"/>
                  </a:moveTo>
                  <a:lnTo>
                    <a:pt x="71580" y="349669"/>
                  </a:lnTo>
                  <a:lnTo>
                    <a:pt x="33370" y="326836"/>
                  </a:lnTo>
                  <a:lnTo>
                    <a:pt x="8960" y="291929"/>
                  </a:lnTo>
                  <a:lnTo>
                    <a:pt x="0" y="244828"/>
                  </a:lnTo>
                  <a:lnTo>
                    <a:pt x="56852" y="244828"/>
                  </a:lnTo>
                  <a:lnTo>
                    <a:pt x="61589" y="271846"/>
                  </a:lnTo>
                  <a:lnTo>
                    <a:pt x="73742" y="290255"/>
                  </a:lnTo>
                  <a:lnTo>
                    <a:pt x="92178" y="300775"/>
                  </a:lnTo>
                  <a:lnTo>
                    <a:pt x="115968" y="304122"/>
                  </a:lnTo>
                  <a:lnTo>
                    <a:pt x="212193" y="304122"/>
                  </a:lnTo>
                  <a:lnTo>
                    <a:pt x="192940" y="330479"/>
                  </a:lnTo>
                  <a:lnTo>
                    <a:pt x="191566" y="332335"/>
                  </a:lnTo>
                  <a:lnTo>
                    <a:pt x="158195" y="351104"/>
                  </a:lnTo>
                  <a:lnTo>
                    <a:pt x="129940" y="355631"/>
                  </a:lnTo>
                  <a:lnTo>
                    <a:pt x="115968" y="35743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01123" y="5777720"/>
              <a:ext cx="221615" cy="357505"/>
            </a:xfrm>
            <a:custGeom>
              <a:avLst/>
              <a:gdLst/>
              <a:ahLst/>
              <a:cxnLst/>
              <a:rect l="l" t="t" r="r" b="b"/>
              <a:pathLst>
                <a:path w="221614" h="357504">
                  <a:moveTo>
                    <a:pt x="164375" y="262043"/>
                  </a:moveTo>
                  <a:lnTo>
                    <a:pt x="164375" y="262043"/>
                  </a:lnTo>
                  <a:lnTo>
                    <a:pt x="115968" y="304122"/>
                  </a:lnTo>
                  <a:lnTo>
                    <a:pt x="115968" y="304122"/>
                  </a:lnTo>
                  <a:lnTo>
                    <a:pt x="56852" y="244828"/>
                  </a:lnTo>
                  <a:lnTo>
                    <a:pt x="0" y="244828"/>
                  </a:lnTo>
                  <a:lnTo>
                    <a:pt x="2879" y="261170"/>
                  </a:lnTo>
                  <a:lnTo>
                    <a:pt x="8960" y="291929"/>
                  </a:lnTo>
                  <a:lnTo>
                    <a:pt x="12280" y="297029"/>
                  </a:lnTo>
                  <a:lnTo>
                    <a:pt x="33370" y="326836"/>
                  </a:lnTo>
                  <a:lnTo>
                    <a:pt x="39765" y="331164"/>
                  </a:lnTo>
                  <a:lnTo>
                    <a:pt x="71580" y="349669"/>
                  </a:lnTo>
                  <a:lnTo>
                    <a:pt x="84682" y="352558"/>
                  </a:lnTo>
                  <a:lnTo>
                    <a:pt x="115968" y="357439"/>
                  </a:lnTo>
                  <a:lnTo>
                    <a:pt x="129940" y="355631"/>
                  </a:lnTo>
                  <a:lnTo>
                    <a:pt x="158195" y="351104"/>
                  </a:lnTo>
                  <a:lnTo>
                    <a:pt x="166119" y="346655"/>
                  </a:lnTo>
                  <a:lnTo>
                    <a:pt x="191566" y="332335"/>
                  </a:lnTo>
                  <a:lnTo>
                    <a:pt x="192940" y="330479"/>
                  </a:lnTo>
                  <a:lnTo>
                    <a:pt x="213503" y="302329"/>
                  </a:lnTo>
                  <a:lnTo>
                    <a:pt x="221432" y="261565"/>
                  </a:lnTo>
                  <a:lnTo>
                    <a:pt x="218596" y="246906"/>
                  </a:lnTo>
                  <a:lnTo>
                    <a:pt x="210928" y="214703"/>
                  </a:lnTo>
                  <a:lnTo>
                    <a:pt x="206551" y="208569"/>
                  </a:lnTo>
                  <a:lnTo>
                    <a:pt x="182707" y="179078"/>
                  </a:lnTo>
                  <a:lnTo>
                    <a:pt x="156959" y="162582"/>
                  </a:lnTo>
                  <a:lnTo>
                    <a:pt x="127504" y="150387"/>
                  </a:lnTo>
                  <a:lnTo>
                    <a:pt x="126907" y="150161"/>
                  </a:lnTo>
                  <a:lnTo>
                    <a:pt x="101653" y="140584"/>
                  </a:lnTo>
                  <a:lnTo>
                    <a:pt x="82188" y="128869"/>
                  </a:lnTo>
                  <a:lnTo>
                    <a:pt x="69931" y="114763"/>
                  </a:lnTo>
                  <a:lnTo>
                    <a:pt x="65709" y="97070"/>
                  </a:lnTo>
                  <a:lnTo>
                    <a:pt x="65709" y="97070"/>
                  </a:lnTo>
                  <a:lnTo>
                    <a:pt x="68901" y="79736"/>
                  </a:lnTo>
                  <a:lnTo>
                    <a:pt x="78274" y="65749"/>
                  </a:lnTo>
                  <a:lnTo>
                    <a:pt x="93414" y="56784"/>
                  </a:lnTo>
                  <a:lnTo>
                    <a:pt x="113909" y="53556"/>
                  </a:lnTo>
                  <a:lnTo>
                    <a:pt x="113909" y="53556"/>
                  </a:lnTo>
                  <a:lnTo>
                    <a:pt x="135846" y="57501"/>
                  </a:lnTo>
                  <a:lnTo>
                    <a:pt x="151604" y="68379"/>
                  </a:lnTo>
                  <a:lnTo>
                    <a:pt x="160976" y="85355"/>
                  </a:lnTo>
                  <a:lnTo>
                    <a:pt x="164582" y="106873"/>
                  </a:lnTo>
                  <a:lnTo>
                    <a:pt x="221021" y="106873"/>
                  </a:lnTo>
                  <a:lnTo>
                    <a:pt x="219462" y="97656"/>
                  </a:lnTo>
                  <a:lnTo>
                    <a:pt x="213193" y="63837"/>
                  </a:lnTo>
                  <a:lnTo>
                    <a:pt x="210824" y="59985"/>
                  </a:lnTo>
                  <a:lnTo>
                    <a:pt x="191359" y="29886"/>
                  </a:lnTo>
                  <a:lnTo>
                    <a:pt x="189085" y="28230"/>
                  </a:lnTo>
                  <a:lnTo>
                    <a:pt x="157887" y="7889"/>
                  </a:lnTo>
                  <a:lnTo>
                    <a:pt x="151176" y="6263"/>
                  </a:lnTo>
                  <a:lnTo>
                    <a:pt x="114939" y="0"/>
                  </a:lnTo>
                  <a:lnTo>
                    <a:pt x="101392" y="1866"/>
                  </a:lnTo>
                  <a:lnTo>
                    <a:pt x="72918" y="6814"/>
                  </a:lnTo>
                  <a:lnTo>
                    <a:pt x="64939" y="11394"/>
                  </a:lnTo>
                  <a:lnTo>
                    <a:pt x="39343" y="26300"/>
                  </a:lnTo>
                  <a:lnTo>
                    <a:pt x="37337" y="29025"/>
                  </a:lnTo>
                  <a:lnTo>
                    <a:pt x="17097" y="56903"/>
                  </a:lnTo>
                  <a:lnTo>
                    <a:pt x="17053" y="57093"/>
                  </a:lnTo>
                  <a:lnTo>
                    <a:pt x="9063" y="96832"/>
                  </a:lnTo>
                  <a:lnTo>
                    <a:pt x="9286" y="98128"/>
                  </a:lnTo>
                  <a:lnTo>
                    <a:pt x="15139" y="132217"/>
                  </a:lnTo>
                  <a:lnTo>
                    <a:pt x="33163" y="161864"/>
                  </a:lnTo>
                  <a:lnTo>
                    <a:pt x="63958" y="186490"/>
                  </a:lnTo>
                  <a:lnTo>
                    <a:pt x="70843" y="189816"/>
                  </a:lnTo>
                  <a:lnTo>
                    <a:pt x="107729" y="205617"/>
                  </a:lnTo>
                  <a:lnTo>
                    <a:pt x="112770" y="207657"/>
                  </a:lnTo>
                  <a:lnTo>
                    <a:pt x="134610" y="216496"/>
                  </a:lnTo>
                  <a:lnTo>
                    <a:pt x="152222" y="229287"/>
                  </a:lnTo>
                  <a:lnTo>
                    <a:pt x="161594" y="244590"/>
                  </a:lnTo>
                  <a:lnTo>
                    <a:pt x="164375" y="26204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58840" y="5867140"/>
              <a:ext cx="203200" cy="268605"/>
            </a:xfrm>
            <a:custGeom>
              <a:avLst/>
              <a:gdLst/>
              <a:ahLst/>
              <a:cxnLst/>
              <a:rect l="l" t="t" r="r" b="b"/>
              <a:pathLst>
                <a:path w="203200" h="268604">
                  <a:moveTo>
                    <a:pt x="62207" y="81768"/>
                  </a:moveTo>
                  <a:lnTo>
                    <a:pt x="4943" y="81768"/>
                  </a:lnTo>
                  <a:lnTo>
                    <a:pt x="11226" y="50447"/>
                  </a:lnTo>
                  <a:lnTo>
                    <a:pt x="29661" y="24386"/>
                  </a:lnTo>
                  <a:lnTo>
                    <a:pt x="59013" y="6575"/>
                  </a:lnTo>
                  <a:lnTo>
                    <a:pt x="98871" y="0"/>
                  </a:lnTo>
                  <a:lnTo>
                    <a:pt x="134629" y="5389"/>
                  </a:lnTo>
                  <a:lnTo>
                    <a:pt x="136464" y="5738"/>
                  </a:lnTo>
                  <a:lnTo>
                    <a:pt x="166640" y="22713"/>
                  </a:lnTo>
                  <a:lnTo>
                    <a:pt x="185693" y="49731"/>
                  </a:lnTo>
                  <a:lnTo>
                    <a:pt x="95782" y="49731"/>
                  </a:lnTo>
                  <a:lnTo>
                    <a:pt x="80128" y="52241"/>
                  </a:lnTo>
                  <a:lnTo>
                    <a:pt x="69416" y="59294"/>
                  </a:lnTo>
                  <a:lnTo>
                    <a:pt x="63958" y="69097"/>
                  </a:lnTo>
                  <a:lnTo>
                    <a:pt x="62207" y="81768"/>
                  </a:lnTo>
                  <a:close/>
                </a:path>
                <a:path w="203200" h="268604">
                  <a:moveTo>
                    <a:pt x="77861" y="268259"/>
                  </a:moveTo>
                  <a:lnTo>
                    <a:pt x="46449" y="262521"/>
                  </a:lnTo>
                  <a:lnTo>
                    <a:pt x="21834" y="246501"/>
                  </a:lnTo>
                  <a:lnTo>
                    <a:pt x="5766" y="221995"/>
                  </a:lnTo>
                  <a:lnTo>
                    <a:pt x="0" y="191033"/>
                  </a:lnTo>
                  <a:lnTo>
                    <a:pt x="7209" y="152898"/>
                  </a:lnTo>
                  <a:lnTo>
                    <a:pt x="28837" y="125522"/>
                  </a:lnTo>
                  <a:lnTo>
                    <a:pt x="60867" y="110578"/>
                  </a:lnTo>
                  <a:lnTo>
                    <a:pt x="86161" y="107450"/>
                  </a:lnTo>
                  <a:lnTo>
                    <a:pt x="104639" y="105438"/>
                  </a:lnTo>
                  <a:lnTo>
                    <a:pt x="136567" y="105438"/>
                  </a:lnTo>
                  <a:lnTo>
                    <a:pt x="136567" y="90136"/>
                  </a:lnTo>
                  <a:lnTo>
                    <a:pt x="134096" y="73759"/>
                  </a:lnTo>
                  <a:lnTo>
                    <a:pt x="126680" y="61207"/>
                  </a:lnTo>
                  <a:lnTo>
                    <a:pt x="113806" y="52719"/>
                  </a:lnTo>
                  <a:lnTo>
                    <a:pt x="95782" y="49731"/>
                  </a:lnTo>
                  <a:lnTo>
                    <a:pt x="185693" y="49731"/>
                  </a:lnTo>
                  <a:lnTo>
                    <a:pt x="186621" y="51046"/>
                  </a:lnTo>
                  <a:lnTo>
                    <a:pt x="193743" y="90136"/>
                  </a:lnTo>
                  <a:lnTo>
                    <a:pt x="193830" y="145127"/>
                  </a:lnTo>
                  <a:lnTo>
                    <a:pt x="107317" y="145127"/>
                  </a:lnTo>
                  <a:lnTo>
                    <a:pt x="84453" y="148115"/>
                  </a:lnTo>
                  <a:lnTo>
                    <a:pt x="69005" y="156365"/>
                  </a:lnTo>
                  <a:lnTo>
                    <a:pt x="60146" y="169395"/>
                  </a:lnTo>
                  <a:lnTo>
                    <a:pt x="57262" y="185773"/>
                  </a:lnTo>
                  <a:lnTo>
                    <a:pt x="59426" y="198564"/>
                  </a:lnTo>
                  <a:lnTo>
                    <a:pt x="65708" y="208487"/>
                  </a:lnTo>
                  <a:lnTo>
                    <a:pt x="75904" y="214583"/>
                  </a:lnTo>
                  <a:lnTo>
                    <a:pt x="90014" y="216854"/>
                  </a:lnTo>
                  <a:lnTo>
                    <a:pt x="194837" y="216854"/>
                  </a:lnTo>
                  <a:lnTo>
                    <a:pt x="196096" y="235982"/>
                  </a:lnTo>
                  <a:lnTo>
                    <a:pt x="197038" y="239328"/>
                  </a:lnTo>
                  <a:lnTo>
                    <a:pt x="138626" y="239328"/>
                  </a:lnTo>
                  <a:lnTo>
                    <a:pt x="127710" y="250566"/>
                  </a:lnTo>
                  <a:lnTo>
                    <a:pt x="114114" y="259651"/>
                  </a:lnTo>
                  <a:lnTo>
                    <a:pt x="97430" y="265987"/>
                  </a:lnTo>
                  <a:lnTo>
                    <a:pt x="77861" y="268259"/>
                  </a:lnTo>
                  <a:close/>
                </a:path>
                <a:path w="203200" h="268604">
                  <a:moveTo>
                    <a:pt x="194837" y="216854"/>
                  </a:moveTo>
                  <a:lnTo>
                    <a:pt x="90014" y="216854"/>
                  </a:lnTo>
                  <a:lnTo>
                    <a:pt x="106081" y="214464"/>
                  </a:lnTo>
                  <a:lnTo>
                    <a:pt x="119471" y="208247"/>
                  </a:lnTo>
                  <a:lnTo>
                    <a:pt x="129769" y="199521"/>
                  </a:lnTo>
                  <a:lnTo>
                    <a:pt x="136567" y="189598"/>
                  </a:lnTo>
                  <a:lnTo>
                    <a:pt x="136567" y="145127"/>
                  </a:lnTo>
                  <a:lnTo>
                    <a:pt x="193830" y="145127"/>
                  </a:lnTo>
                  <a:lnTo>
                    <a:pt x="193830" y="201552"/>
                  </a:lnTo>
                  <a:lnTo>
                    <a:pt x="194837" y="216854"/>
                  </a:lnTo>
                  <a:close/>
                </a:path>
                <a:path w="203200" h="268604">
                  <a:moveTo>
                    <a:pt x="202688" y="263477"/>
                  </a:moveTo>
                  <a:lnTo>
                    <a:pt x="144600" y="263477"/>
                  </a:lnTo>
                  <a:lnTo>
                    <a:pt x="141098" y="252479"/>
                  </a:lnTo>
                  <a:lnTo>
                    <a:pt x="138626" y="239328"/>
                  </a:lnTo>
                  <a:lnTo>
                    <a:pt x="197038" y="239328"/>
                  </a:lnTo>
                  <a:lnTo>
                    <a:pt x="202688" y="259413"/>
                  </a:lnTo>
                  <a:lnTo>
                    <a:pt x="202688" y="26347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58840" y="5867140"/>
              <a:ext cx="203200" cy="268605"/>
            </a:xfrm>
            <a:custGeom>
              <a:avLst/>
              <a:gdLst/>
              <a:ahLst/>
              <a:cxnLst/>
              <a:rect l="l" t="t" r="r" b="b"/>
              <a:pathLst>
                <a:path w="203200" h="268604">
                  <a:moveTo>
                    <a:pt x="202688" y="263477"/>
                  </a:moveTo>
                  <a:lnTo>
                    <a:pt x="202688" y="259413"/>
                  </a:lnTo>
                  <a:lnTo>
                    <a:pt x="196096" y="235982"/>
                  </a:lnTo>
                  <a:lnTo>
                    <a:pt x="193830" y="201552"/>
                  </a:lnTo>
                  <a:lnTo>
                    <a:pt x="193830" y="90615"/>
                  </a:lnTo>
                  <a:lnTo>
                    <a:pt x="192273" y="82065"/>
                  </a:lnTo>
                  <a:lnTo>
                    <a:pt x="186621" y="51046"/>
                  </a:lnTo>
                  <a:lnTo>
                    <a:pt x="186715" y="51179"/>
                  </a:lnTo>
                  <a:lnTo>
                    <a:pt x="166640" y="22713"/>
                  </a:lnTo>
                  <a:lnTo>
                    <a:pt x="136464" y="5738"/>
                  </a:lnTo>
                  <a:lnTo>
                    <a:pt x="134629" y="5389"/>
                  </a:lnTo>
                  <a:lnTo>
                    <a:pt x="98871" y="0"/>
                  </a:lnTo>
                  <a:lnTo>
                    <a:pt x="85086" y="2241"/>
                  </a:lnTo>
                  <a:lnTo>
                    <a:pt x="59013" y="6575"/>
                  </a:lnTo>
                  <a:lnTo>
                    <a:pt x="53617" y="9849"/>
                  </a:lnTo>
                  <a:lnTo>
                    <a:pt x="29661" y="24386"/>
                  </a:lnTo>
                  <a:lnTo>
                    <a:pt x="11226" y="50447"/>
                  </a:lnTo>
                  <a:lnTo>
                    <a:pt x="4943" y="81768"/>
                  </a:lnTo>
                  <a:lnTo>
                    <a:pt x="62207" y="81768"/>
                  </a:lnTo>
                  <a:lnTo>
                    <a:pt x="63958" y="69097"/>
                  </a:lnTo>
                  <a:lnTo>
                    <a:pt x="69416" y="59294"/>
                  </a:lnTo>
                  <a:lnTo>
                    <a:pt x="80128" y="52241"/>
                  </a:lnTo>
                  <a:lnTo>
                    <a:pt x="95782" y="49731"/>
                  </a:lnTo>
                  <a:lnTo>
                    <a:pt x="95782" y="49731"/>
                  </a:lnTo>
                  <a:lnTo>
                    <a:pt x="113806" y="52719"/>
                  </a:lnTo>
                  <a:lnTo>
                    <a:pt x="126680" y="61207"/>
                  </a:lnTo>
                  <a:lnTo>
                    <a:pt x="134096" y="73759"/>
                  </a:lnTo>
                  <a:lnTo>
                    <a:pt x="136567" y="90136"/>
                  </a:lnTo>
                  <a:lnTo>
                    <a:pt x="136567" y="105438"/>
                  </a:lnTo>
                  <a:lnTo>
                    <a:pt x="104639" y="105438"/>
                  </a:lnTo>
                  <a:lnTo>
                    <a:pt x="86161" y="107450"/>
                  </a:lnTo>
                  <a:lnTo>
                    <a:pt x="60867" y="110578"/>
                  </a:lnTo>
                  <a:lnTo>
                    <a:pt x="52548" y="114460"/>
                  </a:lnTo>
                  <a:lnTo>
                    <a:pt x="28837" y="125522"/>
                  </a:lnTo>
                  <a:lnTo>
                    <a:pt x="27570" y="127126"/>
                  </a:lnTo>
                  <a:lnTo>
                    <a:pt x="7209" y="152898"/>
                  </a:lnTo>
                  <a:lnTo>
                    <a:pt x="0" y="191033"/>
                  </a:lnTo>
                  <a:lnTo>
                    <a:pt x="5766" y="221995"/>
                  </a:lnTo>
                  <a:lnTo>
                    <a:pt x="21834" y="246501"/>
                  </a:lnTo>
                  <a:lnTo>
                    <a:pt x="46449" y="262521"/>
                  </a:lnTo>
                  <a:lnTo>
                    <a:pt x="77861" y="268259"/>
                  </a:lnTo>
                  <a:lnTo>
                    <a:pt x="77861" y="268259"/>
                  </a:lnTo>
                  <a:lnTo>
                    <a:pt x="97430" y="265987"/>
                  </a:lnTo>
                  <a:lnTo>
                    <a:pt x="114114" y="259651"/>
                  </a:lnTo>
                  <a:lnTo>
                    <a:pt x="127710" y="250566"/>
                  </a:lnTo>
                  <a:lnTo>
                    <a:pt x="138626" y="239328"/>
                  </a:lnTo>
                  <a:lnTo>
                    <a:pt x="141098" y="252479"/>
                  </a:lnTo>
                  <a:lnTo>
                    <a:pt x="144600" y="263477"/>
                  </a:lnTo>
                  <a:lnTo>
                    <a:pt x="202688" y="263477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1340" y="6007505"/>
              <a:ext cx="88829" cy="81252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3523740" y="5758612"/>
            <a:ext cx="447675" cy="381635"/>
            <a:chOff x="3523740" y="5758612"/>
            <a:chExt cx="447675" cy="381635"/>
          </a:xfrm>
        </p:grpSpPr>
        <p:sp>
          <p:nvSpPr>
            <p:cNvPr id="32" name="object 32"/>
            <p:cNvSpPr/>
            <p:nvPr/>
          </p:nvSpPr>
          <p:spPr>
            <a:xfrm>
              <a:off x="3528491" y="5763259"/>
              <a:ext cx="188595" cy="367665"/>
            </a:xfrm>
            <a:custGeom>
              <a:avLst/>
              <a:gdLst/>
              <a:ahLst/>
              <a:cxnLst/>
              <a:rect l="l" t="t" r="r" b="b"/>
              <a:pathLst>
                <a:path w="188595" h="367664">
                  <a:moveTo>
                    <a:pt x="188480" y="313690"/>
                  </a:moveTo>
                  <a:lnTo>
                    <a:pt x="124625" y="313690"/>
                  </a:lnTo>
                  <a:lnTo>
                    <a:pt x="124625" y="54610"/>
                  </a:lnTo>
                  <a:lnTo>
                    <a:pt x="12462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66738" y="54610"/>
                  </a:lnTo>
                  <a:lnTo>
                    <a:pt x="66738" y="313690"/>
                  </a:lnTo>
                  <a:lnTo>
                    <a:pt x="0" y="313690"/>
                  </a:lnTo>
                  <a:lnTo>
                    <a:pt x="0" y="367042"/>
                  </a:lnTo>
                  <a:lnTo>
                    <a:pt x="188480" y="367042"/>
                  </a:lnTo>
                  <a:lnTo>
                    <a:pt x="188480" y="31369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28503" y="5763374"/>
              <a:ext cx="188595" cy="367665"/>
            </a:xfrm>
            <a:custGeom>
              <a:avLst/>
              <a:gdLst/>
              <a:ahLst/>
              <a:cxnLst/>
              <a:rect l="l" t="t" r="r" b="b"/>
              <a:pathLst>
                <a:path w="188595" h="367664">
                  <a:moveTo>
                    <a:pt x="0" y="54274"/>
                  </a:moveTo>
                  <a:lnTo>
                    <a:pt x="66738" y="54274"/>
                  </a:lnTo>
                  <a:lnTo>
                    <a:pt x="66738" y="313208"/>
                  </a:lnTo>
                  <a:lnTo>
                    <a:pt x="0" y="313208"/>
                  </a:lnTo>
                  <a:lnTo>
                    <a:pt x="0" y="367243"/>
                  </a:lnTo>
                  <a:lnTo>
                    <a:pt x="188475" y="367243"/>
                  </a:lnTo>
                  <a:lnTo>
                    <a:pt x="188475" y="313208"/>
                  </a:lnTo>
                  <a:lnTo>
                    <a:pt x="124620" y="313208"/>
                  </a:lnTo>
                  <a:lnTo>
                    <a:pt x="124620" y="0"/>
                  </a:lnTo>
                  <a:lnTo>
                    <a:pt x="0" y="0"/>
                  </a:lnTo>
                  <a:lnTo>
                    <a:pt x="0" y="54274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63560" y="5867140"/>
              <a:ext cx="203200" cy="268605"/>
            </a:xfrm>
            <a:custGeom>
              <a:avLst/>
              <a:gdLst/>
              <a:ahLst/>
              <a:cxnLst/>
              <a:rect l="l" t="t" r="r" b="b"/>
              <a:pathLst>
                <a:path w="203200" h="268604">
                  <a:moveTo>
                    <a:pt x="62207" y="81768"/>
                  </a:moveTo>
                  <a:lnTo>
                    <a:pt x="4943" y="81768"/>
                  </a:lnTo>
                  <a:lnTo>
                    <a:pt x="11226" y="50447"/>
                  </a:lnTo>
                  <a:lnTo>
                    <a:pt x="29661" y="24386"/>
                  </a:lnTo>
                  <a:lnTo>
                    <a:pt x="59013" y="6575"/>
                  </a:lnTo>
                  <a:lnTo>
                    <a:pt x="98871" y="0"/>
                  </a:lnTo>
                  <a:lnTo>
                    <a:pt x="134593" y="5382"/>
                  </a:lnTo>
                  <a:lnTo>
                    <a:pt x="136464" y="5738"/>
                  </a:lnTo>
                  <a:lnTo>
                    <a:pt x="166640" y="22713"/>
                  </a:lnTo>
                  <a:lnTo>
                    <a:pt x="185694" y="49731"/>
                  </a:lnTo>
                  <a:lnTo>
                    <a:pt x="95782" y="49731"/>
                  </a:lnTo>
                  <a:lnTo>
                    <a:pt x="80128" y="52241"/>
                  </a:lnTo>
                  <a:lnTo>
                    <a:pt x="69416" y="59294"/>
                  </a:lnTo>
                  <a:lnTo>
                    <a:pt x="63958" y="69097"/>
                  </a:lnTo>
                  <a:lnTo>
                    <a:pt x="62207" y="81768"/>
                  </a:lnTo>
                  <a:close/>
                </a:path>
                <a:path w="203200" h="268604">
                  <a:moveTo>
                    <a:pt x="77861" y="268259"/>
                  </a:moveTo>
                  <a:lnTo>
                    <a:pt x="46449" y="262521"/>
                  </a:lnTo>
                  <a:lnTo>
                    <a:pt x="21834" y="246501"/>
                  </a:lnTo>
                  <a:lnTo>
                    <a:pt x="5766" y="221995"/>
                  </a:lnTo>
                  <a:lnTo>
                    <a:pt x="0" y="191033"/>
                  </a:lnTo>
                  <a:lnTo>
                    <a:pt x="7209" y="152898"/>
                  </a:lnTo>
                  <a:lnTo>
                    <a:pt x="28837" y="125522"/>
                  </a:lnTo>
                  <a:lnTo>
                    <a:pt x="60867" y="110578"/>
                  </a:lnTo>
                  <a:lnTo>
                    <a:pt x="86230" y="107442"/>
                  </a:lnTo>
                  <a:lnTo>
                    <a:pt x="104639" y="105438"/>
                  </a:lnTo>
                  <a:lnTo>
                    <a:pt x="136567" y="105438"/>
                  </a:lnTo>
                  <a:lnTo>
                    <a:pt x="136567" y="90136"/>
                  </a:lnTo>
                  <a:lnTo>
                    <a:pt x="134096" y="73759"/>
                  </a:lnTo>
                  <a:lnTo>
                    <a:pt x="126680" y="61207"/>
                  </a:lnTo>
                  <a:lnTo>
                    <a:pt x="113806" y="52719"/>
                  </a:lnTo>
                  <a:lnTo>
                    <a:pt x="95782" y="49731"/>
                  </a:lnTo>
                  <a:lnTo>
                    <a:pt x="185694" y="49731"/>
                  </a:lnTo>
                  <a:lnTo>
                    <a:pt x="186622" y="51046"/>
                  </a:lnTo>
                  <a:lnTo>
                    <a:pt x="193743" y="90136"/>
                  </a:lnTo>
                  <a:lnTo>
                    <a:pt x="193830" y="145127"/>
                  </a:lnTo>
                  <a:lnTo>
                    <a:pt x="107317" y="145127"/>
                  </a:lnTo>
                  <a:lnTo>
                    <a:pt x="84453" y="148115"/>
                  </a:lnTo>
                  <a:lnTo>
                    <a:pt x="69005" y="156365"/>
                  </a:lnTo>
                  <a:lnTo>
                    <a:pt x="60146" y="169395"/>
                  </a:lnTo>
                  <a:lnTo>
                    <a:pt x="57262" y="185773"/>
                  </a:lnTo>
                  <a:lnTo>
                    <a:pt x="59426" y="198564"/>
                  </a:lnTo>
                  <a:lnTo>
                    <a:pt x="65708" y="208487"/>
                  </a:lnTo>
                  <a:lnTo>
                    <a:pt x="75904" y="214583"/>
                  </a:lnTo>
                  <a:lnTo>
                    <a:pt x="90014" y="216854"/>
                  </a:lnTo>
                  <a:lnTo>
                    <a:pt x="194837" y="216854"/>
                  </a:lnTo>
                  <a:lnTo>
                    <a:pt x="196096" y="235982"/>
                  </a:lnTo>
                  <a:lnTo>
                    <a:pt x="197038" y="239328"/>
                  </a:lnTo>
                  <a:lnTo>
                    <a:pt x="138626" y="239328"/>
                  </a:lnTo>
                  <a:lnTo>
                    <a:pt x="127710" y="250566"/>
                  </a:lnTo>
                  <a:lnTo>
                    <a:pt x="114114" y="259651"/>
                  </a:lnTo>
                  <a:lnTo>
                    <a:pt x="97430" y="265987"/>
                  </a:lnTo>
                  <a:lnTo>
                    <a:pt x="77861" y="268259"/>
                  </a:lnTo>
                  <a:close/>
                </a:path>
                <a:path w="203200" h="268604">
                  <a:moveTo>
                    <a:pt x="194837" y="216854"/>
                  </a:moveTo>
                  <a:lnTo>
                    <a:pt x="90014" y="216854"/>
                  </a:lnTo>
                  <a:lnTo>
                    <a:pt x="106081" y="214464"/>
                  </a:lnTo>
                  <a:lnTo>
                    <a:pt x="119471" y="208247"/>
                  </a:lnTo>
                  <a:lnTo>
                    <a:pt x="129769" y="199521"/>
                  </a:lnTo>
                  <a:lnTo>
                    <a:pt x="136567" y="189598"/>
                  </a:lnTo>
                  <a:lnTo>
                    <a:pt x="136567" y="145127"/>
                  </a:lnTo>
                  <a:lnTo>
                    <a:pt x="193830" y="145127"/>
                  </a:lnTo>
                  <a:lnTo>
                    <a:pt x="193830" y="201552"/>
                  </a:lnTo>
                  <a:lnTo>
                    <a:pt x="194837" y="216854"/>
                  </a:lnTo>
                  <a:close/>
                </a:path>
                <a:path w="203200" h="268604">
                  <a:moveTo>
                    <a:pt x="202688" y="263477"/>
                  </a:moveTo>
                  <a:lnTo>
                    <a:pt x="144600" y="263477"/>
                  </a:lnTo>
                  <a:lnTo>
                    <a:pt x="141098" y="252479"/>
                  </a:lnTo>
                  <a:lnTo>
                    <a:pt x="138626" y="239328"/>
                  </a:lnTo>
                  <a:lnTo>
                    <a:pt x="197038" y="239328"/>
                  </a:lnTo>
                  <a:lnTo>
                    <a:pt x="202688" y="259413"/>
                  </a:lnTo>
                  <a:lnTo>
                    <a:pt x="202688" y="26347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63560" y="5867140"/>
              <a:ext cx="203200" cy="268605"/>
            </a:xfrm>
            <a:custGeom>
              <a:avLst/>
              <a:gdLst/>
              <a:ahLst/>
              <a:cxnLst/>
              <a:rect l="l" t="t" r="r" b="b"/>
              <a:pathLst>
                <a:path w="203200" h="268604">
                  <a:moveTo>
                    <a:pt x="202688" y="263477"/>
                  </a:moveTo>
                  <a:lnTo>
                    <a:pt x="202688" y="259413"/>
                  </a:lnTo>
                  <a:lnTo>
                    <a:pt x="196096" y="235982"/>
                  </a:lnTo>
                  <a:lnTo>
                    <a:pt x="193830" y="201552"/>
                  </a:lnTo>
                  <a:lnTo>
                    <a:pt x="193830" y="90615"/>
                  </a:lnTo>
                  <a:lnTo>
                    <a:pt x="192261" y="81999"/>
                  </a:lnTo>
                  <a:lnTo>
                    <a:pt x="186621" y="51046"/>
                  </a:lnTo>
                  <a:lnTo>
                    <a:pt x="166640" y="22713"/>
                  </a:lnTo>
                  <a:lnTo>
                    <a:pt x="136464" y="5738"/>
                  </a:lnTo>
                  <a:lnTo>
                    <a:pt x="134593" y="5382"/>
                  </a:lnTo>
                  <a:lnTo>
                    <a:pt x="98871" y="0"/>
                  </a:lnTo>
                  <a:lnTo>
                    <a:pt x="85030" y="2248"/>
                  </a:lnTo>
                  <a:lnTo>
                    <a:pt x="59013" y="6575"/>
                  </a:lnTo>
                  <a:lnTo>
                    <a:pt x="53625" y="9843"/>
                  </a:lnTo>
                  <a:lnTo>
                    <a:pt x="29661" y="24386"/>
                  </a:lnTo>
                  <a:lnTo>
                    <a:pt x="11226" y="50447"/>
                  </a:lnTo>
                  <a:lnTo>
                    <a:pt x="4943" y="81768"/>
                  </a:lnTo>
                  <a:lnTo>
                    <a:pt x="62207" y="81768"/>
                  </a:lnTo>
                  <a:lnTo>
                    <a:pt x="63958" y="69097"/>
                  </a:lnTo>
                  <a:lnTo>
                    <a:pt x="69416" y="59294"/>
                  </a:lnTo>
                  <a:lnTo>
                    <a:pt x="80128" y="52241"/>
                  </a:lnTo>
                  <a:lnTo>
                    <a:pt x="95782" y="49731"/>
                  </a:lnTo>
                  <a:lnTo>
                    <a:pt x="95782" y="49731"/>
                  </a:lnTo>
                  <a:lnTo>
                    <a:pt x="113806" y="52719"/>
                  </a:lnTo>
                  <a:lnTo>
                    <a:pt x="126680" y="61207"/>
                  </a:lnTo>
                  <a:lnTo>
                    <a:pt x="134096" y="73759"/>
                  </a:lnTo>
                  <a:lnTo>
                    <a:pt x="136567" y="90136"/>
                  </a:lnTo>
                  <a:lnTo>
                    <a:pt x="136567" y="105438"/>
                  </a:lnTo>
                  <a:lnTo>
                    <a:pt x="104639" y="105438"/>
                  </a:lnTo>
                  <a:lnTo>
                    <a:pt x="86230" y="107442"/>
                  </a:lnTo>
                  <a:lnTo>
                    <a:pt x="60867" y="110578"/>
                  </a:lnTo>
                  <a:lnTo>
                    <a:pt x="52451" y="114506"/>
                  </a:lnTo>
                  <a:lnTo>
                    <a:pt x="28837" y="125522"/>
                  </a:lnTo>
                  <a:lnTo>
                    <a:pt x="27475" y="127246"/>
                  </a:lnTo>
                  <a:lnTo>
                    <a:pt x="7209" y="152898"/>
                  </a:lnTo>
                  <a:lnTo>
                    <a:pt x="0" y="191033"/>
                  </a:lnTo>
                  <a:lnTo>
                    <a:pt x="5766" y="221995"/>
                  </a:lnTo>
                  <a:lnTo>
                    <a:pt x="21834" y="246501"/>
                  </a:lnTo>
                  <a:lnTo>
                    <a:pt x="46449" y="262521"/>
                  </a:lnTo>
                  <a:lnTo>
                    <a:pt x="77861" y="268259"/>
                  </a:lnTo>
                  <a:lnTo>
                    <a:pt x="77861" y="268259"/>
                  </a:lnTo>
                  <a:lnTo>
                    <a:pt x="97430" y="265987"/>
                  </a:lnTo>
                  <a:lnTo>
                    <a:pt x="114114" y="259651"/>
                  </a:lnTo>
                  <a:lnTo>
                    <a:pt x="127710" y="250566"/>
                  </a:lnTo>
                  <a:lnTo>
                    <a:pt x="138626" y="239328"/>
                  </a:lnTo>
                  <a:lnTo>
                    <a:pt x="141098" y="252479"/>
                  </a:lnTo>
                  <a:lnTo>
                    <a:pt x="144600" y="263477"/>
                  </a:lnTo>
                  <a:lnTo>
                    <a:pt x="202688" y="263477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6061" y="6007505"/>
              <a:ext cx="88829" cy="81252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046587" y="5862378"/>
            <a:ext cx="455930" cy="377825"/>
            <a:chOff x="4046587" y="5862378"/>
            <a:chExt cx="455930" cy="377825"/>
          </a:xfrm>
        </p:grpSpPr>
        <p:sp>
          <p:nvSpPr>
            <p:cNvPr id="38" name="object 38"/>
            <p:cNvSpPr/>
            <p:nvPr/>
          </p:nvSpPr>
          <p:spPr>
            <a:xfrm>
              <a:off x="4051349" y="5867140"/>
              <a:ext cx="172085" cy="263525"/>
            </a:xfrm>
            <a:custGeom>
              <a:avLst/>
              <a:gdLst/>
              <a:ahLst/>
              <a:cxnLst/>
              <a:rect l="l" t="t" r="r" b="b"/>
              <a:pathLst>
                <a:path w="172085" h="263525">
                  <a:moveTo>
                    <a:pt x="166607" y="47101"/>
                  </a:moveTo>
                  <a:lnTo>
                    <a:pt x="56028" y="47101"/>
                  </a:lnTo>
                  <a:lnTo>
                    <a:pt x="81113" y="19572"/>
                  </a:lnTo>
                  <a:lnTo>
                    <a:pt x="88574" y="12552"/>
                  </a:lnTo>
                  <a:lnTo>
                    <a:pt x="118828" y="2588"/>
                  </a:lnTo>
                  <a:lnTo>
                    <a:pt x="129976" y="0"/>
                  </a:lnTo>
                  <a:lnTo>
                    <a:pt x="153973" y="2032"/>
                  </a:lnTo>
                  <a:lnTo>
                    <a:pt x="171791" y="6455"/>
                  </a:lnTo>
                  <a:lnTo>
                    <a:pt x="166607" y="47101"/>
                  </a:lnTo>
                  <a:close/>
                </a:path>
                <a:path w="172085" h="263525">
                  <a:moveTo>
                    <a:pt x="57263" y="263477"/>
                  </a:moveTo>
                  <a:lnTo>
                    <a:pt x="0" y="263477"/>
                  </a:lnTo>
                  <a:lnTo>
                    <a:pt x="0" y="4782"/>
                  </a:lnTo>
                  <a:lnTo>
                    <a:pt x="53349" y="4782"/>
                  </a:lnTo>
                  <a:lnTo>
                    <a:pt x="55615" y="41361"/>
                  </a:lnTo>
                  <a:lnTo>
                    <a:pt x="56028" y="47101"/>
                  </a:lnTo>
                  <a:lnTo>
                    <a:pt x="166607" y="47101"/>
                  </a:lnTo>
                  <a:lnTo>
                    <a:pt x="164138" y="66467"/>
                  </a:lnTo>
                  <a:lnTo>
                    <a:pt x="117617" y="66467"/>
                  </a:lnTo>
                  <a:lnTo>
                    <a:pt x="97534" y="68738"/>
                  </a:lnTo>
                  <a:lnTo>
                    <a:pt x="81570" y="75552"/>
                  </a:lnTo>
                  <a:lnTo>
                    <a:pt x="67151" y="88941"/>
                  </a:lnTo>
                  <a:lnTo>
                    <a:pt x="57263" y="108068"/>
                  </a:lnTo>
                  <a:lnTo>
                    <a:pt x="57263" y="263477"/>
                  </a:lnTo>
                  <a:close/>
                </a:path>
                <a:path w="172085" h="263525">
                  <a:moveTo>
                    <a:pt x="163345" y="72683"/>
                  </a:moveTo>
                  <a:lnTo>
                    <a:pt x="140173" y="68020"/>
                  </a:lnTo>
                  <a:lnTo>
                    <a:pt x="117617" y="66467"/>
                  </a:lnTo>
                  <a:lnTo>
                    <a:pt x="164138" y="66467"/>
                  </a:lnTo>
                  <a:lnTo>
                    <a:pt x="163345" y="72683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51349" y="5867140"/>
              <a:ext cx="172085" cy="263525"/>
            </a:xfrm>
            <a:custGeom>
              <a:avLst/>
              <a:gdLst/>
              <a:ahLst/>
              <a:cxnLst/>
              <a:rect l="l" t="t" r="r" b="b"/>
              <a:pathLst>
                <a:path w="172085" h="263525">
                  <a:moveTo>
                    <a:pt x="129976" y="0"/>
                  </a:moveTo>
                  <a:lnTo>
                    <a:pt x="118828" y="2588"/>
                  </a:lnTo>
                  <a:lnTo>
                    <a:pt x="88574" y="12552"/>
                  </a:lnTo>
                  <a:lnTo>
                    <a:pt x="81113" y="19572"/>
                  </a:lnTo>
                  <a:lnTo>
                    <a:pt x="56028" y="47101"/>
                  </a:lnTo>
                  <a:lnTo>
                    <a:pt x="55615" y="41361"/>
                  </a:lnTo>
                  <a:lnTo>
                    <a:pt x="53349" y="4782"/>
                  </a:lnTo>
                  <a:lnTo>
                    <a:pt x="0" y="4782"/>
                  </a:lnTo>
                  <a:lnTo>
                    <a:pt x="0" y="263477"/>
                  </a:lnTo>
                  <a:lnTo>
                    <a:pt x="57263" y="263477"/>
                  </a:lnTo>
                  <a:lnTo>
                    <a:pt x="57263" y="108068"/>
                  </a:lnTo>
                  <a:lnTo>
                    <a:pt x="57263" y="108068"/>
                  </a:lnTo>
                  <a:lnTo>
                    <a:pt x="67151" y="88941"/>
                  </a:lnTo>
                  <a:lnTo>
                    <a:pt x="81570" y="75552"/>
                  </a:lnTo>
                  <a:lnTo>
                    <a:pt x="97534" y="68738"/>
                  </a:lnTo>
                  <a:lnTo>
                    <a:pt x="117617" y="66467"/>
                  </a:lnTo>
                  <a:lnTo>
                    <a:pt x="140173" y="68020"/>
                  </a:lnTo>
                  <a:lnTo>
                    <a:pt x="163345" y="72683"/>
                  </a:lnTo>
                  <a:lnTo>
                    <a:pt x="171791" y="6455"/>
                  </a:lnTo>
                  <a:lnTo>
                    <a:pt x="153973" y="2032"/>
                  </a:lnTo>
                  <a:lnTo>
                    <a:pt x="129976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55304" y="5871922"/>
              <a:ext cx="242570" cy="363220"/>
            </a:xfrm>
            <a:custGeom>
              <a:avLst/>
              <a:gdLst/>
              <a:ahLst/>
              <a:cxnLst/>
              <a:rect l="l" t="t" r="r" b="b"/>
              <a:pathLst>
                <a:path w="242570" h="363220">
                  <a:moveTo>
                    <a:pt x="124407" y="308426"/>
                  </a:moveTo>
                  <a:lnTo>
                    <a:pt x="50466" y="308426"/>
                  </a:lnTo>
                  <a:lnTo>
                    <a:pt x="62515" y="303524"/>
                  </a:lnTo>
                  <a:lnTo>
                    <a:pt x="71475" y="292885"/>
                  </a:lnTo>
                  <a:lnTo>
                    <a:pt x="76935" y="284277"/>
                  </a:lnTo>
                  <a:lnTo>
                    <a:pt x="81157" y="276148"/>
                  </a:lnTo>
                  <a:lnTo>
                    <a:pt x="94341" y="247696"/>
                  </a:lnTo>
                  <a:lnTo>
                    <a:pt x="0" y="0"/>
                  </a:lnTo>
                  <a:lnTo>
                    <a:pt x="62619" y="0"/>
                  </a:lnTo>
                  <a:lnTo>
                    <a:pt x="113703" y="151582"/>
                  </a:lnTo>
                  <a:lnTo>
                    <a:pt x="119882" y="177882"/>
                  </a:lnTo>
                  <a:lnTo>
                    <a:pt x="174811" y="177882"/>
                  </a:lnTo>
                  <a:lnTo>
                    <a:pt x="129357" y="297428"/>
                  </a:lnTo>
                  <a:lnTo>
                    <a:pt x="124407" y="308426"/>
                  </a:lnTo>
                  <a:close/>
                </a:path>
                <a:path w="242570" h="363220">
                  <a:moveTo>
                    <a:pt x="174811" y="177882"/>
                  </a:moveTo>
                  <a:lnTo>
                    <a:pt x="119882" y="177882"/>
                  </a:lnTo>
                  <a:lnTo>
                    <a:pt x="128328" y="152060"/>
                  </a:lnTo>
                  <a:lnTo>
                    <a:pt x="179205" y="0"/>
                  </a:lnTo>
                  <a:lnTo>
                    <a:pt x="242444" y="0"/>
                  </a:lnTo>
                  <a:lnTo>
                    <a:pt x="174811" y="177882"/>
                  </a:lnTo>
                  <a:close/>
                </a:path>
                <a:path w="242570" h="363220">
                  <a:moveTo>
                    <a:pt x="53555" y="363177"/>
                  </a:moveTo>
                  <a:lnTo>
                    <a:pt x="39240" y="361982"/>
                  </a:lnTo>
                  <a:lnTo>
                    <a:pt x="25748" y="358395"/>
                  </a:lnTo>
                  <a:lnTo>
                    <a:pt x="32750" y="307708"/>
                  </a:lnTo>
                  <a:lnTo>
                    <a:pt x="50466" y="308426"/>
                  </a:lnTo>
                  <a:lnTo>
                    <a:pt x="124407" y="308426"/>
                  </a:lnTo>
                  <a:lnTo>
                    <a:pt x="119779" y="318706"/>
                  </a:lnTo>
                  <a:lnTo>
                    <a:pt x="105051" y="339985"/>
                  </a:lnTo>
                  <a:lnTo>
                    <a:pt x="83526" y="356483"/>
                  </a:lnTo>
                  <a:lnTo>
                    <a:pt x="53555" y="36317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55304" y="5871922"/>
              <a:ext cx="242570" cy="363220"/>
            </a:xfrm>
            <a:custGeom>
              <a:avLst/>
              <a:gdLst/>
              <a:ahLst/>
              <a:cxnLst/>
              <a:rect l="l" t="t" r="r" b="b"/>
              <a:pathLst>
                <a:path w="242570" h="363220">
                  <a:moveTo>
                    <a:pt x="53555" y="363177"/>
                  </a:moveTo>
                  <a:lnTo>
                    <a:pt x="58083" y="362165"/>
                  </a:lnTo>
                  <a:lnTo>
                    <a:pt x="83526" y="356483"/>
                  </a:lnTo>
                  <a:lnTo>
                    <a:pt x="83526" y="356483"/>
                  </a:lnTo>
                  <a:lnTo>
                    <a:pt x="105051" y="339985"/>
                  </a:lnTo>
                  <a:lnTo>
                    <a:pt x="119779" y="318706"/>
                  </a:lnTo>
                  <a:lnTo>
                    <a:pt x="129357" y="297428"/>
                  </a:lnTo>
                  <a:lnTo>
                    <a:pt x="242444" y="0"/>
                  </a:lnTo>
                  <a:lnTo>
                    <a:pt x="179205" y="0"/>
                  </a:lnTo>
                  <a:lnTo>
                    <a:pt x="128328" y="152060"/>
                  </a:lnTo>
                  <a:lnTo>
                    <a:pt x="119882" y="177882"/>
                  </a:lnTo>
                  <a:lnTo>
                    <a:pt x="113703" y="151582"/>
                  </a:lnTo>
                  <a:lnTo>
                    <a:pt x="62619" y="0"/>
                  </a:lnTo>
                  <a:lnTo>
                    <a:pt x="0" y="0"/>
                  </a:lnTo>
                  <a:lnTo>
                    <a:pt x="94341" y="247696"/>
                  </a:lnTo>
                  <a:lnTo>
                    <a:pt x="81157" y="276148"/>
                  </a:lnTo>
                  <a:lnTo>
                    <a:pt x="76935" y="284277"/>
                  </a:lnTo>
                  <a:lnTo>
                    <a:pt x="50466" y="308426"/>
                  </a:lnTo>
                  <a:lnTo>
                    <a:pt x="41711" y="308066"/>
                  </a:lnTo>
                  <a:lnTo>
                    <a:pt x="32750" y="307708"/>
                  </a:lnTo>
                  <a:lnTo>
                    <a:pt x="25748" y="358395"/>
                  </a:lnTo>
                  <a:lnTo>
                    <a:pt x="39240" y="361982"/>
                  </a:lnTo>
                  <a:lnTo>
                    <a:pt x="53555" y="363177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66346" y="6067757"/>
            <a:ext cx="81825" cy="164693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5013184" y="5772719"/>
            <a:ext cx="472440" cy="368300"/>
            <a:chOff x="5013184" y="5772719"/>
            <a:chExt cx="472440" cy="368300"/>
          </a:xfrm>
        </p:grpSpPr>
        <p:sp>
          <p:nvSpPr>
            <p:cNvPr id="44" name="object 44"/>
            <p:cNvSpPr/>
            <p:nvPr/>
          </p:nvSpPr>
          <p:spPr>
            <a:xfrm>
              <a:off x="5017947" y="5777482"/>
              <a:ext cx="219710" cy="358775"/>
            </a:xfrm>
            <a:custGeom>
              <a:avLst/>
              <a:gdLst/>
              <a:ahLst/>
              <a:cxnLst/>
              <a:rect l="l" t="t" r="r" b="b"/>
              <a:pathLst>
                <a:path w="219710" h="358775">
                  <a:moveTo>
                    <a:pt x="110613" y="358157"/>
                  </a:moveTo>
                  <a:lnTo>
                    <a:pt x="47993" y="336399"/>
                  </a:lnTo>
                  <a:lnTo>
                    <a:pt x="12359" y="282125"/>
                  </a:lnTo>
                  <a:lnTo>
                    <a:pt x="603" y="211035"/>
                  </a:lnTo>
                  <a:lnTo>
                    <a:pt x="0" y="202747"/>
                  </a:lnTo>
                  <a:lnTo>
                    <a:pt x="34" y="155408"/>
                  </a:lnTo>
                  <a:lnTo>
                    <a:pt x="2883" y="115839"/>
                  </a:lnTo>
                  <a:lnTo>
                    <a:pt x="28837" y="45187"/>
                  </a:lnTo>
                  <a:lnTo>
                    <a:pt x="79818" y="4900"/>
                  </a:lnTo>
                  <a:lnTo>
                    <a:pt x="111025" y="0"/>
                  </a:lnTo>
                  <a:lnTo>
                    <a:pt x="149631" y="6785"/>
                  </a:lnTo>
                  <a:lnTo>
                    <a:pt x="155002" y="8128"/>
                  </a:lnTo>
                  <a:lnTo>
                    <a:pt x="185232" y="29270"/>
                  </a:lnTo>
                  <a:lnTo>
                    <a:pt x="187857" y="31320"/>
                  </a:lnTo>
                  <a:lnTo>
                    <a:pt x="201619" y="54751"/>
                  </a:lnTo>
                  <a:lnTo>
                    <a:pt x="111025" y="54751"/>
                  </a:lnTo>
                  <a:lnTo>
                    <a:pt x="98356" y="56424"/>
                  </a:lnTo>
                  <a:lnTo>
                    <a:pt x="63855" y="102569"/>
                  </a:lnTo>
                  <a:lnTo>
                    <a:pt x="58705" y="155408"/>
                  </a:lnTo>
                  <a:lnTo>
                    <a:pt x="58705" y="202747"/>
                  </a:lnTo>
                  <a:lnTo>
                    <a:pt x="66738" y="268497"/>
                  </a:lnTo>
                  <a:lnTo>
                    <a:pt x="95267" y="301133"/>
                  </a:lnTo>
                  <a:lnTo>
                    <a:pt x="110613" y="303405"/>
                  </a:lnTo>
                  <a:lnTo>
                    <a:pt x="201798" y="303405"/>
                  </a:lnTo>
                  <a:lnTo>
                    <a:pt x="189359" y="323557"/>
                  </a:lnTo>
                  <a:lnTo>
                    <a:pt x="186828" y="327314"/>
                  </a:lnTo>
                  <a:lnTo>
                    <a:pt x="161450" y="344879"/>
                  </a:lnTo>
                  <a:lnTo>
                    <a:pt x="153458" y="350147"/>
                  </a:lnTo>
                  <a:lnTo>
                    <a:pt x="125508" y="355797"/>
                  </a:lnTo>
                  <a:lnTo>
                    <a:pt x="110613" y="358157"/>
                  </a:lnTo>
                  <a:close/>
                </a:path>
                <a:path w="219710" h="358775">
                  <a:moveTo>
                    <a:pt x="219167" y="117154"/>
                  </a:moveTo>
                  <a:lnTo>
                    <a:pt x="161491" y="117154"/>
                  </a:lnTo>
                  <a:lnTo>
                    <a:pt x="157474" y="89898"/>
                  </a:lnTo>
                  <a:lnTo>
                    <a:pt x="148308" y="70292"/>
                  </a:lnTo>
                  <a:lnTo>
                    <a:pt x="132963" y="58695"/>
                  </a:lnTo>
                  <a:lnTo>
                    <a:pt x="111025" y="54751"/>
                  </a:lnTo>
                  <a:lnTo>
                    <a:pt x="201619" y="54751"/>
                  </a:lnTo>
                  <a:lnTo>
                    <a:pt x="204637" y="59889"/>
                  </a:lnTo>
                  <a:lnTo>
                    <a:pt x="209280" y="68140"/>
                  </a:lnTo>
                  <a:lnTo>
                    <a:pt x="215933" y="99622"/>
                  </a:lnTo>
                  <a:lnTo>
                    <a:pt x="219167" y="117154"/>
                  </a:lnTo>
                  <a:close/>
                </a:path>
                <a:path w="219710" h="358775">
                  <a:moveTo>
                    <a:pt x="201798" y="303405"/>
                  </a:moveTo>
                  <a:lnTo>
                    <a:pt x="110613" y="303405"/>
                  </a:lnTo>
                  <a:lnTo>
                    <a:pt x="131005" y="300058"/>
                  </a:lnTo>
                  <a:lnTo>
                    <a:pt x="146455" y="289538"/>
                  </a:lnTo>
                  <a:lnTo>
                    <a:pt x="156548" y="271127"/>
                  </a:lnTo>
                  <a:lnTo>
                    <a:pt x="161080" y="244111"/>
                  </a:lnTo>
                  <a:lnTo>
                    <a:pt x="218960" y="244111"/>
                  </a:lnTo>
                  <a:lnTo>
                    <a:pt x="210610" y="285809"/>
                  </a:lnTo>
                  <a:lnTo>
                    <a:pt x="209177" y="291450"/>
                  </a:lnTo>
                  <a:lnTo>
                    <a:pt x="201798" y="303405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17947" y="5777482"/>
              <a:ext cx="219710" cy="358775"/>
            </a:xfrm>
            <a:custGeom>
              <a:avLst/>
              <a:gdLst/>
              <a:ahLst/>
              <a:cxnLst/>
              <a:rect l="l" t="t" r="r" b="b"/>
              <a:pathLst>
                <a:path w="219710" h="358775">
                  <a:moveTo>
                    <a:pt x="161080" y="244111"/>
                  </a:moveTo>
                  <a:lnTo>
                    <a:pt x="156548" y="271127"/>
                  </a:lnTo>
                  <a:lnTo>
                    <a:pt x="110613" y="303405"/>
                  </a:lnTo>
                  <a:lnTo>
                    <a:pt x="110613" y="303405"/>
                  </a:lnTo>
                  <a:lnTo>
                    <a:pt x="58705" y="202747"/>
                  </a:lnTo>
                  <a:lnTo>
                    <a:pt x="58705" y="155408"/>
                  </a:lnTo>
                  <a:lnTo>
                    <a:pt x="59941" y="126837"/>
                  </a:lnTo>
                  <a:lnTo>
                    <a:pt x="63855" y="102569"/>
                  </a:lnTo>
                  <a:lnTo>
                    <a:pt x="73226" y="77823"/>
                  </a:lnTo>
                  <a:lnTo>
                    <a:pt x="87543" y="61445"/>
                  </a:lnTo>
                  <a:lnTo>
                    <a:pt x="98356" y="56424"/>
                  </a:lnTo>
                  <a:lnTo>
                    <a:pt x="111025" y="54751"/>
                  </a:lnTo>
                  <a:lnTo>
                    <a:pt x="111025" y="54751"/>
                  </a:lnTo>
                  <a:lnTo>
                    <a:pt x="132963" y="58695"/>
                  </a:lnTo>
                  <a:lnTo>
                    <a:pt x="148308" y="70292"/>
                  </a:lnTo>
                  <a:lnTo>
                    <a:pt x="157474" y="89898"/>
                  </a:lnTo>
                  <a:lnTo>
                    <a:pt x="161491" y="117154"/>
                  </a:lnTo>
                  <a:lnTo>
                    <a:pt x="219167" y="117154"/>
                  </a:lnTo>
                  <a:lnTo>
                    <a:pt x="215933" y="99622"/>
                  </a:lnTo>
                  <a:lnTo>
                    <a:pt x="209280" y="68140"/>
                  </a:lnTo>
                  <a:lnTo>
                    <a:pt x="204637" y="59889"/>
                  </a:lnTo>
                  <a:lnTo>
                    <a:pt x="187857" y="31320"/>
                  </a:lnTo>
                  <a:lnTo>
                    <a:pt x="185232" y="29270"/>
                  </a:lnTo>
                  <a:lnTo>
                    <a:pt x="155002" y="8128"/>
                  </a:lnTo>
                  <a:lnTo>
                    <a:pt x="149631" y="6785"/>
                  </a:lnTo>
                  <a:lnTo>
                    <a:pt x="111025" y="0"/>
                  </a:lnTo>
                  <a:lnTo>
                    <a:pt x="108646" y="373"/>
                  </a:lnTo>
                  <a:lnTo>
                    <a:pt x="79818" y="4900"/>
                  </a:lnTo>
                  <a:lnTo>
                    <a:pt x="53143" y="18887"/>
                  </a:lnTo>
                  <a:lnTo>
                    <a:pt x="28837" y="45187"/>
                  </a:lnTo>
                  <a:lnTo>
                    <a:pt x="28547" y="45754"/>
                  </a:lnTo>
                  <a:lnTo>
                    <a:pt x="11534" y="80572"/>
                  </a:lnTo>
                  <a:lnTo>
                    <a:pt x="2883" y="115839"/>
                  </a:lnTo>
                  <a:lnTo>
                    <a:pt x="0" y="155886"/>
                  </a:lnTo>
                  <a:lnTo>
                    <a:pt x="0" y="202747"/>
                  </a:lnTo>
                  <a:lnTo>
                    <a:pt x="603" y="211035"/>
                  </a:lnTo>
                  <a:lnTo>
                    <a:pt x="3192" y="245306"/>
                  </a:lnTo>
                  <a:lnTo>
                    <a:pt x="4337" y="249905"/>
                  </a:lnTo>
                  <a:lnTo>
                    <a:pt x="12359" y="282125"/>
                  </a:lnTo>
                  <a:lnTo>
                    <a:pt x="27499" y="312729"/>
                  </a:lnTo>
                  <a:lnTo>
                    <a:pt x="47993" y="336399"/>
                  </a:lnTo>
                  <a:lnTo>
                    <a:pt x="76317" y="352538"/>
                  </a:lnTo>
                  <a:lnTo>
                    <a:pt x="110613" y="358157"/>
                  </a:lnTo>
                  <a:lnTo>
                    <a:pt x="125508" y="355797"/>
                  </a:lnTo>
                  <a:lnTo>
                    <a:pt x="153458" y="350147"/>
                  </a:lnTo>
                  <a:lnTo>
                    <a:pt x="161450" y="344879"/>
                  </a:lnTo>
                  <a:lnTo>
                    <a:pt x="186828" y="327314"/>
                  </a:lnTo>
                  <a:lnTo>
                    <a:pt x="189359" y="323557"/>
                  </a:lnTo>
                  <a:lnTo>
                    <a:pt x="209177" y="291450"/>
                  </a:lnTo>
                  <a:lnTo>
                    <a:pt x="210610" y="285809"/>
                  </a:lnTo>
                  <a:lnTo>
                    <a:pt x="218960" y="244111"/>
                  </a:lnTo>
                  <a:lnTo>
                    <a:pt x="161080" y="244111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284932" y="5871922"/>
              <a:ext cx="195580" cy="264160"/>
            </a:xfrm>
            <a:custGeom>
              <a:avLst/>
              <a:gdLst/>
              <a:ahLst/>
              <a:cxnLst/>
              <a:rect l="l" t="t" r="r" b="b"/>
              <a:pathLst>
                <a:path w="195579" h="264160">
                  <a:moveTo>
                    <a:pt x="78068" y="263716"/>
                  </a:moveTo>
                  <a:lnTo>
                    <a:pt x="21627" y="237656"/>
                  </a:lnTo>
                  <a:lnTo>
                    <a:pt x="2459" y="175112"/>
                  </a:lnTo>
                  <a:lnTo>
                    <a:pt x="0" y="0"/>
                  </a:lnTo>
                  <a:lnTo>
                    <a:pt x="57263" y="0"/>
                  </a:lnTo>
                  <a:lnTo>
                    <a:pt x="57263" y="153495"/>
                  </a:lnTo>
                  <a:lnTo>
                    <a:pt x="59220" y="180034"/>
                  </a:lnTo>
                  <a:lnTo>
                    <a:pt x="65502" y="197249"/>
                  </a:lnTo>
                  <a:lnTo>
                    <a:pt x="76832" y="206812"/>
                  </a:lnTo>
                  <a:lnTo>
                    <a:pt x="93927" y="209682"/>
                  </a:lnTo>
                  <a:lnTo>
                    <a:pt x="195478" y="209682"/>
                  </a:lnTo>
                  <a:lnTo>
                    <a:pt x="195478" y="222353"/>
                  </a:lnTo>
                  <a:lnTo>
                    <a:pt x="140275" y="222353"/>
                  </a:lnTo>
                  <a:lnTo>
                    <a:pt x="114998" y="250658"/>
                  </a:lnTo>
                  <a:lnTo>
                    <a:pt x="112981" y="252717"/>
                  </a:lnTo>
                  <a:lnTo>
                    <a:pt x="82289" y="262494"/>
                  </a:lnTo>
                  <a:lnTo>
                    <a:pt x="78068" y="263716"/>
                  </a:lnTo>
                  <a:close/>
                </a:path>
                <a:path w="195579" h="264160">
                  <a:moveTo>
                    <a:pt x="195478" y="209682"/>
                  </a:moveTo>
                  <a:lnTo>
                    <a:pt x="93927" y="209682"/>
                  </a:lnTo>
                  <a:lnTo>
                    <a:pt x="110304" y="207529"/>
                  </a:lnTo>
                  <a:lnTo>
                    <a:pt x="123178" y="201312"/>
                  </a:lnTo>
                  <a:lnTo>
                    <a:pt x="131623" y="192706"/>
                  </a:lnTo>
                  <a:lnTo>
                    <a:pt x="138009" y="181469"/>
                  </a:lnTo>
                  <a:lnTo>
                    <a:pt x="138009" y="0"/>
                  </a:lnTo>
                  <a:lnTo>
                    <a:pt x="195478" y="0"/>
                  </a:lnTo>
                  <a:lnTo>
                    <a:pt x="195478" y="209682"/>
                  </a:lnTo>
                  <a:close/>
                </a:path>
                <a:path w="195579" h="264160">
                  <a:moveTo>
                    <a:pt x="195478" y="258695"/>
                  </a:moveTo>
                  <a:lnTo>
                    <a:pt x="143571" y="258695"/>
                  </a:lnTo>
                  <a:lnTo>
                    <a:pt x="140275" y="222353"/>
                  </a:lnTo>
                  <a:lnTo>
                    <a:pt x="195478" y="222353"/>
                  </a:lnTo>
                  <a:lnTo>
                    <a:pt x="195478" y="258695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84932" y="5871922"/>
              <a:ext cx="195580" cy="264160"/>
            </a:xfrm>
            <a:custGeom>
              <a:avLst/>
              <a:gdLst/>
              <a:ahLst/>
              <a:cxnLst/>
              <a:rect l="l" t="t" r="r" b="b"/>
              <a:pathLst>
                <a:path w="195579" h="264160">
                  <a:moveTo>
                    <a:pt x="195478" y="258695"/>
                  </a:moveTo>
                  <a:lnTo>
                    <a:pt x="195478" y="0"/>
                  </a:lnTo>
                  <a:lnTo>
                    <a:pt x="138009" y="0"/>
                  </a:lnTo>
                  <a:lnTo>
                    <a:pt x="138009" y="181469"/>
                  </a:lnTo>
                  <a:lnTo>
                    <a:pt x="138009" y="181469"/>
                  </a:lnTo>
                  <a:lnTo>
                    <a:pt x="93927" y="209682"/>
                  </a:lnTo>
                  <a:lnTo>
                    <a:pt x="93927" y="209682"/>
                  </a:lnTo>
                  <a:lnTo>
                    <a:pt x="57263" y="153495"/>
                  </a:lnTo>
                  <a:lnTo>
                    <a:pt x="57263" y="0"/>
                  </a:lnTo>
                  <a:lnTo>
                    <a:pt x="0" y="0"/>
                  </a:lnTo>
                  <a:lnTo>
                    <a:pt x="0" y="153017"/>
                  </a:lnTo>
                  <a:lnTo>
                    <a:pt x="2459" y="175112"/>
                  </a:lnTo>
                  <a:lnTo>
                    <a:pt x="5664" y="203345"/>
                  </a:lnTo>
                  <a:lnTo>
                    <a:pt x="8951" y="210410"/>
                  </a:lnTo>
                  <a:lnTo>
                    <a:pt x="21627" y="237656"/>
                  </a:lnTo>
                  <a:lnTo>
                    <a:pt x="46346" y="257499"/>
                  </a:lnTo>
                  <a:lnTo>
                    <a:pt x="78068" y="263716"/>
                  </a:lnTo>
                  <a:lnTo>
                    <a:pt x="82289" y="262494"/>
                  </a:lnTo>
                  <a:lnTo>
                    <a:pt x="112981" y="252717"/>
                  </a:lnTo>
                  <a:lnTo>
                    <a:pt x="114998" y="250658"/>
                  </a:lnTo>
                  <a:lnTo>
                    <a:pt x="140275" y="222353"/>
                  </a:lnTo>
                  <a:lnTo>
                    <a:pt x="143571" y="258695"/>
                  </a:lnTo>
                  <a:lnTo>
                    <a:pt x="195478" y="258695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5560749" y="5862378"/>
            <a:ext cx="181610" cy="273050"/>
            <a:chOff x="5560749" y="5862378"/>
            <a:chExt cx="181610" cy="273050"/>
          </a:xfrm>
        </p:grpSpPr>
        <p:sp>
          <p:nvSpPr>
            <p:cNvPr id="49" name="object 49"/>
            <p:cNvSpPr/>
            <p:nvPr/>
          </p:nvSpPr>
          <p:spPr>
            <a:xfrm>
              <a:off x="5565512" y="5867140"/>
              <a:ext cx="172085" cy="263525"/>
            </a:xfrm>
            <a:custGeom>
              <a:avLst/>
              <a:gdLst/>
              <a:ahLst/>
              <a:cxnLst/>
              <a:rect l="l" t="t" r="r" b="b"/>
              <a:pathLst>
                <a:path w="172085" h="263525">
                  <a:moveTo>
                    <a:pt x="166607" y="47101"/>
                  </a:moveTo>
                  <a:lnTo>
                    <a:pt x="56028" y="47101"/>
                  </a:lnTo>
                  <a:lnTo>
                    <a:pt x="81164" y="19528"/>
                  </a:lnTo>
                  <a:lnTo>
                    <a:pt x="88574" y="12552"/>
                  </a:lnTo>
                  <a:lnTo>
                    <a:pt x="118964" y="2536"/>
                  </a:lnTo>
                  <a:lnTo>
                    <a:pt x="129976" y="0"/>
                  </a:lnTo>
                  <a:lnTo>
                    <a:pt x="153973" y="2032"/>
                  </a:lnTo>
                  <a:lnTo>
                    <a:pt x="171791" y="6455"/>
                  </a:lnTo>
                  <a:lnTo>
                    <a:pt x="166607" y="47101"/>
                  </a:lnTo>
                  <a:close/>
                </a:path>
                <a:path w="172085" h="263525">
                  <a:moveTo>
                    <a:pt x="57263" y="263477"/>
                  </a:moveTo>
                  <a:lnTo>
                    <a:pt x="0" y="263477"/>
                  </a:lnTo>
                  <a:lnTo>
                    <a:pt x="0" y="4782"/>
                  </a:lnTo>
                  <a:lnTo>
                    <a:pt x="53349" y="4782"/>
                  </a:lnTo>
                  <a:lnTo>
                    <a:pt x="55615" y="41361"/>
                  </a:lnTo>
                  <a:lnTo>
                    <a:pt x="56028" y="47101"/>
                  </a:lnTo>
                  <a:lnTo>
                    <a:pt x="166607" y="47101"/>
                  </a:lnTo>
                  <a:lnTo>
                    <a:pt x="164138" y="66467"/>
                  </a:lnTo>
                  <a:lnTo>
                    <a:pt x="117617" y="66467"/>
                  </a:lnTo>
                  <a:lnTo>
                    <a:pt x="97534" y="68738"/>
                  </a:lnTo>
                  <a:lnTo>
                    <a:pt x="81570" y="75552"/>
                  </a:lnTo>
                  <a:lnTo>
                    <a:pt x="67151" y="88941"/>
                  </a:lnTo>
                  <a:lnTo>
                    <a:pt x="57263" y="108068"/>
                  </a:lnTo>
                  <a:lnTo>
                    <a:pt x="57263" y="263477"/>
                  </a:lnTo>
                  <a:close/>
                </a:path>
                <a:path w="172085" h="263525">
                  <a:moveTo>
                    <a:pt x="163345" y="72683"/>
                  </a:moveTo>
                  <a:lnTo>
                    <a:pt x="140173" y="68020"/>
                  </a:lnTo>
                  <a:lnTo>
                    <a:pt x="117617" y="66467"/>
                  </a:lnTo>
                  <a:lnTo>
                    <a:pt x="164138" y="66467"/>
                  </a:lnTo>
                  <a:lnTo>
                    <a:pt x="163345" y="72683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65512" y="5867140"/>
              <a:ext cx="172085" cy="263525"/>
            </a:xfrm>
            <a:custGeom>
              <a:avLst/>
              <a:gdLst/>
              <a:ahLst/>
              <a:cxnLst/>
              <a:rect l="l" t="t" r="r" b="b"/>
              <a:pathLst>
                <a:path w="172085" h="263525">
                  <a:moveTo>
                    <a:pt x="129976" y="0"/>
                  </a:moveTo>
                  <a:lnTo>
                    <a:pt x="118964" y="2536"/>
                  </a:lnTo>
                  <a:lnTo>
                    <a:pt x="88574" y="12552"/>
                  </a:lnTo>
                  <a:lnTo>
                    <a:pt x="81164" y="19528"/>
                  </a:lnTo>
                  <a:lnTo>
                    <a:pt x="56028" y="47101"/>
                  </a:lnTo>
                  <a:lnTo>
                    <a:pt x="55615" y="41361"/>
                  </a:lnTo>
                  <a:lnTo>
                    <a:pt x="53349" y="4782"/>
                  </a:lnTo>
                  <a:lnTo>
                    <a:pt x="0" y="4782"/>
                  </a:lnTo>
                  <a:lnTo>
                    <a:pt x="0" y="263477"/>
                  </a:lnTo>
                  <a:lnTo>
                    <a:pt x="57263" y="263477"/>
                  </a:lnTo>
                  <a:lnTo>
                    <a:pt x="57263" y="108068"/>
                  </a:lnTo>
                  <a:lnTo>
                    <a:pt x="57263" y="108068"/>
                  </a:lnTo>
                  <a:lnTo>
                    <a:pt x="67151" y="88941"/>
                  </a:lnTo>
                  <a:lnTo>
                    <a:pt x="81570" y="75552"/>
                  </a:lnTo>
                  <a:lnTo>
                    <a:pt x="97534" y="68738"/>
                  </a:lnTo>
                  <a:lnTo>
                    <a:pt x="117617" y="66467"/>
                  </a:lnTo>
                  <a:lnTo>
                    <a:pt x="140173" y="68020"/>
                  </a:lnTo>
                  <a:lnTo>
                    <a:pt x="163345" y="72683"/>
                  </a:lnTo>
                  <a:lnTo>
                    <a:pt x="171791" y="6455"/>
                  </a:lnTo>
                  <a:lnTo>
                    <a:pt x="153973" y="2032"/>
                  </a:lnTo>
                  <a:lnTo>
                    <a:pt x="129976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5813109" y="5862378"/>
            <a:ext cx="1213485" cy="377825"/>
            <a:chOff x="5813109" y="5862378"/>
            <a:chExt cx="1213485" cy="377825"/>
          </a:xfrm>
        </p:grpSpPr>
        <p:sp>
          <p:nvSpPr>
            <p:cNvPr id="52" name="object 52"/>
            <p:cNvSpPr/>
            <p:nvPr/>
          </p:nvSpPr>
          <p:spPr>
            <a:xfrm>
              <a:off x="5817872" y="5867140"/>
              <a:ext cx="172085" cy="263525"/>
            </a:xfrm>
            <a:custGeom>
              <a:avLst/>
              <a:gdLst/>
              <a:ahLst/>
              <a:cxnLst/>
              <a:rect l="l" t="t" r="r" b="b"/>
              <a:pathLst>
                <a:path w="172085" h="263525">
                  <a:moveTo>
                    <a:pt x="166608" y="47101"/>
                  </a:moveTo>
                  <a:lnTo>
                    <a:pt x="56028" y="47101"/>
                  </a:lnTo>
                  <a:lnTo>
                    <a:pt x="81238" y="19459"/>
                  </a:lnTo>
                  <a:lnTo>
                    <a:pt x="88574" y="12552"/>
                  </a:lnTo>
                  <a:lnTo>
                    <a:pt x="118953" y="2538"/>
                  </a:lnTo>
                  <a:lnTo>
                    <a:pt x="129976" y="0"/>
                  </a:lnTo>
                  <a:lnTo>
                    <a:pt x="153973" y="2032"/>
                  </a:lnTo>
                  <a:lnTo>
                    <a:pt x="171791" y="6455"/>
                  </a:lnTo>
                  <a:lnTo>
                    <a:pt x="166608" y="47101"/>
                  </a:lnTo>
                  <a:close/>
                </a:path>
                <a:path w="172085" h="263525">
                  <a:moveTo>
                    <a:pt x="57263" y="263477"/>
                  </a:moveTo>
                  <a:lnTo>
                    <a:pt x="0" y="263477"/>
                  </a:lnTo>
                  <a:lnTo>
                    <a:pt x="0" y="4782"/>
                  </a:lnTo>
                  <a:lnTo>
                    <a:pt x="53350" y="4782"/>
                  </a:lnTo>
                  <a:lnTo>
                    <a:pt x="55615" y="41361"/>
                  </a:lnTo>
                  <a:lnTo>
                    <a:pt x="56028" y="47101"/>
                  </a:lnTo>
                  <a:lnTo>
                    <a:pt x="166608" y="47101"/>
                  </a:lnTo>
                  <a:lnTo>
                    <a:pt x="164138" y="66467"/>
                  </a:lnTo>
                  <a:lnTo>
                    <a:pt x="117618" y="66467"/>
                  </a:lnTo>
                  <a:lnTo>
                    <a:pt x="97534" y="68738"/>
                  </a:lnTo>
                  <a:lnTo>
                    <a:pt x="81570" y="75552"/>
                  </a:lnTo>
                  <a:lnTo>
                    <a:pt x="67151" y="88941"/>
                  </a:lnTo>
                  <a:lnTo>
                    <a:pt x="57263" y="108068"/>
                  </a:lnTo>
                  <a:lnTo>
                    <a:pt x="57263" y="263477"/>
                  </a:lnTo>
                  <a:close/>
                </a:path>
                <a:path w="172085" h="263525">
                  <a:moveTo>
                    <a:pt x="163345" y="72683"/>
                  </a:moveTo>
                  <a:lnTo>
                    <a:pt x="140173" y="68020"/>
                  </a:lnTo>
                  <a:lnTo>
                    <a:pt x="117618" y="66467"/>
                  </a:lnTo>
                  <a:lnTo>
                    <a:pt x="164138" y="66467"/>
                  </a:lnTo>
                  <a:lnTo>
                    <a:pt x="163345" y="72683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17872" y="5867140"/>
              <a:ext cx="172085" cy="263525"/>
            </a:xfrm>
            <a:custGeom>
              <a:avLst/>
              <a:gdLst/>
              <a:ahLst/>
              <a:cxnLst/>
              <a:rect l="l" t="t" r="r" b="b"/>
              <a:pathLst>
                <a:path w="172085" h="263525">
                  <a:moveTo>
                    <a:pt x="129976" y="0"/>
                  </a:moveTo>
                  <a:lnTo>
                    <a:pt x="118953" y="2538"/>
                  </a:lnTo>
                  <a:lnTo>
                    <a:pt x="88574" y="12552"/>
                  </a:lnTo>
                  <a:lnTo>
                    <a:pt x="81238" y="19459"/>
                  </a:lnTo>
                  <a:lnTo>
                    <a:pt x="56028" y="47101"/>
                  </a:lnTo>
                  <a:lnTo>
                    <a:pt x="55615" y="41361"/>
                  </a:lnTo>
                  <a:lnTo>
                    <a:pt x="53350" y="4782"/>
                  </a:lnTo>
                  <a:lnTo>
                    <a:pt x="0" y="4782"/>
                  </a:lnTo>
                  <a:lnTo>
                    <a:pt x="0" y="263477"/>
                  </a:lnTo>
                  <a:lnTo>
                    <a:pt x="57263" y="263477"/>
                  </a:lnTo>
                  <a:lnTo>
                    <a:pt x="57263" y="108068"/>
                  </a:lnTo>
                  <a:lnTo>
                    <a:pt x="57263" y="108068"/>
                  </a:lnTo>
                  <a:lnTo>
                    <a:pt x="67151" y="88941"/>
                  </a:lnTo>
                  <a:lnTo>
                    <a:pt x="81570" y="75552"/>
                  </a:lnTo>
                  <a:lnTo>
                    <a:pt x="97534" y="68738"/>
                  </a:lnTo>
                  <a:lnTo>
                    <a:pt x="117618" y="66467"/>
                  </a:lnTo>
                  <a:lnTo>
                    <a:pt x="140173" y="68020"/>
                  </a:lnTo>
                  <a:lnTo>
                    <a:pt x="163345" y="72683"/>
                  </a:lnTo>
                  <a:lnTo>
                    <a:pt x="171791" y="6455"/>
                  </a:lnTo>
                  <a:lnTo>
                    <a:pt x="153973" y="2032"/>
                  </a:lnTo>
                  <a:lnTo>
                    <a:pt x="129976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34186" y="5867140"/>
              <a:ext cx="209550" cy="268605"/>
            </a:xfrm>
            <a:custGeom>
              <a:avLst/>
              <a:gdLst/>
              <a:ahLst/>
              <a:cxnLst/>
              <a:rect l="l" t="t" r="r" b="b"/>
              <a:pathLst>
                <a:path w="209550" h="268604">
                  <a:moveTo>
                    <a:pt x="114114" y="268259"/>
                  </a:moveTo>
                  <a:lnTo>
                    <a:pt x="67357" y="258456"/>
                  </a:lnTo>
                  <a:lnTo>
                    <a:pt x="31309" y="231678"/>
                  </a:lnTo>
                  <a:lnTo>
                    <a:pt x="8135" y="192109"/>
                  </a:lnTo>
                  <a:lnTo>
                    <a:pt x="0" y="143214"/>
                  </a:lnTo>
                  <a:lnTo>
                    <a:pt x="0" y="133651"/>
                  </a:lnTo>
                  <a:lnTo>
                    <a:pt x="5567" y="91850"/>
                  </a:lnTo>
                  <a:lnTo>
                    <a:pt x="25906" y="44954"/>
                  </a:lnTo>
                  <a:lnTo>
                    <a:pt x="56074" y="16150"/>
                  </a:lnTo>
                  <a:lnTo>
                    <a:pt x="94003" y="2473"/>
                  </a:lnTo>
                  <a:lnTo>
                    <a:pt x="107729" y="0"/>
                  </a:lnTo>
                  <a:lnTo>
                    <a:pt x="145323" y="7668"/>
                  </a:lnTo>
                  <a:lnTo>
                    <a:pt x="150677" y="9205"/>
                  </a:lnTo>
                  <a:lnTo>
                    <a:pt x="178566" y="31465"/>
                  </a:lnTo>
                  <a:lnTo>
                    <a:pt x="182707" y="35146"/>
                  </a:lnTo>
                  <a:lnTo>
                    <a:pt x="192025" y="53794"/>
                  </a:lnTo>
                  <a:lnTo>
                    <a:pt x="107317" y="53794"/>
                  </a:lnTo>
                  <a:lnTo>
                    <a:pt x="89603" y="57739"/>
                  </a:lnTo>
                  <a:lnTo>
                    <a:pt x="75596" y="69097"/>
                  </a:lnTo>
                  <a:lnTo>
                    <a:pt x="65296" y="86790"/>
                  </a:lnTo>
                  <a:lnTo>
                    <a:pt x="59116" y="109741"/>
                  </a:lnTo>
                  <a:lnTo>
                    <a:pt x="207430" y="109741"/>
                  </a:lnTo>
                  <a:lnTo>
                    <a:pt x="209280" y="127434"/>
                  </a:lnTo>
                  <a:lnTo>
                    <a:pt x="209280" y="155647"/>
                  </a:lnTo>
                  <a:lnTo>
                    <a:pt x="58087" y="155647"/>
                  </a:lnTo>
                  <a:lnTo>
                    <a:pt x="58087" y="156365"/>
                  </a:lnTo>
                  <a:lnTo>
                    <a:pt x="65502" y="181349"/>
                  </a:lnTo>
                  <a:lnTo>
                    <a:pt x="77655" y="198444"/>
                  </a:lnTo>
                  <a:lnTo>
                    <a:pt x="95576" y="210637"/>
                  </a:lnTo>
                  <a:lnTo>
                    <a:pt x="117616" y="214942"/>
                  </a:lnTo>
                  <a:lnTo>
                    <a:pt x="199786" y="214942"/>
                  </a:lnTo>
                  <a:lnTo>
                    <a:pt x="204748" y="221158"/>
                  </a:lnTo>
                  <a:lnTo>
                    <a:pt x="170142" y="253674"/>
                  </a:lnTo>
                  <a:lnTo>
                    <a:pt x="144589" y="262823"/>
                  </a:lnTo>
                  <a:lnTo>
                    <a:pt x="114114" y="268259"/>
                  </a:lnTo>
                  <a:close/>
                </a:path>
                <a:path w="209550" h="268604">
                  <a:moveTo>
                    <a:pt x="207430" y="109741"/>
                  </a:moveTo>
                  <a:lnTo>
                    <a:pt x="153046" y="109741"/>
                  </a:lnTo>
                  <a:lnTo>
                    <a:pt x="153046" y="104481"/>
                  </a:lnTo>
                  <a:lnTo>
                    <a:pt x="149750" y="84637"/>
                  </a:lnTo>
                  <a:lnTo>
                    <a:pt x="140687" y="68379"/>
                  </a:lnTo>
                  <a:lnTo>
                    <a:pt x="126577" y="57739"/>
                  </a:lnTo>
                  <a:lnTo>
                    <a:pt x="107317" y="53794"/>
                  </a:lnTo>
                  <a:lnTo>
                    <a:pt x="192025" y="53794"/>
                  </a:lnTo>
                  <a:lnTo>
                    <a:pt x="197315" y="64382"/>
                  </a:lnTo>
                  <a:lnTo>
                    <a:pt x="202482" y="75432"/>
                  </a:lnTo>
                  <a:lnTo>
                    <a:pt x="207188" y="107434"/>
                  </a:lnTo>
                  <a:lnTo>
                    <a:pt x="207430" y="109741"/>
                  </a:lnTo>
                  <a:close/>
                </a:path>
                <a:path w="209550" h="268604">
                  <a:moveTo>
                    <a:pt x="199786" y="214942"/>
                  </a:moveTo>
                  <a:lnTo>
                    <a:pt x="117616" y="214942"/>
                  </a:lnTo>
                  <a:lnTo>
                    <a:pt x="150368" y="207529"/>
                  </a:lnTo>
                  <a:lnTo>
                    <a:pt x="176116" y="185294"/>
                  </a:lnTo>
                  <a:lnTo>
                    <a:pt x="199786" y="214942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34186" y="5867140"/>
              <a:ext cx="209550" cy="268605"/>
            </a:xfrm>
            <a:custGeom>
              <a:avLst/>
              <a:gdLst/>
              <a:ahLst/>
              <a:cxnLst/>
              <a:rect l="l" t="t" r="r" b="b"/>
              <a:pathLst>
                <a:path w="209550" h="268604">
                  <a:moveTo>
                    <a:pt x="114114" y="268259"/>
                  </a:moveTo>
                  <a:lnTo>
                    <a:pt x="144589" y="262823"/>
                  </a:lnTo>
                  <a:lnTo>
                    <a:pt x="170142" y="253674"/>
                  </a:lnTo>
                  <a:lnTo>
                    <a:pt x="187193" y="237652"/>
                  </a:lnTo>
                  <a:lnTo>
                    <a:pt x="204748" y="221158"/>
                  </a:lnTo>
                  <a:lnTo>
                    <a:pt x="176116" y="185294"/>
                  </a:lnTo>
                  <a:lnTo>
                    <a:pt x="150368" y="207529"/>
                  </a:lnTo>
                  <a:lnTo>
                    <a:pt x="148585" y="207939"/>
                  </a:lnTo>
                  <a:lnTo>
                    <a:pt x="117616" y="214942"/>
                  </a:lnTo>
                  <a:lnTo>
                    <a:pt x="95576" y="210637"/>
                  </a:lnTo>
                  <a:lnTo>
                    <a:pt x="58087" y="156365"/>
                  </a:lnTo>
                  <a:lnTo>
                    <a:pt x="58087" y="155647"/>
                  </a:lnTo>
                  <a:lnTo>
                    <a:pt x="209280" y="155647"/>
                  </a:lnTo>
                  <a:lnTo>
                    <a:pt x="209280" y="127434"/>
                  </a:lnTo>
                  <a:lnTo>
                    <a:pt x="207188" y="107434"/>
                  </a:lnTo>
                  <a:lnTo>
                    <a:pt x="202482" y="75432"/>
                  </a:lnTo>
                  <a:lnTo>
                    <a:pt x="197315" y="64382"/>
                  </a:lnTo>
                  <a:lnTo>
                    <a:pt x="182707" y="35146"/>
                  </a:lnTo>
                  <a:lnTo>
                    <a:pt x="178566" y="31465"/>
                  </a:lnTo>
                  <a:lnTo>
                    <a:pt x="150677" y="9205"/>
                  </a:lnTo>
                  <a:lnTo>
                    <a:pt x="145323" y="7668"/>
                  </a:lnTo>
                  <a:lnTo>
                    <a:pt x="107729" y="0"/>
                  </a:lnTo>
                  <a:lnTo>
                    <a:pt x="94003" y="2473"/>
                  </a:lnTo>
                  <a:lnTo>
                    <a:pt x="64678" y="9802"/>
                  </a:lnTo>
                  <a:lnTo>
                    <a:pt x="56074" y="16150"/>
                  </a:lnTo>
                  <a:lnTo>
                    <a:pt x="30484" y="37298"/>
                  </a:lnTo>
                  <a:lnTo>
                    <a:pt x="25906" y="44954"/>
                  </a:lnTo>
                  <a:lnTo>
                    <a:pt x="8032" y="79497"/>
                  </a:lnTo>
                  <a:lnTo>
                    <a:pt x="5567" y="91850"/>
                  </a:lnTo>
                  <a:lnTo>
                    <a:pt x="0" y="133651"/>
                  </a:lnTo>
                  <a:lnTo>
                    <a:pt x="0" y="143214"/>
                  </a:lnTo>
                  <a:lnTo>
                    <a:pt x="1816" y="157042"/>
                  </a:lnTo>
                  <a:lnTo>
                    <a:pt x="8135" y="192109"/>
                  </a:lnTo>
                  <a:lnTo>
                    <a:pt x="13299" y="201698"/>
                  </a:lnTo>
                  <a:lnTo>
                    <a:pt x="31309" y="231678"/>
                  </a:lnTo>
                  <a:lnTo>
                    <a:pt x="37860" y="237133"/>
                  </a:lnTo>
                  <a:lnTo>
                    <a:pt x="67357" y="258456"/>
                  </a:lnTo>
                  <a:lnTo>
                    <a:pt x="77828" y="261423"/>
                  </a:lnTo>
                  <a:lnTo>
                    <a:pt x="114114" y="268259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8540" y="5916172"/>
              <a:ext cx="103454" cy="6547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292519" y="5867140"/>
              <a:ext cx="199390" cy="263525"/>
            </a:xfrm>
            <a:custGeom>
              <a:avLst/>
              <a:gdLst/>
              <a:ahLst/>
              <a:cxnLst/>
              <a:rect l="l" t="t" r="r" b="b"/>
              <a:pathLst>
                <a:path w="199389" h="263525">
                  <a:moveTo>
                    <a:pt x="185699" y="40645"/>
                  </a:moveTo>
                  <a:lnTo>
                    <a:pt x="55409" y="40645"/>
                  </a:lnTo>
                  <a:lnTo>
                    <a:pt x="64884" y="27495"/>
                  </a:lnTo>
                  <a:lnTo>
                    <a:pt x="75802" y="16735"/>
                  </a:lnTo>
                  <a:lnTo>
                    <a:pt x="97430" y="4303"/>
                  </a:lnTo>
                  <a:lnTo>
                    <a:pt x="122354" y="0"/>
                  </a:lnTo>
                  <a:lnTo>
                    <a:pt x="153252" y="5738"/>
                  </a:lnTo>
                  <a:lnTo>
                    <a:pt x="177558" y="23908"/>
                  </a:lnTo>
                  <a:lnTo>
                    <a:pt x="185699" y="40645"/>
                  </a:lnTo>
                  <a:close/>
                </a:path>
                <a:path w="199389" h="263525">
                  <a:moveTo>
                    <a:pt x="57470" y="263477"/>
                  </a:moveTo>
                  <a:lnTo>
                    <a:pt x="0" y="263477"/>
                  </a:lnTo>
                  <a:lnTo>
                    <a:pt x="0" y="4782"/>
                  </a:lnTo>
                  <a:lnTo>
                    <a:pt x="51907" y="4782"/>
                  </a:lnTo>
                  <a:lnTo>
                    <a:pt x="55409" y="40645"/>
                  </a:lnTo>
                  <a:lnTo>
                    <a:pt x="185699" y="40645"/>
                  </a:lnTo>
                  <a:lnTo>
                    <a:pt x="192211" y="54034"/>
                  </a:lnTo>
                  <a:lnTo>
                    <a:pt x="99078" y="54034"/>
                  </a:lnTo>
                  <a:lnTo>
                    <a:pt x="83938" y="56186"/>
                  </a:lnTo>
                  <a:lnTo>
                    <a:pt x="71682" y="62641"/>
                  </a:lnTo>
                  <a:lnTo>
                    <a:pt x="63855" y="70053"/>
                  </a:lnTo>
                  <a:lnTo>
                    <a:pt x="57470" y="79617"/>
                  </a:lnTo>
                  <a:lnTo>
                    <a:pt x="57470" y="263477"/>
                  </a:lnTo>
                  <a:close/>
                </a:path>
                <a:path w="199389" h="263525">
                  <a:moveTo>
                    <a:pt x="198980" y="263477"/>
                  </a:moveTo>
                  <a:lnTo>
                    <a:pt x="141716" y="263477"/>
                  </a:lnTo>
                  <a:lnTo>
                    <a:pt x="141603" y="104243"/>
                  </a:lnTo>
                  <a:lnTo>
                    <a:pt x="138731" y="79975"/>
                  </a:lnTo>
                  <a:lnTo>
                    <a:pt x="130182" y="64315"/>
                  </a:lnTo>
                  <a:lnTo>
                    <a:pt x="116793" y="56305"/>
                  </a:lnTo>
                  <a:lnTo>
                    <a:pt x="99078" y="54034"/>
                  </a:lnTo>
                  <a:lnTo>
                    <a:pt x="192211" y="54034"/>
                  </a:lnTo>
                  <a:lnTo>
                    <a:pt x="193316" y="56305"/>
                  </a:lnTo>
                  <a:lnTo>
                    <a:pt x="198980" y="104243"/>
                  </a:lnTo>
                  <a:lnTo>
                    <a:pt x="198980" y="26347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92519" y="5867140"/>
              <a:ext cx="199390" cy="263525"/>
            </a:xfrm>
            <a:custGeom>
              <a:avLst/>
              <a:gdLst/>
              <a:ahLst/>
              <a:cxnLst/>
              <a:rect l="l" t="t" r="r" b="b"/>
              <a:pathLst>
                <a:path w="199389" h="263525">
                  <a:moveTo>
                    <a:pt x="57470" y="263477"/>
                  </a:moveTo>
                  <a:lnTo>
                    <a:pt x="57470" y="79617"/>
                  </a:lnTo>
                  <a:lnTo>
                    <a:pt x="57470" y="79617"/>
                  </a:lnTo>
                  <a:lnTo>
                    <a:pt x="63855" y="70053"/>
                  </a:lnTo>
                  <a:lnTo>
                    <a:pt x="71682" y="62641"/>
                  </a:lnTo>
                  <a:lnTo>
                    <a:pt x="83938" y="56186"/>
                  </a:lnTo>
                  <a:lnTo>
                    <a:pt x="99078" y="54034"/>
                  </a:lnTo>
                  <a:lnTo>
                    <a:pt x="99078" y="54034"/>
                  </a:lnTo>
                  <a:lnTo>
                    <a:pt x="116793" y="56305"/>
                  </a:lnTo>
                  <a:lnTo>
                    <a:pt x="130182" y="64315"/>
                  </a:lnTo>
                  <a:lnTo>
                    <a:pt x="138731" y="79975"/>
                  </a:lnTo>
                  <a:lnTo>
                    <a:pt x="141716" y="105199"/>
                  </a:lnTo>
                  <a:lnTo>
                    <a:pt x="141716" y="263477"/>
                  </a:lnTo>
                  <a:lnTo>
                    <a:pt x="198980" y="263477"/>
                  </a:lnTo>
                  <a:lnTo>
                    <a:pt x="198980" y="104243"/>
                  </a:lnTo>
                  <a:lnTo>
                    <a:pt x="196545" y="83630"/>
                  </a:lnTo>
                  <a:lnTo>
                    <a:pt x="193316" y="56305"/>
                  </a:lnTo>
                  <a:lnTo>
                    <a:pt x="190740" y="51010"/>
                  </a:lnTo>
                  <a:lnTo>
                    <a:pt x="177558" y="23908"/>
                  </a:lnTo>
                  <a:lnTo>
                    <a:pt x="153252" y="5738"/>
                  </a:lnTo>
                  <a:lnTo>
                    <a:pt x="122354" y="0"/>
                  </a:lnTo>
                  <a:lnTo>
                    <a:pt x="122354" y="0"/>
                  </a:lnTo>
                  <a:lnTo>
                    <a:pt x="55409" y="40645"/>
                  </a:lnTo>
                  <a:lnTo>
                    <a:pt x="51907" y="4782"/>
                  </a:lnTo>
                  <a:lnTo>
                    <a:pt x="0" y="4782"/>
                  </a:lnTo>
                  <a:lnTo>
                    <a:pt x="0" y="263477"/>
                  </a:lnTo>
                  <a:lnTo>
                    <a:pt x="57470" y="263477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39937" y="5867140"/>
              <a:ext cx="199390" cy="268605"/>
            </a:xfrm>
            <a:custGeom>
              <a:avLst/>
              <a:gdLst/>
              <a:ahLst/>
              <a:cxnLst/>
              <a:rect l="l" t="t" r="r" b="b"/>
              <a:pathLst>
                <a:path w="199390" h="268604">
                  <a:moveTo>
                    <a:pt x="104639" y="268499"/>
                  </a:moveTo>
                  <a:lnTo>
                    <a:pt x="66030" y="260460"/>
                  </a:lnTo>
                  <a:lnTo>
                    <a:pt x="31039" y="234783"/>
                  </a:lnTo>
                  <a:lnTo>
                    <a:pt x="11652" y="200091"/>
                  </a:lnTo>
                  <a:lnTo>
                    <a:pt x="1751" y="155145"/>
                  </a:lnTo>
                  <a:lnTo>
                    <a:pt x="0" y="137955"/>
                  </a:lnTo>
                  <a:lnTo>
                    <a:pt x="0" y="130782"/>
                  </a:lnTo>
                  <a:lnTo>
                    <a:pt x="4773" y="90550"/>
                  </a:lnTo>
                  <a:lnTo>
                    <a:pt x="23073" y="44391"/>
                  </a:lnTo>
                  <a:lnTo>
                    <a:pt x="50698" y="16949"/>
                  </a:lnTo>
                  <a:lnTo>
                    <a:pt x="104227" y="0"/>
                  </a:lnTo>
                  <a:lnTo>
                    <a:pt x="139505" y="6503"/>
                  </a:lnTo>
                  <a:lnTo>
                    <a:pt x="142334" y="7172"/>
                  </a:lnTo>
                  <a:lnTo>
                    <a:pt x="172614" y="27256"/>
                  </a:lnTo>
                  <a:lnTo>
                    <a:pt x="189007" y="53794"/>
                  </a:lnTo>
                  <a:lnTo>
                    <a:pt x="103402" y="53794"/>
                  </a:lnTo>
                  <a:lnTo>
                    <a:pt x="80951" y="60250"/>
                  </a:lnTo>
                  <a:lnTo>
                    <a:pt x="66943" y="77465"/>
                  </a:lnTo>
                  <a:lnTo>
                    <a:pt x="59425" y="102091"/>
                  </a:lnTo>
                  <a:lnTo>
                    <a:pt x="57263" y="130782"/>
                  </a:lnTo>
                  <a:lnTo>
                    <a:pt x="57263" y="137955"/>
                  </a:lnTo>
                  <a:lnTo>
                    <a:pt x="59322" y="167003"/>
                  </a:lnTo>
                  <a:lnTo>
                    <a:pt x="66738" y="191511"/>
                  </a:lnTo>
                  <a:lnTo>
                    <a:pt x="80848" y="208725"/>
                  </a:lnTo>
                  <a:lnTo>
                    <a:pt x="103609" y="215180"/>
                  </a:lnTo>
                  <a:lnTo>
                    <a:pt x="189685" y="215180"/>
                  </a:lnTo>
                  <a:lnTo>
                    <a:pt x="171173" y="241958"/>
                  </a:lnTo>
                  <a:lnTo>
                    <a:pt x="140995" y="261444"/>
                  </a:lnTo>
                  <a:lnTo>
                    <a:pt x="110597" y="267419"/>
                  </a:lnTo>
                  <a:lnTo>
                    <a:pt x="104639" y="268499"/>
                  </a:lnTo>
                  <a:close/>
                </a:path>
                <a:path w="199390" h="268604">
                  <a:moveTo>
                    <a:pt x="198773" y="100418"/>
                  </a:moveTo>
                  <a:lnTo>
                    <a:pt x="144806" y="100418"/>
                  </a:lnTo>
                  <a:lnTo>
                    <a:pt x="142334" y="82247"/>
                  </a:lnTo>
                  <a:lnTo>
                    <a:pt x="133889" y="67423"/>
                  </a:lnTo>
                  <a:lnTo>
                    <a:pt x="120500" y="57501"/>
                  </a:lnTo>
                  <a:lnTo>
                    <a:pt x="103402" y="53794"/>
                  </a:lnTo>
                  <a:lnTo>
                    <a:pt x="189007" y="53794"/>
                  </a:lnTo>
                  <a:lnTo>
                    <a:pt x="192182" y="58935"/>
                  </a:lnTo>
                  <a:lnTo>
                    <a:pt x="198773" y="100418"/>
                  </a:lnTo>
                  <a:close/>
                </a:path>
                <a:path w="199390" h="268604">
                  <a:moveTo>
                    <a:pt x="189685" y="215180"/>
                  </a:moveTo>
                  <a:lnTo>
                    <a:pt x="103609" y="215180"/>
                  </a:lnTo>
                  <a:lnTo>
                    <a:pt x="119675" y="212312"/>
                  </a:lnTo>
                  <a:lnTo>
                    <a:pt x="133065" y="204182"/>
                  </a:lnTo>
                  <a:lnTo>
                    <a:pt x="142026" y="191511"/>
                  </a:lnTo>
                  <a:lnTo>
                    <a:pt x="144806" y="175013"/>
                  </a:lnTo>
                  <a:lnTo>
                    <a:pt x="198773" y="175013"/>
                  </a:lnTo>
                  <a:lnTo>
                    <a:pt x="191668" y="212312"/>
                  </a:lnTo>
                  <a:lnTo>
                    <a:pt x="189685" y="21518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39937" y="5867140"/>
              <a:ext cx="199390" cy="268605"/>
            </a:xfrm>
            <a:custGeom>
              <a:avLst/>
              <a:gdLst/>
              <a:ahLst/>
              <a:cxnLst/>
              <a:rect l="l" t="t" r="r" b="b"/>
              <a:pathLst>
                <a:path w="199390" h="268604">
                  <a:moveTo>
                    <a:pt x="103609" y="215180"/>
                  </a:moveTo>
                  <a:lnTo>
                    <a:pt x="103609" y="215180"/>
                  </a:lnTo>
                  <a:lnTo>
                    <a:pt x="57263" y="137955"/>
                  </a:lnTo>
                  <a:lnTo>
                    <a:pt x="57263" y="130782"/>
                  </a:lnTo>
                  <a:lnTo>
                    <a:pt x="59425" y="102091"/>
                  </a:lnTo>
                  <a:lnTo>
                    <a:pt x="66943" y="77465"/>
                  </a:lnTo>
                  <a:lnTo>
                    <a:pt x="80951" y="60250"/>
                  </a:lnTo>
                  <a:lnTo>
                    <a:pt x="103402" y="53794"/>
                  </a:lnTo>
                  <a:lnTo>
                    <a:pt x="103402" y="53794"/>
                  </a:lnTo>
                  <a:lnTo>
                    <a:pt x="120500" y="57501"/>
                  </a:lnTo>
                  <a:lnTo>
                    <a:pt x="133889" y="67423"/>
                  </a:lnTo>
                  <a:lnTo>
                    <a:pt x="142334" y="82247"/>
                  </a:lnTo>
                  <a:lnTo>
                    <a:pt x="144806" y="100418"/>
                  </a:lnTo>
                  <a:lnTo>
                    <a:pt x="198773" y="100418"/>
                  </a:lnTo>
                  <a:lnTo>
                    <a:pt x="197322" y="91290"/>
                  </a:lnTo>
                  <a:lnTo>
                    <a:pt x="192182" y="58935"/>
                  </a:lnTo>
                  <a:lnTo>
                    <a:pt x="190799" y="56686"/>
                  </a:lnTo>
                  <a:lnTo>
                    <a:pt x="172614" y="27256"/>
                  </a:lnTo>
                  <a:lnTo>
                    <a:pt x="142334" y="7172"/>
                  </a:lnTo>
                  <a:lnTo>
                    <a:pt x="139505" y="6503"/>
                  </a:lnTo>
                  <a:lnTo>
                    <a:pt x="104227" y="0"/>
                  </a:lnTo>
                  <a:lnTo>
                    <a:pt x="85155" y="3586"/>
                  </a:lnTo>
                  <a:lnTo>
                    <a:pt x="59014" y="10280"/>
                  </a:lnTo>
                  <a:lnTo>
                    <a:pt x="50698" y="16949"/>
                  </a:lnTo>
                  <a:lnTo>
                    <a:pt x="26365" y="38254"/>
                  </a:lnTo>
                  <a:lnTo>
                    <a:pt x="23073" y="44391"/>
                  </a:lnTo>
                  <a:lnTo>
                    <a:pt x="6591" y="79735"/>
                  </a:lnTo>
                  <a:lnTo>
                    <a:pt x="4773" y="90550"/>
                  </a:lnTo>
                  <a:lnTo>
                    <a:pt x="0" y="130782"/>
                  </a:lnTo>
                  <a:lnTo>
                    <a:pt x="0" y="137955"/>
                  </a:lnTo>
                  <a:lnTo>
                    <a:pt x="1751" y="155145"/>
                  </a:lnTo>
                  <a:lnTo>
                    <a:pt x="6694" y="189001"/>
                  </a:lnTo>
                  <a:lnTo>
                    <a:pt x="11652" y="200091"/>
                  </a:lnTo>
                  <a:lnTo>
                    <a:pt x="26571" y="230483"/>
                  </a:lnTo>
                  <a:lnTo>
                    <a:pt x="31039" y="234783"/>
                  </a:lnTo>
                  <a:lnTo>
                    <a:pt x="59116" y="258336"/>
                  </a:lnTo>
                  <a:lnTo>
                    <a:pt x="66030" y="260460"/>
                  </a:lnTo>
                  <a:lnTo>
                    <a:pt x="104639" y="268499"/>
                  </a:lnTo>
                  <a:lnTo>
                    <a:pt x="110597" y="267419"/>
                  </a:lnTo>
                  <a:lnTo>
                    <a:pt x="140995" y="261444"/>
                  </a:lnTo>
                  <a:lnTo>
                    <a:pt x="145191" y="258734"/>
                  </a:lnTo>
                  <a:lnTo>
                    <a:pt x="171173" y="241958"/>
                  </a:lnTo>
                  <a:lnTo>
                    <a:pt x="171536" y="241434"/>
                  </a:lnTo>
                  <a:lnTo>
                    <a:pt x="191668" y="212312"/>
                  </a:lnTo>
                  <a:lnTo>
                    <a:pt x="198773" y="175013"/>
                  </a:lnTo>
                  <a:lnTo>
                    <a:pt x="144806" y="175013"/>
                  </a:lnTo>
                  <a:lnTo>
                    <a:pt x="142026" y="191511"/>
                  </a:lnTo>
                  <a:lnTo>
                    <a:pt x="133065" y="204182"/>
                  </a:lnTo>
                  <a:lnTo>
                    <a:pt x="119675" y="212312"/>
                  </a:lnTo>
                  <a:lnTo>
                    <a:pt x="103609" y="21518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78908" y="5871922"/>
              <a:ext cx="242570" cy="363220"/>
            </a:xfrm>
            <a:custGeom>
              <a:avLst/>
              <a:gdLst/>
              <a:ahLst/>
              <a:cxnLst/>
              <a:rect l="l" t="t" r="r" b="b"/>
              <a:pathLst>
                <a:path w="242570" h="363220">
                  <a:moveTo>
                    <a:pt x="124406" y="308426"/>
                  </a:moveTo>
                  <a:lnTo>
                    <a:pt x="50465" y="308426"/>
                  </a:lnTo>
                  <a:lnTo>
                    <a:pt x="62515" y="303524"/>
                  </a:lnTo>
                  <a:lnTo>
                    <a:pt x="71475" y="292885"/>
                  </a:lnTo>
                  <a:lnTo>
                    <a:pt x="76934" y="284277"/>
                  </a:lnTo>
                  <a:lnTo>
                    <a:pt x="81157" y="276148"/>
                  </a:lnTo>
                  <a:lnTo>
                    <a:pt x="94340" y="247696"/>
                  </a:lnTo>
                  <a:lnTo>
                    <a:pt x="0" y="0"/>
                  </a:lnTo>
                  <a:lnTo>
                    <a:pt x="62618" y="0"/>
                  </a:lnTo>
                  <a:lnTo>
                    <a:pt x="113703" y="151582"/>
                  </a:lnTo>
                  <a:lnTo>
                    <a:pt x="119882" y="177882"/>
                  </a:lnTo>
                  <a:lnTo>
                    <a:pt x="174810" y="177882"/>
                  </a:lnTo>
                  <a:lnTo>
                    <a:pt x="129357" y="297428"/>
                  </a:lnTo>
                  <a:lnTo>
                    <a:pt x="124406" y="308426"/>
                  </a:lnTo>
                  <a:close/>
                </a:path>
                <a:path w="242570" h="363220">
                  <a:moveTo>
                    <a:pt x="174810" y="177882"/>
                  </a:moveTo>
                  <a:lnTo>
                    <a:pt x="119882" y="177882"/>
                  </a:lnTo>
                  <a:lnTo>
                    <a:pt x="128327" y="152060"/>
                  </a:lnTo>
                  <a:lnTo>
                    <a:pt x="179205" y="0"/>
                  </a:lnTo>
                  <a:lnTo>
                    <a:pt x="242443" y="0"/>
                  </a:lnTo>
                  <a:lnTo>
                    <a:pt x="174810" y="177882"/>
                  </a:lnTo>
                  <a:close/>
                </a:path>
                <a:path w="242570" h="363220">
                  <a:moveTo>
                    <a:pt x="53554" y="363177"/>
                  </a:moveTo>
                  <a:lnTo>
                    <a:pt x="39239" y="361982"/>
                  </a:lnTo>
                  <a:lnTo>
                    <a:pt x="25748" y="358395"/>
                  </a:lnTo>
                  <a:lnTo>
                    <a:pt x="32750" y="307708"/>
                  </a:lnTo>
                  <a:lnTo>
                    <a:pt x="50465" y="308426"/>
                  </a:lnTo>
                  <a:lnTo>
                    <a:pt x="124406" y="308426"/>
                  </a:lnTo>
                  <a:lnTo>
                    <a:pt x="119779" y="318706"/>
                  </a:lnTo>
                  <a:lnTo>
                    <a:pt x="105050" y="339985"/>
                  </a:lnTo>
                  <a:lnTo>
                    <a:pt x="83526" y="356483"/>
                  </a:lnTo>
                  <a:lnTo>
                    <a:pt x="53554" y="36317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78908" y="5871922"/>
              <a:ext cx="242570" cy="363220"/>
            </a:xfrm>
            <a:custGeom>
              <a:avLst/>
              <a:gdLst/>
              <a:ahLst/>
              <a:cxnLst/>
              <a:rect l="l" t="t" r="r" b="b"/>
              <a:pathLst>
                <a:path w="242570" h="363220">
                  <a:moveTo>
                    <a:pt x="53554" y="363177"/>
                  </a:moveTo>
                  <a:lnTo>
                    <a:pt x="57964" y="362193"/>
                  </a:lnTo>
                  <a:lnTo>
                    <a:pt x="83526" y="356483"/>
                  </a:lnTo>
                  <a:lnTo>
                    <a:pt x="83526" y="356483"/>
                  </a:lnTo>
                  <a:lnTo>
                    <a:pt x="105050" y="339985"/>
                  </a:lnTo>
                  <a:lnTo>
                    <a:pt x="119779" y="318706"/>
                  </a:lnTo>
                  <a:lnTo>
                    <a:pt x="129357" y="297428"/>
                  </a:lnTo>
                  <a:lnTo>
                    <a:pt x="242443" y="0"/>
                  </a:lnTo>
                  <a:lnTo>
                    <a:pt x="179205" y="0"/>
                  </a:lnTo>
                  <a:lnTo>
                    <a:pt x="128327" y="152060"/>
                  </a:lnTo>
                  <a:lnTo>
                    <a:pt x="119882" y="177882"/>
                  </a:lnTo>
                  <a:lnTo>
                    <a:pt x="113703" y="151582"/>
                  </a:lnTo>
                  <a:lnTo>
                    <a:pt x="62618" y="0"/>
                  </a:lnTo>
                  <a:lnTo>
                    <a:pt x="0" y="0"/>
                  </a:lnTo>
                  <a:lnTo>
                    <a:pt x="94340" y="247696"/>
                  </a:lnTo>
                  <a:lnTo>
                    <a:pt x="81157" y="276148"/>
                  </a:lnTo>
                  <a:lnTo>
                    <a:pt x="76934" y="284277"/>
                  </a:lnTo>
                  <a:lnTo>
                    <a:pt x="50465" y="308426"/>
                  </a:lnTo>
                  <a:lnTo>
                    <a:pt x="41710" y="308066"/>
                  </a:lnTo>
                  <a:lnTo>
                    <a:pt x="32750" y="307708"/>
                  </a:lnTo>
                  <a:lnTo>
                    <a:pt x="25748" y="358395"/>
                  </a:lnTo>
                  <a:lnTo>
                    <a:pt x="39239" y="361982"/>
                  </a:lnTo>
                  <a:lnTo>
                    <a:pt x="53554" y="363177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3" name="object 6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89949" y="6067757"/>
            <a:ext cx="81826" cy="164693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7541731" y="5862378"/>
            <a:ext cx="220345" cy="278130"/>
            <a:chOff x="7541731" y="5862378"/>
            <a:chExt cx="220345" cy="278130"/>
          </a:xfrm>
        </p:grpSpPr>
        <p:sp>
          <p:nvSpPr>
            <p:cNvPr id="65" name="object 65"/>
            <p:cNvSpPr/>
            <p:nvPr/>
          </p:nvSpPr>
          <p:spPr>
            <a:xfrm>
              <a:off x="7546494" y="5867140"/>
              <a:ext cx="210820" cy="268605"/>
            </a:xfrm>
            <a:custGeom>
              <a:avLst/>
              <a:gdLst/>
              <a:ahLst/>
              <a:cxnLst/>
              <a:rect l="l" t="t" r="r" b="b"/>
              <a:pathLst>
                <a:path w="210820" h="268604">
                  <a:moveTo>
                    <a:pt x="105464" y="268499"/>
                  </a:moveTo>
                  <a:lnTo>
                    <a:pt x="68046" y="260793"/>
                  </a:lnTo>
                  <a:lnTo>
                    <a:pt x="32880" y="235905"/>
                  </a:lnTo>
                  <a:lnTo>
                    <a:pt x="12307" y="200810"/>
                  </a:lnTo>
                  <a:lnTo>
                    <a:pt x="2033" y="156322"/>
                  </a:lnTo>
                  <a:lnTo>
                    <a:pt x="0" y="136759"/>
                  </a:lnTo>
                  <a:lnTo>
                    <a:pt x="0" y="131739"/>
                  </a:lnTo>
                  <a:lnTo>
                    <a:pt x="5060" y="90475"/>
                  </a:lnTo>
                  <a:lnTo>
                    <a:pt x="23900" y="44439"/>
                  </a:lnTo>
                  <a:lnTo>
                    <a:pt x="52364" y="16412"/>
                  </a:lnTo>
                  <a:lnTo>
                    <a:pt x="105052" y="0"/>
                  </a:lnTo>
                  <a:lnTo>
                    <a:pt x="142258" y="7758"/>
                  </a:lnTo>
                  <a:lnTo>
                    <a:pt x="149750" y="10042"/>
                  </a:lnTo>
                  <a:lnTo>
                    <a:pt x="177244" y="32498"/>
                  </a:lnTo>
                  <a:lnTo>
                    <a:pt x="182914" y="37776"/>
                  </a:lnTo>
                  <a:lnTo>
                    <a:pt x="190946" y="53794"/>
                  </a:lnTo>
                  <a:lnTo>
                    <a:pt x="105052" y="53794"/>
                  </a:lnTo>
                  <a:lnTo>
                    <a:pt x="83218" y="60011"/>
                  </a:lnTo>
                  <a:lnTo>
                    <a:pt x="68386" y="76987"/>
                  </a:lnTo>
                  <a:lnTo>
                    <a:pt x="59941" y="101853"/>
                  </a:lnTo>
                  <a:lnTo>
                    <a:pt x="57263" y="131739"/>
                  </a:lnTo>
                  <a:lnTo>
                    <a:pt x="57263" y="136759"/>
                  </a:lnTo>
                  <a:lnTo>
                    <a:pt x="59941" y="167243"/>
                  </a:lnTo>
                  <a:lnTo>
                    <a:pt x="68386" y="191989"/>
                  </a:lnTo>
                  <a:lnTo>
                    <a:pt x="83320" y="208964"/>
                  </a:lnTo>
                  <a:lnTo>
                    <a:pt x="105464" y="215180"/>
                  </a:lnTo>
                  <a:lnTo>
                    <a:pt x="190920" y="215180"/>
                  </a:lnTo>
                  <a:lnTo>
                    <a:pt x="186507" y="224421"/>
                  </a:lnTo>
                  <a:lnTo>
                    <a:pt x="182914" y="230961"/>
                  </a:lnTo>
                  <a:lnTo>
                    <a:pt x="158289" y="252097"/>
                  </a:lnTo>
                  <a:lnTo>
                    <a:pt x="149956" y="258576"/>
                  </a:lnTo>
                  <a:lnTo>
                    <a:pt x="123210" y="265236"/>
                  </a:lnTo>
                  <a:lnTo>
                    <a:pt x="105464" y="268499"/>
                  </a:lnTo>
                  <a:close/>
                </a:path>
                <a:path w="210820" h="268604">
                  <a:moveTo>
                    <a:pt x="190920" y="215180"/>
                  </a:moveTo>
                  <a:lnTo>
                    <a:pt x="105464" y="215180"/>
                  </a:lnTo>
                  <a:lnTo>
                    <a:pt x="127092" y="208964"/>
                  </a:lnTo>
                  <a:lnTo>
                    <a:pt x="141923" y="191989"/>
                  </a:lnTo>
                  <a:lnTo>
                    <a:pt x="150162" y="167243"/>
                  </a:lnTo>
                  <a:lnTo>
                    <a:pt x="152841" y="136759"/>
                  </a:lnTo>
                  <a:lnTo>
                    <a:pt x="152841" y="131739"/>
                  </a:lnTo>
                  <a:lnTo>
                    <a:pt x="150162" y="101853"/>
                  </a:lnTo>
                  <a:lnTo>
                    <a:pt x="141923" y="76987"/>
                  </a:lnTo>
                  <a:lnTo>
                    <a:pt x="127092" y="60011"/>
                  </a:lnTo>
                  <a:lnTo>
                    <a:pt x="105052" y="53794"/>
                  </a:lnTo>
                  <a:lnTo>
                    <a:pt x="190946" y="53794"/>
                  </a:lnTo>
                  <a:lnTo>
                    <a:pt x="198035" y="67931"/>
                  </a:lnTo>
                  <a:lnTo>
                    <a:pt x="203306" y="79497"/>
                  </a:lnTo>
                  <a:lnTo>
                    <a:pt x="208322" y="112603"/>
                  </a:lnTo>
                  <a:lnTo>
                    <a:pt x="210310" y="131739"/>
                  </a:lnTo>
                  <a:lnTo>
                    <a:pt x="210310" y="136759"/>
                  </a:lnTo>
                  <a:lnTo>
                    <a:pt x="205207" y="178512"/>
                  </a:lnTo>
                  <a:lnTo>
                    <a:pt x="203306" y="189239"/>
                  </a:lnTo>
                  <a:lnTo>
                    <a:pt x="190920" y="21518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546494" y="5867140"/>
              <a:ext cx="210820" cy="268605"/>
            </a:xfrm>
            <a:custGeom>
              <a:avLst/>
              <a:gdLst/>
              <a:ahLst/>
              <a:cxnLst/>
              <a:rect l="l" t="t" r="r" b="b"/>
              <a:pathLst>
                <a:path w="210820" h="268604">
                  <a:moveTo>
                    <a:pt x="0" y="136759"/>
                  </a:moveTo>
                  <a:lnTo>
                    <a:pt x="2033" y="156322"/>
                  </a:lnTo>
                  <a:lnTo>
                    <a:pt x="7002" y="189239"/>
                  </a:lnTo>
                  <a:lnTo>
                    <a:pt x="12307" y="200810"/>
                  </a:lnTo>
                  <a:lnTo>
                    <a:pt x="27602" y="230961"/>
                  </a:lnTo>
                  <a:lnTo>
                    <a:pt x="32880" y="235905"/>
                  </a:lnTo>
                  <a:lnTo>
                    <a:pt x="60662" y="258576"/>
                  </a:lnTo>
                  <a:lnTo>
                    <a:pt x="68046" y="260793"/>
                  </a:lnTo>
                  <a:lnTo>
                    <a:pt x="105464" y="268499"/>
                  </a:lnTo>
                  <a:lnTo>
                    <a:pt x="123210" y="265236"/>
                  </a:lnTo>
                  <a:lnTo>
                    <a:pt x="149956" y="258576"/>
                  </a:lnTo>
                  <a:lnTo>
                    <a:pt x="158289" y="252097"/>
                  </a:lnTo>
                  <a:lnTo>
                    <a:pt x="182914" y="230961"/>
                  </a:lnTo>
                  <a:lnTo>
                    <a:pt x="186507" y="224421"/>
                  </a:lnTo>
                  <a:lnTo>
                    <a:pt x="203306" y="189239"/>
                  </a:lnTo>
                  <a:lnTo>
                    <a:pt x="205207" y="178512"/>
                  </a:lnTo>
                  <a:lnTo>
                    <a:pt x="210310" y="136759"/>
                  </a:lnTo>
                  <a:lnTo>
                    <a:pt x="210310" y="131739"/>
                  </a:lnTo>
                  <a:lnTo>
                    <a:pt x="208322" y="112603"/>
                  </a:lnTo>
                  <a:lnTo>
                    <a:pt x="203306" y="79497"/>
                  </a:lnTo>
                  <a:lnTo>
                    <a:pt x="198035" y="67931"/>
                  </a:lnTo>
                  <a:lnTo>
                    <a:pt x="182914" y="37776"/>
                  </a:lnTo>
                  <a:lnTo>
                    <a:pt x="177244" y="32498"/>
                  </a:lnTo>
                  <a:lnTo>
                    <a:pt x="149750" y="10042"/>
                  </a:lnTo>
                  <a:lnTo>
                    <a:pt x="142258" y="7758"/>
                  </a:lnTo>
                  <a:lnTo>
                    <a:pt x="105052" y="0"/>
                  </a:lnTo>
                  <a:lnTo>
                    <a:pt x="87307" y="3289"/>
                  </a:lnTo>
                  <a:lnTo>
                    <a:pt x="60455" y="10042"/>
                  </a:lnTo>
                  <a:lnTo>
                    <a:pt x="52364" y="16412"/>
                  </a:lnTo>
                  <a:lnTo>
                    <a:pt x="27602" y="37776"/>
                  </a:lnTo>
                  <a:lnTo>
                    <a:pt x="23900" y="44439"/>
                  </a:lnTo>
                  <a:lnTo>
                    <a:pt x="7002" y="79497"/>
                  </a:lnTo>
                  <a:lnTo>
                    <a:pt x="5060" y="90475"/>
                  </a:lnTo>
                  <a:lnTo>
                    <a:pt x="0" y="131739"/>
                  </a:lnTo>
                  <a:lnTo>
                    <a:pt x="0" y="136759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98995" y="5916172"/>
              <a:ext cx="105102" cy="170910"/>
            </a:xfrm>
            <a:prstGeom prst="rect">
              <a:avLst/>
            </a:prstGeom>
          </p:spPr>
        </p:pic>
      </p:grpSp>
      <p:grpSp>
        <p:nvGrpSpPr>
          <p:cNvPr id="68" name="object 68"/>
          <p:cNvGrpSpPr/>
          <p:nvPr/>
        </p:nvGrpSpPr>
        <p:grpSpPr>
          <a:xfrm>
            <a:off x="7831993" y="5862378"/>
            <a:ext cx="181610" cy="273050"/>
            <a:chOff x="7831993" y="5862378"/>
            <a:chExt cx="181610" cy="273050"/>
          </a:xfrm>
        </p:grpSpPr>
        <p:sp>
          <p:nvSpPr>
            <p:cNvPr id="69" name="object 69"/>
            <p:cNvSpPr/>
            <p:nvPr/>
          </p:nvSpPr>
          <p:spPr>
            <a:xfrm>
              <a:off x="7836755" y="5867140"/>
              <a:ext cx="172085" cy="263525"/>
            </a:xfrm>
            <a:custGeom>
              <a:avLst/>
              <a:gdLst/>
              <a:ahLst/>
              <a:cxnLst/>
              <a:rect l="l" t="t" r="r" b="b"/>
              <a:pathLst>
                <a:path w="172084" h="263525">
                  <a:moveTo>
                    <a:pt x="166607" y="47101"/>
                  </a:moveTo>
                  <a:lnTo>
                    <a:pt x="56028" y="47101"/>
                  </a:lnTo>
                  <a:lnTo>
                    <a:pt x="81076" y="19609"/>
                  </a:lnTo>
                  <a:lnTo>
                    <a:pt x="88574" y="12552"/>
                  </a:lnTo>
                  <a:lnTo>
                    <a:pt x="118932" y="2548"/>
                  </a:lnTo>
                  <a:lnTo>
                    <a:pt x="129976" y="0"/>
                  </a:lnTo>
                  <a:lnTo>
                    <a:pt x="153973" y="2032"/>
                  </a:lnTo>
                  <a:lnTo>
                    <a:pt x="171791" y="6455"/>
                  </a:lnTo>
                  <a:lnTo>
                    <a:pt x="166607" y="47101"/>
                  </a:lnTo>
                  <a:close/>
                </a:path>
                <a:path w="172084" h="263525">
                  <a:moveTo>
                    <a:pt x="57263" y="263477"/>
                  </a:moveTo>
                  <a:lnTo>
                    <a:pt x="0" y="263477"/>
                  </a:lnTo>
                  <a:lnTo>
                    <a:pt x="0" y="4782"/>
                  </a:lnTo>
                  <a:lnTo>
                    <a:pt x="53349" y="4782"/>
                  </a:lnTo>
                  <a:lnTo>
                    <a:pt x="55615" y="41361"/>
                  </a:lnTo>
                  <a:lnTo>
                    <a:pt x="56028" y="47101"/>
                  </a:lnTo>
                  <a:lnTo>
                    <a:pt x="166607" y="47101"/>
                  </a:lnTo>
                  <a:lnTo>
                    <a:pt x="164138" y="66467"/>
                  </a:lnTo>
                  <a:lnTo>
                    <a:pt x="117617" y="66467"/>
                  </a:lnTo>
                  <a:lnTo>
                    <a:pt x="97534" y="68738"/>
                  </a:lnTo>
                  <a:lnTo>
                    <a:pt x="81570" y="75552"/>
                  </a:lnTo>
                  <a:lnTo>
                    <a:pt x="67151" y="88941"/>
                  </a:lnTo>
                  <a:lnTo>
                    <a:pt x="57263" y="108068"/>
                  </a:lnTo>
                  <a:lnTo>
                    <a:pt x="57263" y="263477"/>
                  </a:lnTo>
                  <a:close/>
                </a:path>
                <a:path w="172084" h="263525">
                  <a:moveTo>
                    <a:pt x="163345" y="72683"/>
                  </a:moveTo>
                  <a:lnTo>
                    <a:pt x="140172" y="68020"/>
                  </a:lnTo>
                  <a:lnTo>
                    <a:pt x="117617" y="66467"/>
                  </a:lnTo>
                  <a:lnTo>
                    <a:pt x="164138" y="66467"/>
                  </a:lnTo>
                  <a:lnTo>
                    <a:pt x="163345" y="72683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836755" y="5867140"/>
              <a:ext cx="172085" cy="263525"/>
            </a:xfrm>
            <a:custGeom>
              <a:avLst/>
              <a:gdLst/>
              <a:ahLst/>
              <a:cxnLst/>
              <a:rect l="l" t="t" r="r" b="b"/>
              <a:pathLst>
                <a:path w="172084" h="263525">
                  <a:moveTo>
                    <a:pt x="129976" y="0"/>
                  </a:moveTo>
                  <a:lnTo>
                    <a:pt x="118932" y="2548"/>
                  </a:lnTo>
                  <a:lnTo>
                    <a:pt x="88574" y="12552"/>
                  </a:lnTo>
                  <a:lnTo>
                    <a:pt x="81076" y="19609"/>
                  </a:lnTo>
                  <a:lnTo>
                    <a:pt x="56028" y="47101"/>
                  </a:lnTo>
                  <a:lnTo>
                    <a:pt x="55615" y="41361"/>
                  </a:lnTo>
                  <a:lnTo>
                    <a:pt x="53349" y="4782"/>
                  </a:lnTo>
                  <a:lnTo>
                    <a:pt x="0" y="4782"/>
                  </a:lnTo>
                  <a:lnTo>
                    <a:pt x="0" y="263477"/>
                  </a:lnTo>
                  <a:lnTo>
                    <a:pt x="57263" y="263477"/>
                  </a:lnTo>
                  <a:lnTo>
                    <a:pt x="57263" y="108068"/>
                  </a:lnTo>
                  <a:lnTo>
                    <a:pt x="57263" y="108068"/>
                  </a:lnTo>
                  <a:lnTo>
                    <a:pt x="67151" y="88941"/>
                  </a:lnTo>
                  <a:lnTo>
                    <a:pt x="81570" y="75552"/>
                  </a:lnTo>
                  <a:lnTo>
                    <a:pt x="97534" y="68738"/>
                  </a:lnTo>
                  <a:lnTo>
                    <a:pt x="117617" y="66467"/>
                  </a:lnTo>
                  <a:lnTo>
                    <a:pt x="140172" y="68020"/>
                  </a:lnTo>
                  <a:lnTo>
                    <a:pt x="163345" y="72683"/>
                  </a:lnTo>
                  <a:lnTo>
                    <a:pt x="171791" y="6455"/>
                  </a:lnTo>
                  <a:lnTo>
                    <a:pt x="153973" y="2032"/>
                  </a:lnTo>
                  <a:lnTo>
                    <a:pt x="129976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8295929" y="5772958"/>
            <a:ext cx="470534" cy="367665"/>
            <a:chOff x="8295929" y="5772958"/>
            <a:chExt cx="470534" cy="367665"/>
          </a:xfrm>
        </p:grpSpPr>
        <p:sp>
          <p:nvSpPr>
            <p:cNvPr id="72" name="object 72"/>
            <p:cNvSpPr/>
            <p:nvPr/>
          </p:nvSpPr>
          <p:spPr>
            <a:xfrm>
              <a:off x="8300691" y="5777720"/>
              <a:ext cx="221615" cy="357505"/>
            </a:xfrm>
            <a:custGeom>
              <a:avLst/>
              <a:gdLst/>
              <a:ahLst/>
              <a:cxnLst/>
              <a:rect l="l" t="t" r="r" b="b"/>
              <a:pathLst>
                <a:path w="221615" h="357504">
                  <a:moveTo>
                    <a:pt x="212193" y="304122"/>
                  </a:moveTo>
                  <a:lnTo>
                    <a:pt x="115968" y="304122"/>
                  </a:lnTo>
                  <a:lnTo>
                    <a:pt x="136464" y="301014"/>
                  </a:lnTo>
                  <a:lnTo>
                    <a:pt x="151604" y="292407"/>
                  </a:lnTo>
                  <a:lnTo>
                    <a:pt x="161080" y="279138"/>
                  </a:lnTo>
                  <a:lnTo>
                    <a:pt x="164375" y="262043"/>
                  </a:lnTo>
                  <a:lnTo>
                    <a:pt x="161594" y="244590"/>
                  </a:lnTo>
                  <a:lnTo>
                    <a:pt x="152222" y="229287"/>
                  </a:lnTo>
                  <a:lnTo>
                    <a:pt x="134610" y="216496"/>
                  </a:lnTo>
                  <a:lnTo>
                    <a:pt x="107729" y="205617"/>
                  </a:lnTo>
                  <a:lnTo>
                    <a:pt x="70665" y="189732"/>
                  </a:lnTo>
                  <a:lnTo>
                    <a:pt x="63958" y="186490"/>
                  </a:lnTo>
                  <a:lnTo>
                    <a:pt x="33163" y="161864"/>
                  </a:lnTo>
                  <a:lnTo>
                    <a:pt x="15139" y="132217"/>
                  </a:lnTo>
                  <a:lnTo>
                    <a:pt x="9063" y="96832"/>
                  </a:lnTo>
                  <a:lnTo>
                    <a:pt x="17097" y="56903"/>
                  </a:lnTo>
                  <a:lnTo>
                    <a:pt x="72918" y="6814"/>
                  </a:lnTo>
                  <a:lnTo>
                    <a:pt x="114938" y="0"/>
                  </a:lnTo>
                  <a:lnTo>
                    <a:pt x="151293" y="6294"/>
                  </a:lnTo>
                  <a:lnTo>
                    <a:pt x="157887" y="7889"/>
                  </a:lnTo>
                  <a:lnTo>
                    <a:pt x="189145" y="28277"/>
                  </a:lnTo>
                  <a:lnTo>
                    <a:pt x="191359" y="29886"/>
                  </a:lnTo>
                  <a:lnTo>
                    <a:pt x="206660" y="53556"/>
                  </a:lnTo>
                  <a:lnTo>
                    <a:pt x="113909" y="53556"/>
                  </a:lnTo>
                  <a:lnTo>
                    <a:pt x="93414" y="56784"/>
                  </a:lnTo>
                  <a:lnTo>
                    <a:pt x="78274" y="65749"/>
                  </a:lnTo>
                  <a:lnTo>
                    <a:pt x="68901" y="79736"/>
                  </a:lnTo>
                  <a:lnTo>
                    <a:pt x="65709" y="97070"/>
                  </a:lnTo>
                  <a:lnTo>
                    <a:pt x="69931" y="114763"/>
                  </a:lnTo>
                  <a:lnTo>
                    <a:pt x="82188" y="128869"/>
                  </a:lnTo>
                  <a:lnTo>
                    <a:pt x="101653" y="140584"/>
                  </a:lnTo>
                  <a:lnTo>
                    <a:pt x="127504" y="150387"/>
                  </a:lnTo>
                  <a:lnTo>
                    <a:pt x="156959" y="162582"/>
                  </a:lnTo>
                  <a:lnTo>
                    <a:pt x="206643" y="208697"/>
                  </a:lnTo>
                  <a:lnTo>
                    <a:pt x="218585" y="246837"/>
                  </a:lnTo>
                  <a:lnTo>
                    <a:pt x="221365" y="261214"/>
                  </a:lnTo>
                  <a:lnTo>
                    <a:pt x="221340" y="262043"/>
                  </a:lnTo>
                  <a:lnTo>
                    <a:pt x="213503" y="302329"/>
                  </a:lnTo>
                  <a:lnTo>
                    <a:pt x="212193" y="304122"/>
                  </a:lnTo>
                  <a:close/>
                </a:path>
                <a:path w="221615" h="357504">
                  <a:moveTo>
                    <a:pt x="221021" y="106873"/>
                  </a:moveTo>
                  <a:lnTo>
                    <a:pt x="164582" y="106873"/>
                  </a:lnTo>
                  <a:lnTo>
                    <a:pt x="160976" y="85355"/>
                  </a:lnTo>
                  <a:lnTo>
                    <a:pt x="151604" y="68379"/>
                  </a:lnTo>
                  <a:lnTo>
                    <a:pt x="135846" y="57501"/>
                  </a:lnTo>
                  <a:lnTo>
                    <a:pt x="113909" y="53556"/>
                  </a:lnTo>
                  <a:lnTo>
                    <a:pt x="206660" y="53556"/>
                  </a:lnTo>
                  <a:lnTo>
                    <a:pt x="210861" y="60056"/>
                  </a:lnTo>
                  <a:lnTo>
                    <a:pt x="213193" y="63837"/>
                  </a:lnTo>
                  <a:lnTo>
                    <a:pt x="219498" y="97883"/>
                  </a:lnTo>
                  <a:lnTo>
                    <a:pt x="221021" y="106873"/>
                  </a:lnTo>
                  <a:close/>
                </a:path>
                <a:path w="221615" h="357504">
                  <a:moveTo>
                    <a:pt x="115968" y="357439"/>
                  </a:moveTo>
                  <a:lnTo>
                    <a:pt x="71580" y="349669"/>
                  </a:lnTo>
                  <a:lnTo>
                    <a:pt x="33370" y="326836"/>
                  </a:lnTo>
                  <a:lnTo>
                    <a:pt x="8959" y="291929"/>
                  </a:lnTo>
                  <a:lnTo>
                    <a:pt x="0" y="244828"/>
                  </a:lnTo>
                  <a:lnTo>
                    <a:pt x="56852" y="244828"/>
                  </a:lnTo>
                  <a:lnTo>
                    <a:pt x="61589" y="271846"/>
                  </a:lnTo>
                  <a:lnTo>
                    <a:pt x="73742" y="290255"/>
                  </a:lnTo>
                  <a:lnTo>
                    <a:pt x="92178" y="300775"/>
                  </a:lnTo>
                  <a:lnTo>
                    <a:pt x="115968" y="304122"/>
                  </a:lnTo>
                  <a:lnTo>
                    <a:pt x="212193" y="304122"/>
                  </a:lnTo>
                  <a:lnTo>
                    <a:pt x="192947" y="330467"/>
                  </a:lnTo>
                  <a:lnTo>
                    <a:pt x="191565" y="332335"/>
                  </a:lnTo>
                  <a:lnTo>
                    <a:pt x="158195" y="351104"/>
                  </a:lnTo>
                  <a:lnTo>
                    <a:pt x="129865" y="355631"/>
                  </a:lnTo>
                  <a:lnTo>
                    <a:pt x="115968" y="35743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300691" y="5777720"/>
              <a:ext cx="221615" cy="357505"/>
            </a:xfrm>
            <a:custGeom>
              <a:avLst/>
              <a:gdLst/>
              <a:ahLst/>
              <a:cxnLst/>
              <a:rect l="l" t="t" r="r" b="b"/>
              <a:pathLst>
                <a:path w="221615" h="357504">
                  <a:moveTo>
                    <a:pt x="164375" y="262043"/>
                  </a:moveTo>
                  <a:lnTo>
                    <a:pt x="164375" y="262043"/>
                  </a:lnTo>
                  <a:lnTo>
                    <a:pt x="115968" y="304122"/>
                  </a:lnTo>
                  <a:lnTo>
                    <a:pt x="115968" y="304122"/>
                  </a:lnTo>
                  <a:lnTo>
                    <a:pt x="56852" y="244828"/>
                  </a:lnTo>
                  <a:lnTo>
                    <a:pt x="0" y="244828"/>
                  </a:lnTo>
                  <a:lnTo>
                    <a:pt x="2878" y="261214"/>
                  </a:lnTo>
                  <a:lnTo>
                    <a:pt x="8959" y="291929"/>
                  </a:lnTo>
                  <a:lnTo>
                    <a:pt x="12204" y="296915"/>
                  </a:lnTo>
                  <a:lnTo>
                    <a:pt x="33370" y="326836"/>
                  </a:lnTo>
                  <a:lnTo>
                    <a:pt x="39831" y="331205"/>
                  </a:lnTo>
                  <a:lnTo>
                    <a:pt x="71580" y="349669"/>
                  </a:lnTo>
                  <a:lnTo>
                    <a:pt x="84459" y="352511"/>
                  </a:lnTo>
                  <a:lnTo>
                    <a:pt x="115968" y="357439"/>
                  </a:lnTo>
                  <a:lnTo>
                    <a:pt x="129865" y="355631"/>
                  </a:lnTo>
                  <a:lnTo>
                    <a:pt x="158195" y="351104"/>
                  </a:lnTo>
                  <a:lnTo>
                    <a:pt x="165976" y="346733"/>
                  </a:lnTo>
                  <a:lnTo>
                    <a:pt x="191565" y="332335"/>
                  </a:lnTo>
                  <a:lnTo>
                    <a:pt x="192947" y="330467"/>
                  </a:lnTo>
                  <a:lnTo>
                    <a:pt x="213503" y="302329"/>
                  </a:lnTo>
                  <a:lnTo>
                    <a:pt x="221432" y="261565"/>
                  </a:lnTo>
                  <a:lnTo>
                    <a:pt x="218585" y="246837"/>
                  </a:lnTo>
                  <a:lnTo>
                    <a:pt x="210928" y="214703"/>
                  </a:lnTo>
                  <a:lnTo>
                    <a:pt x="206643" y="208697"/>
                  </a:lnTo>
                  <a:lnTo>
                    <a:pt x="182707" y="179078"/>
                  </a:lnTo>
                  <a:lnTo>
                    <a:pt x="156959" y="162582"/>
                  </a:lnTo>
                  <a:lnTo>
                    <a:pt x="127504" y="150387"/>
                  </a:lnTo>
                  <a:lnTo>
                    <a:pt x="126920" y="150166"/>
                  </a:lnTo>
                  <a:lnTo>
                    <a:pt x="101653" y="140584"/>
                  </a:lnTo>
                  <a:lnTo>
                    <a:pt x="82188" y="128869"/>
                  </a:lnTo>
                  <a:lnTo>
                    <a:pt x="69931" y="114763"/>
                  </a:lnTo>
                  <a:lnTo>
                    <a:pt x="65709" y="97070"/>
                  </a:lnTo>
                  <a:lnTo>
                    <a:pt x="65709" y="97070"/>
                  </a:lnTo>
                  <a:lnTo>
                    <a:pt x="68901" y="79736"/>
                  </a:lnTo>
                  <a:lnTo>
                    <a:pt x="78274" y="65749"/>
                  </a:lnTo>
                  <a:lnTo>
                    <a:pt x="93414" y="56784"/>
                  </a:lnTo>
                  <a:lnTo>
                    <a:pt x="113909" y="53556"/>
                  </a:lnTo>
                  <a:lnTo>
                    <a:pt x="113909" y="53556"/>
                  </a:lnTo>
                  <a:lnTo>
                    <a:pt x="135846" y="57501"/>
                  </a:lnTo>
                  <a:lnTo>
                    <a:pt x="151604" y="68379"/>
                  </a:lnTo>
                  <a:lnTo>
                    <a:pt x="160976" y="85355"/>
                  </a:lnTo>
                  <a:lnTo>
                    <a:pt x="164582" y="106873"/>
                  </a:lnTo>
                  <a:lnTo>
                    <a:pt x="221021" y="106873"/>
                  </a:lnTo>
                  <a:lnTo>
                    <a:pt x="219498" y="97883"/>
                  </a:lnTo>
                  <a:lnTo>
                    <a:pt x="213193" y="63837"/>
                  </a:lnTo>
                  <a:lnTo>
                    <a:pt x="210861" y="60056"/>
                  </a:lnTo>
                  <a:lnTo>
                    <a:pt x="191359" y="29886"/>
                  </a:lnTo>
                  <a:lnTo>
                    <a:pt x="189145" y="28277"/>
                  </a:lnTo>
                  <a:lnTo>
                    <a:pt x="157887" y="7889"/>
                  </a:lnTo>
                  <a:lnTo>
                    <a:pt x="151293" y="6294"/>
                  </a:lnTo>
                  <a:lnTo>
                    <a:pt x="114938" y="0"/>
                  </a:lnTo>
                  <a:lnTo>
                    <a:pt x="101367" y="1878"/>
                  </a:lnTo>
                  <a:lnTo>
                    <a:pt x="72918" y="6814"/>
                  </a:lnTo>
                  <a:lnTo>
                    <a:pt x="64815" y="11464"/>
                  </a:lnTo>
                  <a:lnTo>
                    <a:pt x="39343" y="26300"/>
                  </a:lnTo>
                  <a:lnTo>
                    <a:pt x="37474" y="28835"/>
                  </a:lnTo>
                  <a:lnTo>
                    <a:pt x="17097" y="56903"/>
                  </a:lnTo>
                  <a:lnTo>
                    <a:pt x="9063" y="96832"/>
                  </a:lnTo>
                  <a:lnTo>
                    <a:pt x="9294" y="98180"/>
                  </a:lnTo>
                  <a:lnTo>
                    <a:pt x="15139" y="132217"/>
                  </a:lnTo>
                  <a:lnTo>
                    <a:pt x="33163" y="161864"/>
                  </a:lnTo>
                  <a:lnTo>
                    <a:pt x="63958" y="186490"/>
                  </a:lnTo>
                  <a:lnTo>
                    <a:pt x="70665" y="189732"/>
                  </a:lnTo>
                  <a:lnTo>
                    <a:pt x="107729" y="205617"/>
                  </a:lnTo>
                  <a:lnTo>
                    <a:pt x="113079" y="207781"/>
                  </a:lnTo>
                  <a:lnTo>
                    <a:pt x="134610" y="216496"/>
                  </a:lnTo>
                  <a:lnTo>
                    <a:pt x="152222" y="229287"/>
                  </a:lnTo>
                  <a:lnTo>
                    <a:pt x="161594" y="244590"/>
                  </a:lnTo>
                  <a:lnTo>
                    <a:pt x="164375" y="26204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558408" y="5867140"/>
              <a:ext cx="203200" cy="268605"/>
            </a:xfrm>
            <a:custGeom>
              <a:avLst/>
              <a:gdLst/>
              <a:ahLst/>
              <a:cxnLst/>
              <a:rect l="l" t="t" r="r" b="b"/>
              <a:pathLst>
                <a:path w="203200" h="268604">
                  <a:moveTo>
                    <a:pt x="62207" y="81768"/>
                  </a:moveTo>
                  <a:lnTo>
                    <a:pt x="4943" y="81768"/>
                  </a:lnTo>
                  <a:lnTo>
                    <a:pt x="11225" y="50447"/>
                  </a:lnTo>
                  <a:lnTo>
                    <a:pt x="29660" y="24386"/>
                  </a:lnTo>
                  <a:lnTo>
                    <a:pt x="59013" y="6575"/>
                  </a:lnTo>
                  <a:lnTo>
                    <a:pt x="98871" y="0"/>
                  </a:lnTo>
                  <a:lnTo>
                    <a:pt x="134649" y="5393"/>
                  </a:lnTo>
                  <a:lnTo>
                    <a:pt x="136463" y="5738"/>
                  </a:lnTo>
                  <a:lnTo>
                    <a:pt x="166640" y="22713"/>
                  </a:lnTo>
                  <a:lnTo>
                    <a:pt x="185694" y="49731"/>
                  </a:lnTo>
                  <a:lnTo>
                    <a:pt x="95781" y="49731"/>
                  </a:lnTo>
                  <a:lnTo>
                    <a:pt x="80127" y="52241"/>
                  </a:lnTo>
                  <a:lnTo>
                    <a:pt x="69415" y="59294"/>
                  </a:lnTo>
                  <a:lnTo>
                    <a:pt x="63958" y="69097"/>
                  </a:lnTo>
                  <a:lnTo>
                    <a:pt x="62207" y="81768"/>
                  </a:lnTo>
                  <a:close/>
                </a:path>
                <a:path w="203200" h="268604">
                  <a:moveTo>
                    <a:pt x="77861" y="268259"/>
                  </a:moveTo>
                  <a:lnTo>
                    <a:pt x="46449" y="262521"/>
                  </a:lnTo>
                  <a:lnTo>
                    <a:pt x="21833" y="246501"/>
                  </a:lnTo>
                  <a:lnTo>
                    <a:pt x="5766" y="221995"/>
                  </a:lnTo>
                  <a:lnTo>
                    <a:pt x="0" y="191033"/>
                  </a:lnTo>
                  <a:lnTo>
                    <a:pt x="7208" y="152898"/>
                  </a:lnTo>
                  <a:lnTo>
                    <a:pt x="28836" y="125522"/>
                  </a:lnTo>
                  <a:lnTo>
                    <a:pt x="60867" y="110578"/>
                  </a:lnTo>
                  <a:lnTo>
                    <a:pt x="86070" y="107464"/>
                  </a:lnTo>
                  <a:lnTo>
                    <a:pt x="104639" y="105438"/>
                  </a:lnTo>
                  <a:lnTo>
                    <a:pt x="136566" y="105438"/>
                  </a:lnTo>
                  <a:lnTo>
                    <a:pt x="136566" y="90136"/>
                  </a:lnTo>
                  <a:lnTo>
                    <a:pt x="134095" y="73759"/>
                  </a:lnTo>
                  <a:lnTo>
                    <a:pt x="126679" y="61207"/>
                  </a:lnTo>
                  <a:lnTo>
                    <a:pt x="113806" y="52719"/>
                  </a:lnTo>
                  <a:lnTo>
                    <a:pt x="95781" y="49731"/>
                  </a:lnTo>
                  <a:lnTo>
                    <a:pt x="185694" y="49731"/>
                  </a:lnTo>
                  <a:lnTo>
                    <a:pt x="186621" y="51046"/>
                  </a:lnTo>
                  <a:lnTo>
                    <a:pt x="193743" y="90136"/>
                  </a:lnTo>
                  <a:lnTo>
                    <a:pt x="193830" y="145127"/>
                  </a:lnTo>
                  <a:lnTo>
                    <a:pt x="107316" y="145127"/>
                  </a:lnTo>
                  <a:lnTo>
                    <a:pt x="84452" y="148115"/>
                  </a:lnTo>
                  <a:lnTo>
                    <a:pt x="69004" y="156365"/>
                  </a:lnTo>
                  <a:lnTo>
                    <a:pt x="60145" y="169395"/>
                  </a:lnTo>
                  <a:lnTo>
                    <a:pt x="57262" y="185773"/>
                  </a:lnTo>
                  <a:lnTo>
                    <a:pt x="59425" y="198564"/>
                  </a:lnTo>
                  <a:lnTo>
                    <a:pt x="65707" y="208487"/>
                  </a:lnTo>
                  <a:lnTo>
                    <a:pt x="75903" y="214583"/>
                  </a:lnTo>
                  <a:lnTo>
                    <a:pt x="90013" y="216854"/>
                  </a:lnTo>
                  <a:lnTo>
                    <a:pt x="194837" y="216854"/>
                  </a:lnTo>
                  <a:lnTo>
                    <a:pt x="196096" y="235982"/>
                  </a:lnTo>
                  <a:lnTo>
                    <a:pt x="197037" y="239328"/>
                  </a:lnTo>
                  <a:lnTo>
                    <a:pt x="138626" y="239328"/>
                  </a:lnTo>
                  <a:lnTo>
                    <a:pt x="127709" y="250566"/>
                  </a:lnTo>
                  <a:lnTo>
                    <a:pt x="114114" y="259651"/>
                  </a:lnTo>
                  <a:lnTo>
                    <a:pt x="97429" y="265987"/>
                  </a:lnTo>
                  <a:lnTo>
                    <a:pt x="77861" y="268259"/>
                  </a:lnTo>
                  <a:close/>
                </a:path>
                <a:path w="203200" h="268604">
                  <a:moveTo>
                    <a:pt x="194837" y="216854"/>
                  </a:moveTo>
                  <a:lnTo>
                    <a:pt x="90013" y="216854"/>
                  </a:lnTo>
                  <a:lnTo>
                    <a:pt x="106080" y="214464"/>
                  </a:lnTo>
                  <a:lnTo>
                    <a:pt x="119470" y="208247"/>
                  </a:lnTo>
                  <a:lnTo>
                    <a:pt x="129768" y="199521"/>
                  </a:lnTo>
                  <a:lnTo>
                    <a:pt x="136566" y="189598"/>
                  </a:lnTo>
                  <a:lnTo>
                    <a:pt x="136566" y="145127"/>
                  </a:lnTo>
                  <a:lnTo>
                    <a:pt x="193830" y="145127"/>
                  </a:lnTo>
                  <a:lnTo>
                    <a:pt x="193830" y="201552"/>
                  </a:lnTo>
                  <a:lnTo>
                    <a:pt x="194837" y="216854"/>
                  </a:lnTo>
                  <a:close/>
                </a:path>
                <a:path w="203200" h="268604">
                  <a:moveTo>
                    <a:pt x="202687" y="263477"/>
                  </a:moveTo>
                  <a:lnTo>
                    <a:pt x="144600" y="263477"/>
                  </a:lnTo>
                  <a:lnTo>
                    <a:pt x="141098" y="252479"/>
                  </a:lnTo>
                  <a:lnTo>
                    <a:pt x="138626" y="239328"/>
                  </a:lnTo>
                  <a:lnTo>
                    <a:pt x="197037" y="239328"/>
                  </a:lnTo>
                  <a:lnTo>
                    <a:pt x="202687" y="259413"/>
                  </a:lnTo>
                  <a:lnTo>
                    <a:pt x="202687" y="26347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558408" y="5867140"/>
              <a:ext cx="203200" cy="268605"/>
            </a:xfrm>
            <a:custGeom>
              <a:avLst/>
              <a:gdLst/>
              <a:ahLst/>
              <a:cxnLst/>
              <a:rect l="l" t="t" r="r" b="b"/>
              <a:pathLst>
                <a:path w="203200" h="268604">
                  <a:moveTo>
                    <a:pt x="202687" y="263477"/>
                  </a:moveTo>
                  <a:lnTo>
                    <a:pt x="202687" y="259413"/>
                  </a:lnTo>
                  <a:lnTo>
                    <a:pt x="196096" y="235982"/>
                  </a:lnTo>
                  <a:lnTo>
                    <a:pt x="193830" y="201552"/>
                  </a:lnTo>
                  <a:lnTo>
                    <a:pt x="193830" y="90615"/>
                  </a:lnTo>
                  <a:lnTo>
                    <a:pt x="192236" y="81865"/>
                  </a:lnTo>
                  <a:lnTo>
                    <a:pt x="186621" y="51046"/>
                  </a:lnTo>
                  <a:lnTo>
                    <a:pt x="186741" y="51215"/>
                  </a:lnTo>
                  <a:lnTo>
                    <a:pt x="166640" y="22713"/>
                  </a:lnTo>
                  <a:lnTo>
                    <a:pt x="136463" y="5738"/>
                  </a:lnTo>
                  <a:lnTo>
                    <a:pt x="134649" y="5393"/>
                  </a:lnTo>
                  <a:lnTo>
                    <a:pt x="98871" y="0"/>
                  </a:lnTo>
                  <a:lnTo>
                    <a:pt x="85079" y="2243"/>
                  </a:lnTo>
                  <a:lnTo>
                    <a:pt x="59013" y="6575"/>
                  </a:lnTo>
                  <a:lnTo>
                    <a:pt x="53796" y="9740"/>
                  </a:lnTo>
                  <a:lnTo>
                    <a:pt x="29660" y="24386"/>
                  </a:lnTo>
                  <a:lnTo>
                    <a:pt x="11225" y="50447"/>
                  </a:lnTo>
                  <a:lnTo>
                    <a:pt x="4943" y="81768"/>
                  </a:lnTo>
                  <a:lnTo>
                    <a:pt x="62207" y="81768"/>
                  </a:lnTo>
                  <a:lnTo>
                    <a:pt x="63958" y="69097"/>
                  </a:lnTo>
                  <a:lnTo>
                    <a:pt x="69415" y="59294"/>
                  </a:lnTo>
                  <a:lnTo>
                    <a:pt x="80127" y="52241"/>
                  </a:lnTo>
                  <a:lnTo>
                    <a:pt x="95781" y="49731"/>
                  </a:lnTo>
                  <a:lnTo>
                    <a:pt x="95781" y="49731"/>
                  </a:lnTo>
                  <a:lnTo>
                    <a:pt x="113806" y="52719"/>
                  </a:lnTo>
                  <a:lnTo>
                    <a:pt x="126679" y="61207"/>
                  </a:lnTo>
                  <a:lnTo>
                    <a:pt x="134095" y="73759"/>
                  </a:lnTo>
                  <a:lnTo>
                    <a:pt x="136566" y="90136"/>
                  </a:lnTo>
                  <a:lnTo>
                    <a:pt x="136566" y="105438"/>
                  </a:lnTo>
                  <a:lnTo>
                    <a:pt x="104639" y="105438"/>
                  </a:lnTo>
                  <a:lnTo>
                    <a:pt x="86070" y="107464"/>
                  </a:lnTo>
                  <a:lnTo>
                    <a:pt x="60867" y="110578"/>
                  </a:lnTo>
                  <a:lnTo>
                    <a:pt x="52500" y="114482"/>
                  </a:lnTo>
                  <a:lnTo>
                    <a:pt x="28836" y="125522"/>
                  </a:lnTo>
                  <a:lnTo>
                    <a:pt x="27634" y="127042"/>
                  </a:lnTo>
                  <a:lnTo>
                    <a:pt x="7208" y="152898"/>
                  </a:lnTo>
                  <a:lnTo>
                    <a:pt x="0" y="191033"/>
                  </a:lnTo>
                  <a:lnTo>
                    <a:pt x="5766" y="221995"/>
                  </a:lnTo>
                  <a:lnTo>
                    <a:pt x="21833" y="246501"/>
                  </a:lnTo>
                  <a:lnTo>
                    <a:pt x="46449" y="262521"/>
                  </a:lnTo>
                  <a:lnTo>
                    <a:pt x="77861" y="268259"/>
                  </a:lnTo>
                  <a:lnTo>
                    <a:pt x="77861" y="268259"/>
                  </a:lnTo>
                  <a:lnTo>
                    <a:pt x="97429" y="265987"/>
                  </a:lnTo>
                  <a:lnTo>
                    <a:pt x="114114" y="259651"/>
                  </a:lnTo>
                  <a:lnTo>
                    <a:pt x="127709" y="250566"/>
                  </a:lnTo>
                  <a:lnTo>
                    <a:pt x="138626" y="239328"/>
                  </a:lnTo>
                  <a:lnTo>
                    <a:pt x="141098" y="252479"/>
                  </a:lnTo>
                  <a:lnTo>
                    <a:pt x="144600" y="263477"/>
                  </a:lnTo>
                  <a:lnTo>
                    <a:pt x="202687" y="263477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10908" y="6007505"/>
              <a:ext cx="88829" cy="81252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8823308" y="5758612"/>
            <a:ext cx="447675" cy="381635"/>
            <a:chOff x="8823308" y="5758612"/>
            <a:chExt cx="447675" cy="381635"/>
          </a:xfrm>
        </p:grpSpPr>
        <p:sp>
          <p:nvSpPr>
            <p:cNvPr id="78" name="object 78"/>
            <p:cNvSpPr/>
            <p:nvPr/>
          </p:nvSpPr>
          <p:spPr>
            <a:xfrm>
              <a:off x="8828062" y="5763259"/>
              <a:ext cx="188595" cy="367665"/>
            </a:xfrm>
            <a:custGeom>
              <a:avLst/>
              <a:gdLst/>
              <a:ahLst/>
              <a:cxnLst/>
              <a:rect l="l" t="t" r="r" b="b"/>
              <a:pathLst>
                <a:path w="188595" h="367664">
                  <a:moveTo>
                    <a:pt x="188480" y="313690"/>
                  </a:moveTo>
                  <a:lnTo>
                    <a:pt x="124625" y="313690"/>
                  </a:lnTo>
                  <a:lnTo>
                    <a:pt x="124625" y="54610"/>
                  </a:lnTo>
                  <a:lnTo>
                    <a:pt x="12462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66738" y="54610"/>
                  </a:lnTo>
                  <a:lnTo>
                    <a:pt x="66738" y="313690"/>
                  </a:lnTo>
                  <a:lnTo>
                    <a:pt x="0" y="313690"/>
                  </a:lnTo>
                  <a:lnTo>
                    <a:pt x="0" y="367042"/>
                  </a:lnTo>
                  <a:lnTo>
                    <a:pt x="188480" y="367042"/>
                  </a:lnTo>
                  <a:lnTo>
                    <a:pt x="188480" y="31369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828071" y="5763374"/>
              <a:ext cx="188595" cy="367665"/>
            </a:xfrm>
            <a:custGeom>
              <a:avLst/>
              <a:gdLst/>
              <a:ahLst/>
              <a:cxnLst/>
              <a:rect l="l" t="t" r="r" b="b"/>
              <a:pathLst>
                <a:path w="188595" h="367664">
                  <a:moveTo>
                    <a:pt x="0" y="54274"/>
                  </a:moveTo>
                  <a:lnTo>
                    <a:pt x="66738" y="54274"/>
                  </a:lnTo>
                  <a:lnTo>
                    <a:pt x="66738" y="313208"/>
                  </a:lnTo>
                  <a:lnTo>
                    <a:pt x="0" y="313208"/>
                  </a:lnTo>
                  <a:lnTo>
                    <a:pt x="0" y="367243"/>
                  </a:lnTo>
                  <a:lnTo>
                    <a:pt x="188475" y="367243"/>
                  </a:lnTo>
                  <a:lnTo>
                    <a:pt x="188475" y="313208"/>
                  </a:lnTo>
                  <a:lnTo>
                    <a:pt x="124621" y="313208"/>
                  </a:lnTo>
                  <a:lnTo>
                    <a:pt x="124621" y="0"/>
                  </a:lnTo>
                  <a:lnTo>
                    <a:pt x="0" y="0"/>
                  </a:lnTo>
                  <a:lnTo>
                    <a:pt x="0" y="54274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9063128" y="5867140"/>
              <a:ext cx="203200" cy="268605"/>
            </a:xfrm>
            <a:custGeom>
              <a:avLst/>
              <a:gdLst/>
              <a:ahLst/>
              <a:cxnLst/>
              <a:rect l="l" t="t" r="r" b="b"/>
              <a:pathLst>
                <a:path w="203200" h="268604">
                  <a:moveTo>
                    <a:pt x="62207" y="81768"/>
                  </a:moveTo>
                  <a:lnTo>
                    <a:pt x="4943" y="81768"/>
                  </a:lnTo>
                  <a:lnTo>
                    <a:pt x="11226" y="50447"/>
                  </a:lnTo>
                  <a:lnTo>
                    <a:pt x="29661" y="24386"/>
                  </a:lnTo>
                  <a:lnTo>
                    <a:pt x="59013" y="6575"/>
                  </a:lnTo>
                  <a:lnTo>
                    <a:pt x="98871" y="0"/>
                  </a:lnTo>
                  <a:lnTo>
                    <a:pt x="134580" y="5379"/>
                  </a:lnTo>
                  <a:lnTo>
                    <a:pt x="136463" y="5738"/>
                  </a:lnTo>
                  <a:lnTo>
                    <a:pt x="166640" y="22713"/>
                  </a:lnTo>
                  <a:lnTo>
                    <a:pt x="185694" y="49731"/>
                  </a:lnTo>
                  <a:lnTo>
                    <a:pt x="95782" y="49731"/>
                  </a:lnTo>
                  <a:lnTo>
                    <a:pt x="80127" y="52241"/>
                  </a:lnTo>
                  <a:lnTo>
                    <a:pt x="69416" y="59294"/>
                  </a:lnTo>
                  <a:lnTo>
                    <a:pt x="63958" y="69097"/>
                  </a:lnTo>
                  <a:lnTo>
                    <a:pt x="62207" y="81768"/>
                  </a:lnTo>
                  <a:close/>
                </a:path>
                <a:path w="203200" h="268604">
                  <a:moveTo>
                    <a:pt x="77861" y="268259"/>
                  </a:moveTo>
                  <a:lnTo>
                    <a:pt x="46449" y="262521"/>
                  </a:lnTo>
                  <a:lnTo>
                    <a:pt x="21834" y="246501"/>
                  </a:lnTo>
                  <a:lnTo>
                    <a:pt x="5767" y="221995"/>
                  </a:lnTo>
                  <a:lnTo>
                    <a:pt x="0" y="191033"/>
                  </a:lnTo>
                  <a:lnTo>
                    <a:pt x="7209" y="152898"/>
                  </a:lnTo>
                  <a:lnTo>
                    <a:pt x="28836" y="125522"/>
                  </a:lnTo>
                  <a:lnTo>
                    <a:pt x="60867" y="110578"/>
                  </a:lnTo>
                  <a:lnTo>
                    <a:pt x="86091" y="107453"/>
                  </a:lnTo>
                  <a:lnTo>
                    <a:pt x="104639" y="105438"/>
                  </a:lnTo>
                  <a:lnTo>
                    <a:pt x="136566" y="105438"/>
                  </a:lnTo>
                  <a:lnTo>
                    <a:pt x="136566" y="90136"/>
                  </a:lnTo>
                  <a:lnTo>
                    <a:pt x="134095" y="73759"/>
                  </a:lnTo>
                  <a:lnTo>
                    <a:pt x="126680" y="61207"/>
                  </a:lnTo>
                  <a:lnTo>
                    <a:pt x="113806" y="52719"/>
                  </a:lnTo>
                  <a:lnTo>
                    <a:pt x="95782" y="49731"/>
                  </a:lnTo>
                  <a:lnTo>
                    <a:pt x="185694" y="49731"/>
                  </a:lnTo>
                  <a:lnTo>
                    <a:pt x="186622" y="51046"/>
                  </a:lnTo>
                  <a:lnTo>
                    <a:pt x="193743" y="90136"/>
                  </a:lnTo>
                  <a:lnTo>
                    <a:pt x="193830" y="145127"/>
                  </a:lnTo>
                  <a:lnTo>
                    <a:pt x="107317" y="145127"/>
                  </a:lnTo>
                  <a:lnTo>
                    <a:pt x="84452" y="148115"/>
                  </a:lnTo>
                  <a:lnTo>
                    <a:pt x="69005" y="156365"/>
                  </a:lnTo>
                  <a:lnTo>
                    <a:pt x="60146" y="169395"/>
                  </a:lnTo>
                  <a:lnTo>
                    <a:pt x="57262" y="185773"/>
                  </a:lnTo>
                  <a:lnTo>
                    <a:pt x="59426" y="198564"/>
                  </a:lnTo>
                  <a:lnTo>
                    <a:pt x="65708" y="208487"/>
                  </a:lnTo>
                  <a:lnTo>
                    <a:pt x="75904" y="214583"/>
                  </a:lnTo>
                  <a:lnTo>
                    <a:pt x="90014" y="216854"/>
                  </a:lnTo>
                  <a:lnTo>
                    <a:pt x="194837" y="216854"/>
                  </a:lnTo>
                  <a:lnTo>
                    <a:pt x="196096" y="235982"/>
                  </a:lnTo>
                  <a:lnTo>
                    <a:pt x="197037" y="239328"/>
                  </a:lnTo>
                  <a:lnTo>
                    <a:pt x="138626" y="239328"/>
                  </a:lnTo>
                  <a:lnTo>
                    <a:pt x="127710" y="250566"/>
                  </a:lnTo>
                  <a:lnTo>
                    <a:pt x="114114" y="259651"/>
                  </a:lnTo>
                  <a:lnTo>
                    <a:pt x="97430" y="265987"/>
                  </a:lnTo>
                  <a:lnTo>
                    <a:pt x="77861" y="268259"/>
                  </a:lnTo>
                  <a:close/>
                </a:path>
                <a:path w="203200" h="268604">
                  <a:moveTo>
                    <a:pt x="194837" y="216854"/>
                  </a:moveTo>
                  <a:lnTo>
                    <a:pt x="90014" y="216854"/>
                  </a:lnTo>
                  <a:lnTo>
                    <a:pt x="106081" y="214464"/>
                  </a:lnTo>
                  <a:lnTo>
                    <a:pt x="119471" y="208247"/>
                  </a:lnTo>
                  <a:lnTo>
                    <a:pt x="129769" y="199521"/>
                  </a:lnTo>
                  <a:lnTo>
                    <a:pt x="136566" y="189598"/>
                  </a:lnTo>
                  <a:lnTo>
                    <a:pt x="136566" y="145127"/>
                  </a:lnTo>
                  <a:lnTo>
                    <a:pt x="193830" y="145127"/>
                  </a:lnTo>
                  <a:lnTo>
                    <a:pt x="193830" y="201552"/>
                  </a:lnTo>
                  <a:lnTo>
                    <a:pt x="194837" y="216854"/>
                  </a:lnTo>
                  <a:close/>
                </a:path>
                <a:path w="203200" h="268604">
                  <a:moveTo>
                    <a:pt x="202687" y="263477"/>
                  </a:moveTo>
                  <a:lnTo>
                    <a:pt x="144601" y="263477"/>
                  </a:lnTo>
                  <a:lnTo>
                    <a:pt x="141099" y="252479"/>
                  </a:lnTo>
                  <a:lnTo>
                    <a:pt x="138626" y="239328"/>
                  </a:lnTo>
                  <a:lnTo>
                    <a:pt x="197037" y="239328"/>
                  </a:lnTo>
                  <a:lnTo>
                    <a:pt x="202687" y="259413"/>
                  </a:lnTo>
                  <a:lnTo>
                    <a:pt x="202687" y="26347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063128" y="5867140"/>
              <a:ext cx="203200" cy="268605"/>
            </a:xfrm>
            <a:custGeom>
              <a:avLst/>
              <a:gdLst/>
              <a:ahLst/>
              <a:cxnLst/>
              <a:rect l="l" t="t" r="r" b="b"/>
              <a:pathLst>
                <a:path w="203200" h="268604">
                  <a:moveTo>
                    <a:pt x="202687" y="263477"/>
                  </a:moveTo>
                  <a:lnTo>
                    <a:pt x="202687" y="259413"/>
                  </a:lnTo>
                  <a:lnTo>
                    <a:pt x="196096" y="235982"/>
                  </a:lnTo>
                  <a:lnTo>
                    <a:pt x="193830" y="201552"/>
                  </a:lnTo>
                  <a:lnTo>
                    <a:pt x="193830" y="90615"/>
                  </a:lnTo>
                  <a:lnTo>
                    <a:pt x="192260" y="81995"/>
                  </a:lnTo>
                  <a:lnTo>
                    <a:pt x="186621" y="51046"/>
                  </a:lnTo>
                  <a:lnTo>
                    <a:pt x="186747" y="51224"/>
                  </a:lnTo>
                  <a:lnTo>
                    <a:pt x="166640" y="22713"/>
                  </a:lnTo>
                  <a:lnTo>
                    <a:pt x="136463" y="5738"/>
                  </a:lnTo>
                  <a:lnTo>
                    <a:pt x="134580" y="5379"/>
                  </a:lnTo>
                  <a:lnTo>
                    <a:pt x="98871" y="0"/>
                  </a:lnTo>
                  <a:lnTo>
                    <a:pt x="84977" y="2255"/>
                  </a:lnTo>
                  <a:lnTo>
                    <a:pt x="59013" y="6575"/>
                  </a:lnTo>
                  <a:lnTo>
                    <a:pt x="53765" y="9760"/>
                  </a:lnTo>
                  <a:lnTo>
                    <a:pt x="29661" y="24386"/>
                  </a:lnTo>
                  <a:lnTo>
                    <a:pt x="11226" y="50447"/>
                  </a:lnTo>
                  <a:lnTo>
                    <a:pt x="4943" y="81768"/>
                  </a:lnTo>
                  <a:lnTo>
                    <a:pt x="62207" y="81768"/>
                  </a:lnTo>
                  <a:lnTo>
                    <a:pt x="63958" y="69097"/>
                  </a:lnTo>
                  <a:lnTo>
                    <a:pt x="69416" y="59294"/>
                  </a:lnTo>
                  <a:lnTo>
                    <a:pt x="80127" y="52241"/>
                  </a:lnTo>
                  <a:lnTo>
                    <a:pt x="95782" y="49731"/>
                  </a:lnTo>
                  <a:lnTo>
                    <a:pt x="95782" y="49731"/>
                  </a:lnTo>
                  <a:lnTo>
                    <a:pt x="113806" y="52719"/>
                  </a:lnTo>
                  <a:lnTo>
                    <a:pt x="126680" y="61207"/>
                  </a:lnTo>
                  <a:lnTo>
                    <a:pt x="134095" y="73759"/>
                  </a:lnTo>
                  <a:lnTo>
                    <a:pt x="136566" y="90136"/>
                  </a:lnTo>
                  <a:lnTo>
                    <a:pt x="136566" y="105438"/>
                  </a:lnTo>
                  <a:lnTo>
                    <a:pt x="104639" y="105438"/>
                  </a:lnTo>
                  <a:lnTo>
                    <a:pt x="86091" y="107453"/>
                  </a:lnTo>
                  <a:lnTo>
                    <a:pt x="60867" y="110578"/>
                  </a:lnTo>
                  <a:lnTo>
                    <a:pt x="52358" y="114548"/>
                  </a:lnTo>
                  <a:lnTo>
                    <a:pt x="28836" y="125522"/>
                  </a:lnTo>
                  <a:lnTo>
                    <a:pt x="27646" y="127029"/>
                  </a:lnTo>
                  <a:lnTo>
                    <a:pt x="7209" y="152898"/>
                  </a:lnTo>
                  <a:lnTo>
                    <a:pt x="0" y="191033"/>
                  </a:lnTo>
                  <a:lnTo>
                    <a:pt x="5767" y="221995"/>
                  </a:lnTo>
                  <a:lnTo>
                    <a:pt x="21834" y="246501"/>
                  </a:lnTo>
                  <a:lnTo>
                    <a:pt x="46449" y="262521"/>
                  </a:lnTo>
                  <a:lnTo>
                    <a:pt x="77861" y="268259"/>
                  </a:lnTo>
                  <a:lnTo>
                    <a:pt x="77861" y="268259"/>
                  </a:lnTo>
                  <a:lnTo>
                    <a:pt x="97430" y="265987"/>
                  </a:lnTo>
                  <a:lnTo>
                    <a:pt x="114114" y="259651"/>
                  </a:lnTo>
                  <a:lnTo>
                    <a:pt x="127710" y="250566"/>
                  </a:lnTo>
                  <a:lnTo>
                    <a:pt x="138626" y="239328"/>
                  </a:lnTo>
                  <a:lnTo>
                    <a:pt x="141099" y="252479"/>
                  </a:lnTo>
                  <a:lnTo>
                    <a:pt x="144601" y="263477"/>
                  </a:lnTo>
                  <a:lnTo>
                    <a:pt x="202687" y="263477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5628" y="6007505"/>
              <a:ext cx="88829" cy="81252"/>
            </a:xfrm>
            <a:prstGeom prst="rect">
              <a:avLst/>
            </a:prstGeom>
          </p:spPr>
        </p:pic>
      </p:grpSp>
      <p:grpSp>
        <p:nvGrpSpPr>
          <p:cNvPr id="83" name="object 83"/>
          <p:cNvGrpSpPr/>
          <p:nvPr/>
        </p:nvGrpSpPr>
        <p:grpSpPr>
          <a:xfrm>
            <a:off x="9346155" y="5862378"/>
            <a:ext cx="455930" cy="377825"/>
            <a:chOff x="9346155" y="5862378"/>
            <a:chExt cx="455930" cy="377825"/>
          </a:xfrm>
        </p:grpSpPr>
        <p:sp>
          <p:nvSpPr>
            <p:cNvPr id="84" name="object 84"/>
            <p:cNvSpPr/>
            <p:nvPr/>
          </p:nvSpPr>
          <p:spPr>
            <a:xfrm>
              <a:off x="9350917" y="5867140"/>
              <a:ext cx="172085" cy="263525"/>
            </a:xfrm>
            <a:custGeom>
              <a:avLst/>
              <a:gdLst/>
              <a:ahLst/>
              <a:cxnLst/>
              <a:rect l="l" t="t" r="r" b="b"/>
              <a:pathLst>
                <a:path w="172084" h="263525">
                  <a:moveTo>
                    <a:pt x="166607" y="47101"/>
                  </a:moveTo>
                  <a:lnTo>
                    <a:pt x="56029" y="47101"/>
                  </a:lnTo>
                  <a:lnTo>
                    <a:pt x="81260" y="19436"/>
                  </a:lnTo>
                  <a:lnTo>
                    <a:pt x="88574" y="12552"/>
                  </a:lnTo>
                  <a:lnTo>
                    <a:pt x="118878" y="2561"/>
                  </a:lnTo>
                  <a:lnTo>
                    <a:pt x="129977" y="0"/>
                  </a:lnTo>
                  <a:lnTo>
                    <a:pt x="153974" y="2032"/>
                  </a:lnTo>
                  <a:lnTo>
                    <a:pt x="171791" y="6455"/>
                  </a:lnTo>
                  <a:lnTo>
                    <a:pt x="166607" y="47101"/>
                  </a:lnTo>
                  <a:close/>
                </a:path>
                <a:path w="172084" h="263525">
                  <a:moveTo>
                    <a:pt x="57263" y="263477"/>
                  </a:moveTo>
                  <a:lnTo>
                    <a:pt x="0" y="263477"/>
                  </a:lnTo>
                  <a:lnTo>
                    <a:pt x="0" y="4782"/>
                  </a:lnTo>
                  <a:lnTo>
                    <a:pt x="53350" y="4782"/>
                  </a:lnTo>
                  <a:lnTo>
                    <a:pt x="55615" y="41361"/>
                  </a:lnTo>
                  <a:lnTo>
                    <a:pt x="56029" y="47101"/>
                  </a:lnTo>
                  <a:lnTo>
                    <a:pt x="166607" y="47101"/>
                  </a:lnTo>
                  <a:lnTo>
                    <a:pt x="164138" y="66467"/>
                  </a:lnTo>
                  <a:lnTo>
                    <a:pt x="117618" y="66467"/>
                  </a:lnTo>
                  <a:lnTo>
                    <a:pt x="97535" y="68738"/>
                  </a:lnTo>
                  <a:lnTo>
                    <a:pt x="81570" y="75552"/>
                  </a:lnTo>
                  <a:lnTo>
                    <a:pt x="67151" y="88941"/>
                  </a:lnTo>
                  <a:lnTo>
                    <a:pt x="57263" y="108068"/>
                  </a:lnTo>
                  <a:lnTo>
                    <a:pt x="57263" y="263477"/>
                  </a:lnTo>
                  <a:close/>
                </a:path>
                <a:path w="172084" h="263525">
                  <a:moveTo>
                    <a:pt x="163345" y="72683"/>
                  </a:moveTo>
                  <a:lnTo>
                    <a:pt x="140173" y="68020"/>
                  </a:lnTo>
                  <a:lnTo>
                    <a:pt x="117618" y="66467"/>
                  </a:lnTo>
                  <a:lnTo>
                    <a:pt x="164138" y="66467"/>
                  </a:lnTo>
                  <a:lnTo>
                    <a:pt x="163345" y="72683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350917" y="5867140"/>
              <a:ext cx="172085" cy="263525"/>
            </a:xfrm>
            <a:custGeom>
              <a:avLst/>
              <a:gdLst/>
              <a:ahLst/>
              <a:cxnLst/>
              <a:rect l="l" t="t" r="r" b="b"/>
              <a:pathLst>
                <a:path w="172084" h="263525">
                  <a:moveTo>
                    <a:pt x="129977" y="0"/>
                  </a:moveTo>
                  <a:lnTo>
                    <a:pt x="118878" y="2561"/>
                  </a:lnTo>
                  <a:lnTo>
                    <a:pt x="88574" y="12552"/>
                  </a:lnTo>
                  <a:lnTo>
                    <a:pt x="81260" y="19436"/>
                  </a:lnTo>
                  <a:lnTo>
                    <a:pt x="56029" y="47101"/>
                  </a:lnTo>
                  <a:lnTo>
                    <a:pt x="55615" y="41361"/>
                  </a:lnTo>
                  <a:lnTo>
                    <a:pt x="53350" y="4782"/>
                  </a:lnTo>
                  <a:lnTo>
                    <a:pt x="0" y="4782"/>
                  </a:lnTo>
                  <a:lnTo>
                    <a:pt x="0" y="263477"/>
                  </a:lnTo>
                  <a:lnTo>
                    <a:pt x="57263" y="263477"/>
                  </a:lnTo>
                  <a:lnTo>
                    <a:pt x="57263" y="108068"/>
                  </a:lnTo>
                  <a:lnTo>
                    <a:pt x="57263" y="108068"/>
                  </a:lnTo>
                  <a:lnTo>
                    <a:pt x="67151" y="88941"/>
                  </a:lnTo>
                  <a:lnTo>
                    <a:pt x="81570" y="75552"/>
                  </a:lnTo>
                  <a:lnTo>
                    <a:pt x="97535" y="68738"/>
                  </a:lnTo>
                  <a:lnTo>
                    <a:pt x="117618" y="66467"/>
                  </a:lnTo>
                  <a:lnTo>
                    <a:pt x="140173" y="68020"/>
                  </a:lnTo>
                  <a:lnTo>
                    <a:pt x="163345" y="72683"/>
                  </a:lnTo>
                  <a:lnTo>
                    <a:pt x="171791" y="6455"/>
                  </a:lnTo>
                  <a:lnTo>
                    <a:pt x="153974" y="2032"/>
                  </a:lnTo>
                  <a:lnTo>
                    <a:pt x="129977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554872" y="5871922"/>
              <a:ext cx="242570" cy="363220"/>
            </a:xfrm>
            <a:custGeom>
              <a:avLst/>
              <a:gdLst/>
              <a:ahLst/>
              <a:cxnLst/>
              <a:rect l="l" t="t" r="r" b="b"/>
              <a:pathLst>
                <a:path w="242570" h="363220">
                  <a:moveTo>
                    <a:pt x="124407" y="308426"/>
                  </a:moveTo>
                  <a:lnTo>
                    <a:pt x="50465" y="308426"/>
                  </a:lnTo>
                  <a:lnTo>
                    <a:pt x="62515" y="303524"/>
                  </a:lnTo>
                  <a:lnTo>
                    <a:pt x="71476" y="292885"/>
                  </a:lnTo>
                  <a:lnTo>
                    <a:pt x="76935" y="284277"/>
                  </a:lnTo>
                  <a:lnTo>
                    <a:pt x="81157" y="276148"/>
                  </a:lnTo>
                  <a:lnTo>
                    <a:pt x="94340" y="247696"/>
                  </a:lnTo>
                  <a:lnTo>
                    <a:pt x="0" y="0"/>
                  </a:lnTo>
                  <a:lnTo>
                    <a:pt x="62618" y="0"/>
                  </a:lnTo>
                  <a:lnTo>
                    <a:pt x="113703" y="151582"/>
                  </a:lnTo>
                  <a:lnTo>
                    <a:pt x="119882" y="177882"/>
                  </a:lnTo>
                  <a:lnTo>
                    <a:pt x="174811" y="177882"/>
                  </a:lnTo>
                  <a:lnTo>
                    <a:pt x="129357" y="297428"/>
                  </a:lnTo>
                  <a:lnTo>
                    <a:pt x="124407" y="308426"/>
                  </a:lnTo>
                  <a:close/>
                </a:path>
                <a:path w="242570" h="363220">
                  <a:moveTo>
                    <a:pt x="174811" y="177882"/>
                  </a:moveTo>
                  <a:lnTo>
                    <a:pt x="119882" y="177882"/>
                  </a:lnTo>
                  <a:lnTo>
                    <a:pt x="128327" y="152060"/>
                  </a:lnTo>
                  <a:lnTo>
                    <a:pt x="179206" y="0"/>
                  </a:lnTo>
                  <a:lnTo>
                    <a:pt x="242444" y="0"/>
                  </a:lnTo>
                  <a:lnTo>
                    <a:pt x="174811" y="177882"/>
                  </a:lnTo>
                  <a:close/>
                </a:path>
                <a:path w="242570" h="363220">
                  <a:moveTo>
                    <a:pt x="53555" y="363177"/>
                  </a:moveTo>
                  <a:lnTo>
                    <a:pt x="39240" y="361982"/>
                  </a:lnTo>
                  <a:lnTo>
                    <a:pt x="25748" y="358395"/>
                  </a:lnTo>
                  <a:lnTo>
                    <a:pt x="32750" y="307708"/>
                  </a:lnTo>
                  <a:lnTo>
                    <a:pt x="50465" y="308426"/>
                  </a:lnTo>
                  <a:lnTo>
                    <a:pt x="124407" y="308426"/>
                  </a:lnTo>
                  <a:lnTo>
                    <a:pt x="119779" y="318706"/>
                  </a:lnTo>
                  <a:lnTo>
                    <a:pt x="105050" y="339985"/>
                  </a:lnTo>
                  <a:lnTo>
                    <a:pt x="83526" y="356483"/>
                  </a:lnTo>
                  <a:lnTo>
                    <a:pt x="53555" y="36317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554872" y="5871922"/>
              <a:ext cx="242570" cy="363220"/>
            </a:xfrm>
            <a:custGeom>
              <a:avLst/>
              <a:gdLst/>
              <a:ahLst/>
              <a:cxnLst/>
              <a:rect l="l" t="t" r="r" b="b"/>
              <a:pathLst>
                <a:path w="242570" h="363220">
                  <a:moveTo>
                    <a:pt x="53555" y="363177"/>
                  </a:moveTo>
                  <a:lnTo>
                    <a:pt x="58253" y="362128"/>
                  </a:lnTo>
                  <a:lnTo>
                    <a:pt x="83526" y="356483"/>
                  </a:lnTo>
                  <a:lnTo>
                    <a:pt x="83526" y="356483"/>
                  </a:lnTo>
                  <a:lnTo>
                    <a:pt x="105050" y="339985"/>
                  </a:lnTo>
                  <a:lnTo>
                    <a:pt x="119779" y="318706"/>
                  </a:lnTo>
                  <a:lnTo>
                    <a:pt x="129357" y="297428"/>
                  </a:lnTo>
                  <a:lnTo>
                    <a:pt x="242444" y="0"/>
                  </a:lnTo>
                  <a:lnTo>
                    <a:pt x="179206" y="0"/>
                  </a:lnTo>
                  <a:lnTo>
                    <a:pt x="128327" y="152060"/>
                  </a:lnTo>
                  <a:lnTo>
                    <a:pt x="119882" y="177882"/>
                  </a:lnTo>
                  <a:lnTo>
                    <a:pt x="113703" y="151582"/>
                  </a:lnTo>
                  <a:lnTo>
                    <a:pt x="62618" y="0"/>
                  </a:lnTo>
                  <a:lnTo>
                    <a:pt x="0" y="0"/>
                  </a:lnTo>
                  <a:lnTo>
                    <a:pt x="94340" y="247696"/>
                  </a:lnTo>
                  <a:lnTo>
                    <a:pt x="81157" y="276148"/>
                  </a:lnTo>
                  <a:lnTo>
                    <a:pt x="76935" y="284277"/>
                  </a:lnTo>
                  <a:lnTo>
                    <a:pt x="50465" y="308426"/>
                  </a:lnTo>
                  <a:lnTo>
                    <a:pt x="41711" y="308066"/>
                  </a:lnTo>
                  <a:lnTo>
                    <a:pt x="32750" y="307708"/>
                  </a:lnTo>
                  <a:lnTo>
                    <a:pt x="25748" y="358395"/>
                  </a:lnTo>
                  <a:lnTo>
                    <a:pt x="39240" y="361982"/>
                  </a:lnTo>
                  <a:lnTo>
                    <a:pt x="53555" y="363177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10088405" y="5765546"/>
            <a:ext cx="191770" cy="370205"/>
            <a:chOff x="10088405" y="5765546"/>
            <a:chExt cx="191770" cy="370205"/>
          </a:xfrm>
        </p:grpSpPr>
        <p:sp>
          <p:nvSpPr>
            <p:cNvPr id="89" name="object 89"/>
            <p:cNvSpPr/>
            <p:nvPr/>
          </p:nvSpPr>
          <p:spPr>
            <a:xfrm>
              <a:off x="10093168" y="5770309"/>
              <a:ext cx="182245" cy="360680"/>
            </a:xfrm>
            <a:custGeom>
              <a:avLst/>
              <a:gdLst/>
              <a:ahLst/>
              <a:cxnLst/>
              <a:rect l="l" t="t" r="r" b="b"/>
              <a:pathLst>
                <a:path w="182245" h="360679">
                  <a:moveTo>
                    <a:pt x="121325" y="306273"/>
                  </a:moveTo>
                  <a:lnTo>
                    <a:pt x="63442" y="306273"/>
                  </a:lnTo>
                  <a:lnTo>
                    <a:pt x="63442" y="155886"/>
                  </a:lnTo>
                  <a:lnTo>
                    <a:pt x="0" y="155886"/>
                  </a:lnTo>
                  <a:lnTo>
                    <a:pt x="0" y="101613"/>
                  </a:lnTo>
                  <a:lnTo>
                    <a:pt x="121325" y="101613"/>
                  </a:lnTo>
                  <a:lnTo>
                    <a:pt x="121325" y="306273"/>
                  </a:lnTo>
                  <a:close/>
                </a:path>
                <a:path w="182245" h="360679">
                  <a:moveTo>
                    <a:pt x="181678" y="360308"/>
                  </a:moveTo>
                  <a:lnTo>
                    <a:pt x="0" y="360308"/>
                  </a:lnTo>
                  <a:lnTo>
                    <a:pt x="0" y="306273"/>
                  </a:lnTo>
                  <a:lnTo>
                    <a:pt x="181678" y="306273"/>
                  </a:lnTo>
                  <a:lnTo>
                    <a:pt x="181678" y="360308"/>
                  </a:lnTo>
                  <a:close/>
                </a:path>
                <a:path w="182245" h="360679">
                  <a:moveTo>
                    <a:pt x="92281" y="70770"/>
                  </a:moveTo>
                  <a:lnTo>
                    <a:pt x="78788" y="68140"/>
                  </a:lnTo>
                  <a:lnTo>
                    <a:pt x="68387" y="60728"/>
                  </a:lnTo>
                  <a:lnTo>
                    <a:pt x="61691" y="49610"/>
                  </a:lnTo>
                  <a:lnTo>
                    <a:pt x="59323" y="35384"/>
                  </a:lnTo>
                  <a:lnTo>
                    <a:pt x="61691" y="21158"/>
                  </a:lnTo>
                  <a:lnTo>
                    <a:pt x="68387" y="9802"/>
                  </a:lnTo>
                  <a:lnTo>
                    <a:pt x="78788" y="2630"/>
                  </a:lnTo>
                  <a:lnTo>
                    <a:pt x="92281" y="0"/>
                  </a:lnTo>
                  <a:lnTo>
                    <a:pt x="116485" y="9921"/>
                  </a:lnTo>
                  <a:lnTo>
                    <a:pt x="125444" y="35384"/>
                  </a:lnTo>
                  <a:lnTo>
                    <a:pt x="116485" y="60847"/>
                  </a:lnTo>
                  <a:lnTo>
                    <a:pt x="92281" y="7077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093168" y="5871922"/>
              <a:ext cx="182245" cy="259079"/>
            </a:xfrm>
            <a:custGeom>
              <a:avLst/>
              <a:gdLst/>
              <a:ahLst/>
              <a:cxnLst/>
              <a:rect l="l" t="t" r="r" b="b"/>
              <a:pathLst>
                <a:path w="182245" h="259079">
                  <a:moveTo>
                    <a:pt x="0" y="54272"/>
                  </a:moveTo>
                  <a:lnTo>
                    <a:pt x="63442" y="54272"/>
                  </a:lnTo>
                  <a:lnTo>
                    <a:pt x="63442" y="204660"/>
                  </a:lnTo>
                  <a:lnTo>
                    <a:pt x="0" y="204660"/>
                  </a:lnTo>
                  <a:lnTo>
                    <a:pt x="0" y="258695"/>
                  </a:lnTo>
                  <a:lnTo>
                    <a:pt x="181678" y="258695"/>
                  </a:lnTo>
                  <a:lnTo>
                    <a:pt x="181678" y="204660"/>
                  </a:lnTo>
                  <a:lnTo>
                    <a:pt x="121325" y="204660"/>
                  </a:lnTo>
                  <a:lnTo>
                    <a:pt x="121325" y="0"/>
                  </a:lnTo>
                  <a:lnTo>
                    <a:pt x="0" y="0"/>
                  </a:lnTo>
                  <a:lnTo>
                    <a:pt x="0" y="54272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47729" y="5765546"/>
              <a:ext cx="75645" cy="80295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10325523" y="5862378"/>
            <a:ext cx="208915" cy="273050"/>
            <a:chOff x="10325523" y="5862378"/>
            <a:chExt cx="208915" cy="273050"/>
          </a:xfrm>
        </p:grpSpPr>
        <p:sp>
          <p:nvSpPr>
            <p:cNvPr id="93" name="object 93"/>
            <p:cNvSpPr/>
            <p:nvPr/>
          </p:nvSpPr>
          <p:spPr>
            <a:xfrm>
              <a:off x="10330285" y="5867140"/>
              <a:ext cx="199390" cy="263525"/>
            </a:xfrm>
            <a:custGeom>
              <a:avLst/>
              <a:gdLst/>
              <a:ahLst/>
              <a:cxnLst/>
              <a:rect l="l" t="t" r="r" b="b"/>
              <a:pathLst>
                <a:path w="199390" h="263525">
                  <a:moveTo>
                    <a:pt x="185700" y="40645"/>
                  </a:moveTo>
                  <a:lnTo>
                    <a:pt x="55411" y="40645"/>
                  </a:lnTo>
                  <a:lnTo>
                    <a:pt x="64885" y="27495"/>
                  </a:lnTo>
                  <a:lnTo>
                    <a:pt x="75801" y="16735"/>
                  </a:lnTo>
                  <a:lnTo>
                    <a:pt x="97430" y="4303"/>
                  </a:lnTo>
                  <a:lnTo>
                    <a:pt x="122355" y="0"/>
                  </a:lnTo>
                  <a:lnTo>
                    <a:pt x="153251" y="5738"/>
                  </a:lnTo>
                  <a:lnTo>
                    <a:pt x="177559" y="23908"/>
                  </a:lnTo>
                  <a:lnTo>
                    <a:pt x="185700" y="40645"/>
                  </a:lnTo>
                  <a:close/>
                </a:path>
                <a:path w="199390" h="263525">
                  <a:moveTo>
                    <a:pt x="57470" y="263477"/>
                  </a:moveTo>
                  <a:lnTo>
                    <a:pt x="0" y="263477"/>
                  </a:lnTo>
                  <a:lnTo>
                    <a:pt x="0" y="4782"/>
                  </a:lnTo>
                  <a:lnTo>
                    <a:pt x="51909" y="4782"/>
                  </a:lnTo>
                  <a:lnTo>
                    <a:pt x="55411" y="40645"/>
                  </a:lnTo>
                  <a:lnTo>
                    <a:pt x="185700" y="40645"/>
                  </a:lnTo>
                  <a:lnTo>
                    <a:pt x="192211" y="54034"/>
                  </a:lnTo>
                  <a:lnTo>
                    <a:pt x="99079" y="54034"/>
                  </a:lnTo>
                  <a:lnTo>
                    <a:pt x="83939" y="56186"/>
                  </a:lnTo>
                  <a:lnTo>
                    <a:pt x="71682" y="62641"/>
                  </a:lnTo>
                  <a:lnTo>
                    <a:pt x="63855" y="70053"/>
                  </a:lnTo>
                  <a:lnTo>
                    <a:pt x="57470" y="79617"/>
                  </a:lnTo>
                  <a:lnTo>
                    <a:pt x="57470" y="263477"/>
                  </a:lnTo>
                  <a:close/>
                </a:path>
                <a:path w="199390" h="263525">
                  <a:moveTo>
                    <a:pt x="198982" y="263477"/>
                  </a:moveTo>
                  <a:lnTo>
                    <a:pt x="141718" y="263477"/>
                  </a:lnTo>
                  <a:lnTo>
                    <a:pt x="141605" y="104243"/>
                  </a:lnTo>
                  <a:lnTo>
                    <a:pt x="138731" y="79975"/>
                  </a:lnTo>
                  <a:lnTo>
                    <a:pt x="130182" y="64315"/>
                  </a:lnTo>
                  <a:lnTo>
                    <a:pt x="116793" y="56305"/>
                  </a:lnTo>
                  <a:lnTo>
                    <a:pt x="99079" y="54034"/>
                  </a:lnTo>
                  <a:lnTo>
                    <a:pt x="192211" y="54034"/>
                  </a:lnTo>
                  <a:lnTo>
                    <a:pt x="193316" y="56305"/>
                  </a:lnTo>
                  <a:lnTo>
                    <a:pt x="198982" y="104243"/>
                  </a:lnTo>
                  <a:lnTo>
                    <a:pt x="198982" y="26347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330285" y="5867140"/>
              <a:ext cx="199390" cy="263525"/>
            </a:xfrm>
            <a:custGeom>
              <a:avLst/>
              <a:gdLst/>
              <a:ahLst/>
              <a:cxnLst/>
              <a:rect l="l" t="t" r="r" b="b"/>
              <a:pathLst>
                <a:path w="199390" h="263525">
                  <a:moveTo>
                    <a:pt x="57470" y="263477"/>
                  </a:moveTo>
                  <a:lnTo>
                    <a:pt x="57470" y="79617"/>
                  </a:lnTo>
                  <a:lnTo>
                    <a:pt x="57470" y="79617"/>
                  </a:lnTo>
                  <a:lnTo>
                    <a:pt x="63855" y="70053"/>
                  </a:lnTo>
                  <a:lnTo>
                    <a:pt x="71682" y="62641"/>
                  </a:lnTo>
                  <a:lnTo>
                    <a:pt x="83939" y="56186"/>
                  </a:lnTo>
                  <a:lnTo>
                    <a:pt x="99079" y="54034"/>
                  </a:lnTo>
                  <a:lnTo>
                    <a:pt x="99079" y="54034"/>
                  </a:lnTo>
                  <a:lnTo>
                    <a:pt x="116793" y="56305"/>
                  </a:lnTo>
                  <a:lnTo>
                    <a:pt x="130182" y="64315"/>
                  </a:lnTo>
                  <a:lnTo>
                    <a:pt x="138731" y="79975"/>
                  </a:lnTo>
                  <a:lnTo>
                    <a:pt x="141718" y="105199"/>
                  </a:lnTo>
                  <a:lnTo>
                    <a:pt x="141718" y="263477"/>
                  </a:lnTo>
                  <a:lnTo>
                    <a:pt x="198982" y="263477"/>
                  </a:lnTo>
                  <a:lnTo>
                    <a:pt x="198982" y="104243"/>
                  </a:lnTo>
                  <a:lnTo>
                    <a:pt x="196599" y="84084"/>
                  </a:lnTo>
                  <a:lnTo>
                    <a:pt x="193316" y="56305"/>
                  </a:lnTo>
                  <a:lnTo>
                    <a:pt x="190616" y="50751"/>
                  </a:lnTo>
                  <a:lnTo>
                    <a:pt x="177559" y="23908"/>
                  </a:lnTo>
                  <a:lnTo>
                    <a:pt x="153251" y="5738"/>
                  </a:lnTo>
                  <a:lnTo>
                    <a:pt x="122355" y="0"/>
                  </a:lnTo>
                  <a:lnTo>
                    <a:pt x="122355" y="0"/>
                  </a:lnTo>
                  <a:lnTo>
                    <a:pt x="55411" y="40645"/>
                  </a:lnTo>
                  <a:lnTo>
                    <a:pt x="51909" y="4782"/>
                  </a:lnTo>
                  <a:lnTo>
                    <a:pt x="0" y="4782"/>
                  </a:lnTo>
                  <a:lnTo>
                    <a:pt x="0" y="263477"/>
                  </a:lnTo>
                  <a:lnTo>
                    <a:pt x="57470" y="263477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10827155" y="5772958"/>
            <a:ext cx="723265" cy="367665"/>
            <a:chOff x="10827155" y="5772958"/>
            <a:chExt cx="723265" cy="367665"/>
          </a:xfrm>
        </p:grpSpPr>
        <p:sp>
          <p:nvSpPr>
            <p:cNvPr id="96" name="object 96"/>
            <p:cNvSpPr/>
            <p:nvPr/>
          </p:nvSpPr>
          <p:spPr>
            <a:xfrm>
              <a:off x="10831917" y="5782502"/>
              <a:ext cx="201295" cy="353060"/>
            </a:xfrm>
            <a:custGeom>
              <a:avLst/>
              <a:gdLst/>
              <a:ahLst/>
              <a:cxnLst/>
              <a:rect l="l" t="t" r="r" b="b"/>
              <a:pathLst>
                <a:path w="201295" h="353060">
                  <a:moveTo>
                    <a:pt x="99283" y="352897"/>
                  </a:moveTo>
                  <a:lnTo>
                    <a:pt x="58394" y="344767"/>
                  </a:lnTo>
                  <a:lnTo>
                    <a:pt x="27189" y="321098"/>
                  </a:lnTo>
                  <a:lnTo>
                    <a:pt x="7105" y="282724"/>
                  </a:lnTo>
                  <a:lnTo>
                    <a:pt x="0" y="230722"/>
                  </a:lnTo>
                  <a:lnTo>
                    <a:pt x="206" y="0"/>
                  </a:lnTo>
                  <a:lnTo>
                    <a:pt x="58086" y="0"/>
                  </a:lnTo>
                  <a:lnTo>
                    <a:pt x="58293" y="230722"/>
                  </a:lnTo>
                  <a:lnTo>
                    <a:pt x="61279" y="261326"/>
                  </a:lnTo>
                  <a:lnTo>
                    <a:pt x="69622" y="283082"/>
                  </a:lnTo>
                  <a:lnTo>
                    <a:pt x="82188" y="294917"/>
                  </a:lnTo>
                  <a:lnTo>
                    <a:pt x="99283" y="298862"/>
                  </a:lnTo>
                  <a:lnTo>
                    <a:pt x="185764" y="298862"/>
                  </a:lnTo>
                  <a:lnTo>
                    <a:pt x="175693" y="318414"/>
                  </a:lnTo>
                  <a:lnTo>
                    <a:pt x="174260" y="320858"/>
                  </a:lnTo>
                  <a:lnTo>
                    <a:pt x="149151" y="339803"/>
                  </a:lnTo>
                  <a:lnTo>
                    <a:pt x="142230" y="344767"/>
                  </a:lnTo>
                  <a:lnTo>
                    <a:pt x="115412" y="350176"/>
                  </a:lnTo>
                  <a:lnTo>
                    <a:pt x="99283" y="352897"/>
                  </a:lnTo>
                  <a:close/>
                </a:path>
                <a:path w="201295" h="353060">
                  <a:moveTo>
                    <a:pt x="185764" y="298862"/>
                  </a:moveTo>
                  <a:lnTo>
                    <a:pt x="99283" y="298862"/>
                  </a:lnTo>
                  <a:lnTo>
                    <a:pt x="117924" y="294678"/>
                  </a:lnTo>
                  <a:lnTo>
                    <a:pt x="131418" y="282126"/>
                  </a:lnTo>
                  <a:lnTo>
                    <a:pt x="140068" y="260608"/>
                  </a:lnTo>
                  <a:lnTo>
                    <a:pt x="143157" y="230722"/>
                  </a:lnTo>
                  <a:lnTo>
                    <a:pt x="143364" y="0"/>
                  </a:lnTo>
                  <a:lnTo>
                    <a:pt x="200834" y="0"/>
                  </a:lnTo>
                  <a:lnTo>
                    <a:pt x="201041" y="230722"/>
                  </a:lnTo>
                  <a:lnTo>
                    <a:pt x="195486" y="275163"/>
                  </a:lnTo>
                  <a:lnTo>
                    <a:pt x="194138" y="282604"/>
                  </a:lnTo>
                  <a:lnTo>
                    <a:pt x="185764" y="298862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831917" y="5782502"/>
              <a:ext cx="201295" cy="353060"/>
            </a:xfrm>
            <a:custGeom>
              <a:avLst/>
              <a:gdLst/>
              <a:ahLst/>
              <a:cxnLst/>
              <a:rect l="l" t="t" r="r" b="b"/>
              <a:pathLst>
                <a:path w="201295" h="353060">
                  <a:moveTo>
                    <a:pt x="143364" y="0"/>
                  </a:moveTo>
                  <a:lnTo>
                    <a:pt x="143157" y="230722"/>
                  </a:lnTo>
                  <a:lnTo>
                    <a:pt x="143072" y="231544"/>
                  </a:lnTo>
                  <a:lnTo>
                    <a:pt x="140068" y="260608"/>
                  </a:lnTo>
                  <a:lnTo>
                    <a:pt x="131418" y="282126"/>
                  </a:lnTo>
                  <a:lnTo>
                    <a:pt x="117924" y="294678"/>
                  </a:lnTo>
                  <a:lnTo>
                    <a:pt x="99283" y="298862"/>
                  </a:lnTo>
                  <a:lnTo>
                    <a:pt x="99283" y="298862"/>
                  </a:lnTo>
                  <a:lnTo>
                    <a:pt x="58293" y="230722"/>
                  </a:lnTo>
                  <a:lnTo>
                    <a:pt x="58086" y="0"/>
                  </a:lnTo>
                  <a:lnTo>
                    <a:pt x="206" y="0"/>
                  </a:lnTo>
                  <a:lnTo>
                    <a:pt x="0" y="230722"/>
                  </a:lnTo>
                  <a:lnTo>
                    <a:pt x="2415" y="251717"/>
                  </a:lnTo>
                  <a:lnTo>
                    <a:pt x="7105" y="282724"/>
                  </a:lnTo>
                  <a:lnTo>
                    <a:pt x="12275" y="292844"/>
                  </a:lnTo>
                  <a:lnTo>
                    <a:pt x="27189" y="321098"/>
                  </a:lnTo>
                  <a:lnTo>
                    <a:pt x="29928" y="323340"/>
                  </a:lnTo>
                  <a:lnTo>
                    <a:pt x="58394" y="344767"/>
                  </a:lnTo>
                  <a:lnTo>
                    <a:pt x="62189" y="345756"/>
                  </a:lnTo>
                  <a:lnTo>
                    <a:pt x="99283" y="352897"/>
                  </a:lnTo>
                  <a:lnTo>
                    <a:pt x="115412" y="350176"/>
                  </a:lnTo>
                  <a:lnTo>
                    <a:pt x="142230" y="344767"/>
                  </a:lnTo>
                  <a:lnTo>
                    <a:pt x="149151" y="339803"/>
                  </a:lnTo>
                  <a:lnTo>
                    <a:pt x="174260" y="320858"/>
                  </a:lnTo>
                  <a:lnTo>
                    <a:pt x="175693" y="318414"/>
                  </a:lnTo>
                  <a:lnTo>
                    <a:pt x="194138" y="282604"/>
                  </a:lnTo>
                  <a:lnTo>
                    <a:pt x="195486" y="275163"/>
                  </a:lnTo>
                  <a:lnTo>
                    <a:pt x="201041" y="230722"/>
                  </a:lnTo>
                  <a:lnTo>
                    <a:pt x="200834" y="0"/>
                  </a:lnTo>
                  <a:lnTo>
                    <a:pt x="143364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1076655" y="5777720"/>
              <a:ext cx="221615" cy="357505"/>
            </a:xfrm>
            <a:custGeom>
              <a:avLst/>
              <a:gdLst/>
              <a:ahLst/>
              <a:cxnLst/>
              <a:rect l="l" t="t" r="r" b="b"/>
              <a:pathLst>
                <a:path w="221615" h="357504">
                  <a:moveTo>
                    <a:pt x="212192" y="304122"/>
                  </a:moveTo>
                  <a:lnTo>
                    <a:pt x="115970" y="304122"/>
                  </a:lnTo>
                  <a:lnTo>
                    <a:pt x="136465" y="301014"/>
                  </a:lnTo>
                  <a:lnTo>
                    <a:pt x="151604" y="292407"/>
                  </a:lnTo>
                  <a:lnTo>
                    <a:pt x="161079" y="279138"/>
                  </a:lnTo>
                  <a:lnTo>
                    <a:pt x="164376" y="262043"/>
                  </a:lnTo>
                  <a:lnTo>
                    <a:pt x="161596" y="244590"/>
                  </a:lnTo>
                  <a:lnTo>
                    <a:pt x="152221" y="229287"/>
                  </a:lnTo>
                  <a:lnTo>
                    <a:pt x="134611" y="216496"/>
                  </a:lnTo>
                  <a:lnTo>
                    <a:pt x="107729" y="205617"/>
                  </a:lnTo>
                  <a:lnTo>
                    <a:pt x="70913" y="189852"/>
                  </a:lnTo>
                  <a:lnTo>
                    <a:pt x="63959" y="186490"/>
                  </a:lnTo>
                  <a:lnTo>
                    <a:pt x="33162" y="161864"/>
                  </a:lnTo>
                  <a:lnTo>
                    <a:pt x="15140" y="132217"/>
                  </a:lnTo>
                  <a:lnTo>
                    <a:pt x="9063" y="96832"/>
                  </a:lnTo>
                  <a:lnTo>
                    <a:pt x="16992" y="57348"/>
                  </a:lnTo>
                  <a:lnTo>
                    <a:pt x="39343" y="26300"/>
                  </a:lnTo>
                  <a:lnTo>
                    <a:pt x="72918" y="6814"/>
                  </a:lnTo>
                  <a:lnTo>
                    <a:pt x="114940" y="0"/>
                  </a:lnTo>
                  <a:lnTo>
                    <a:pt x="151410" y="6321"/>
                  </a:lnTo>
                  <a:lnTo>
                    <a:pt x="157888" y="7889"/>
                  </a:lnTo>
                  <a:lnTo>
                    <a:pt x="189131" y="28259"/>
                  </a:lnTo>
                  <a:lnTo>
                    <a:pt x="191358" y="29886"/>
                  </a:lnTo>
                  <a:lnTo>
                    <a:pt x="206671" y="53556"/>
                  </a:lnTo>
                  <a:lnTo>
                    <a:pt x="113910" y="53556"/>
                  </a:lnTo>
                  <a:lnTo>
                    <a:pt x="93413" y="56784"/>
                  </a:lnTo>
                  <a:lnTo>
                    <a:pt x="78273" y="65749"/>
                  </a:lnTo>
                  <a:lnTo>
                    <a:pt x="68901" y="79736"/>
                  </a:lnTo>
                  <a:lnTo>
                    <a:pt x="65708" y="97070"/>
                  </a:lnTo>
                  <a:lnTo>
                    <a:pt x="69931" y="114763"/>
                  </a:lnTo>
                  <a:lnTo>
                    <a:pt x="82188" y="128869"/>
                  </a:lnTo>
                  <a:lnTo>
                    <a:pt x="101653" y="140584"/>
                  </a:lnTo>
                  <a:lnTo>
                    <a:pt x="127503" y="150387"/>
                  </a:lnTo>
                  <a:lnTo>
                    <a:pt x="156960" y="162582"/>
                  </a:lnTo>
                  <a:lnTo>
                    <a:pt x="206659" y="208715"/>
                  </a:lnTo>
                  <a:lnTo>
                    <a:pt x="218558" y="246674"/>
                  </a:lnTo>
                  <a:lnTo>
                    <a:pt x="221372" y="261243"/>
                  </a:lnTo>
                  <a:lnTo>
                    <a:pt x="221341" y="262043"/>
                  </a:lnTo>
                  <a:lnTo>
                    <a:pt x="213502" y="302329"/>
                  </a:lnTo>
                  <a:lnTo>
                    <a:pt x="212192" y="304122"/>
                  </a:lnTo>
                  <a:close/>
                </a:path>
                <a:path w="221615" h="357504">
                  <a:moveTo>
                    <a:pt x="221021" y="106873"/>
                  </a:moveTo>
                  <a:lnTo>
                    <a:pt x="164580" y="106873"/>
                  </a:lnTo>
                  <a:lnTo>
                    <a:pt x="160976" y="85355"/>
                  </a:lnTo>
                  <a:lnTo>
                    <a:pt x="151604" y="68379"/>
                  </a:lnTo>
                  <a:lnTo>
                    <a:pt x="135845" y="57501"/>
                  </a:lnTo>
                  <a:lnTo>
                    <a:pt x="113910" y="53556"/>
                  </a:lnTo>
                  <a:lnTo>
                    <a:pt x="206671" y="53556"/>
                  </a:lnTo>
                  <a:lnTo>
                    <a:pt x="210715" y="59806"/>
                  </a:lnTo>
                  <a:lnTo>
                    <a:pt x="213193" y="63837"/>
                  </a:lnTo>
                  <a:lnTo>
                    <a:pt x="219457" y="97631"/>
                  </a:lnTo>
                  <a:lnTo>
                    <a:pt x="221021" y="106873"/>
                  </a:lnTo>
                  <a:close/>
                </a:path>
                <a:path w="221615" h="357504">
                  <a:moveTo>
                    <a:pt x="115970" y="357439"/>
                  </a:moveTo>
                  <a:lnTo>
                    <a:pt x="71580" y="349669"/>
                  </a:lnTo>
                  <a:lnTo>
                    <a:pt x="33369" y="326836"/>
                  </a:lnTo>
                  <a:lnTo>
                    <a:pt x="8961" y="291929"/>
                  </a:lnTo>
                  <a:lnTo>
                    <a:pt x="0" y="244828"/>
                  </a:lnTo>
                  <a:lnTo>
                    <a:pt x="56850" y="244828"/>
                  </a:lnTo>
                  <a:lnTo>
                    <a:pt x="61589" y="271846"/>
                  </a:lnTo>
                  <a:lnTo>
                    <a:pt x="73742" y="290255"/>
                  </a:lnTo>
                  <a:lnTo>
                    <a:pt x="92177" y="300775"/>
                  </a:lnTo>
                  <a:lnTo>
                    <a:pt x="115970" y="304122"/>
                  </a:lnTo>
                  <a:lnTo>
                    <a:pt x="212192" y="304122"/>
                  </a:lnTo>
                  <a:lnTo>
                    <a:pt x="192929" y="330493"/>
                  </a:lnTo>
                  <a:lnTo>
                    <a:pt x="191565" y="332335"/>
                  </a:lnTo>
                  <a:lnTo>
                    <a:pt x="158196" y="351104"/>
                  </a:lnTo>
                  <a:lnTo>
                    <a:pt x="129671" y="355665"/>
                  </a:lnTo>
                  <a:lnTo>
                    <a:pt x="115970" y="35743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1076655" y="5777720"/>
              <a:ext cx="221615" cy="357505"/>
            </a:xfrm>
            <a:custGeom>
              <a:avLst/>
              <a:gdLst/>
              <a:ahLst/>
              <a:cxnLst/>
              <a:rect l="l" t="t" r="r" b="b"/>
              <a:pathLst>
                <a:path w="221615" h="357504">
                  <a:moveTo>
                    <a:pt x="164376" y="262043"/>
                  </a:moveTo>
                  <a:lnTo>
                    <a:pt x="164376" y="262043"/>
                  </a:lnTo>
                  <a:lnTo>
                    <a:pt x="115970" y="304122"/>
                  </a:lnTo>
                  <a:lnTo>
                    <a:pt x="115970" y="304122"/>
                  </a:lnTo>
                  <a:lnTo>
                    <a:pt x="56850" y="244828"/>
                  </a:lnTo>
                  <a:lnTo>
                    <a:pt x="0" y="244828"/>
                  </a:lnTo>
                  <a:lnTo>
                    <a:pt x="2882" y="261243"/>
                  </a:lnTo>
                  <a:lnTo>
                    <a:pt x="8961" y="291929"/>
                  </a:lnTo>
                  <a:lnTo>
                    <a:pt x="12358" y="297151"/>
                  </a:lnTo>
                  <a:lnTo>
                    <a:pt x="33369" y="326836"/>
                  </a:lnTo>
                  <a:lnTo>
                    <a:pt x="39542" y="331015"/>
                  </a:lnTo>
                  <a:lnTo>
                    <a:pt x="71580" y="349669"/>
                  </a:lnTo>
                  <a:lnTo>
                    <a:pt x="84644" y="352546"/>
                  </a:lnTo>
                  <a:lnTo>
                    <a:pt x="115970" y="357439"/>
                  </a:lnTo>
                  <a:lnTo>
                    <a:pt x="129671" y="355665"/>
                  </a:lnTo>
                  <a:lnTo>
                    <a:pt x="158196" y="351104"/>
                  </a:lnTo>
                  <a:lnTo>
                    <a:pt x="166044" y="346686"/>
                  </a:lnTo>
                  <a:lnTo>
                    <a:pt x="191565" y="332335"/>
                  </a:lnTo>
                  <a:lnTo>
                    <a:pt x="192929" y="330493"/>
                  </a:lnTo>
                  <a:lnTo>
                    <a:pt x="213502" y="302329"/>
                  </a:lnTo>
                  <a:lnTo>
                    <a:pt x="221434" y="261565"/>
                  </a:lnTo>
                  <a:lnTo>
                    <a:pt x="218558" y="246674"/>
                  </a:lnTo>
                  <a:lnTo>
                    <a:pt x="210928" y="214703"/>
                  </a:lnTo>
                  <a:lnTo>
                    <a:pt x="206659" y="208715"/>
                  </a:lnTo>
                  <a:lnTo>
                    <a:pt x="182708" y="179078"/>
                  </a:lnTo>
                  <a:lnTo>
                    <a:pt x="156960" y="162582"/>
                  </a:lnTo>
                  <a:lnTo>
                    <a:pt x="127503" y="150387"/>
                  </a:lnTo>
                  <a:lnTo>
                    <a:pt x="126627" y="150055"/>
                  </a:lnTo>
                  <a:lnTo>
                    <a:pt x="101653" y="140584"/>
                  </a:lnTo>
                  <a:lnTo>
                    <a:pt x="82188" y="128869"/>
                  </a:lnTo>
                  <a:lnTo>
                    <a:pt x="69931" y="114763"/>
                  </a:lnTo>
                  <a:lnTo>
                    <a:pt x="65708" y="97070"/>
                  </a:lnTo>
                  <a:lnTo>
                    <a:pt x="65708" y="97070"/>
                  </a:lnTo>
                  <a:lnTo>
                    <a:pt x="68901" y="79736"/>
                  </a:lnTo>
                  <a:lnTo>
                    <a:pt x="78273" y="65749"/>
                  </a:lnTo>
                  <a:lnTo>
                    <a:pt x="93413" y="56784"/>
                  </a:lnTo>
                  <a:lnTo>
                    <a:pt x="113910" y="53556"/>
                  </a:lnTo>
                  <a:lnTo>
                    <a:pt x="113910" y="53556"/>
                  </a:lnTo>
                  <a:lnTo>
                    <a:pt x="135845" y="57501"/>
                  </a:lnTo>
                  <a:lnTo>
                    <a:pt x="151604" y="68379"/>
                  </a:lnTo>
                  <a:lnTo>
                    <a:pt x="160976" y="85355"/>
                  </a:lnTo>
                  <a:lnTo>
                    <a:pt x="164580" y="106873"/>
                  </a:lnTo>
                  <a:lnTo>
                    <a:pt x="221021" y="106873"/>
                  </a:lnTo>
                  <a:lnTo>
                    <a:pt x="219457" y="97631"/>
                  </a:lnTo>
                  <a:lnTo>
                    <a:pt x="213193" y="63837"/>
                  </a:lnTo>
                  <a:lnTo>
                    <a:pt x="210715" y="59806"/>
                  </a:lnTo>
                  <a:lnTo>
                    <a:pt x="191358" y="29886"/>
                  </a:lnTo>
                  <a:lnTo>
                    <a:pt x="189131" y="28259"/>
                  </a:lnTo>
                  <a:lnTo>
                    <a:pt x="157888" y="7889"/>
                  </a:lnTo>
                  <a:lnTo>
                    <a:pt x="151410" y="6321"/>
                  </a:lnTo>
                  <a:lnTo>
                    <a:pt x="114940" y="0"/>
                  </a:lnTo>
                  <a:lnTo>
                    <a:pt x="101637" y="1847"/>
                  </a:lnTo>
                  <a:lnTo>
                    <a:pt x="72918" y="6814"/>
                  </a:lnTo>
                  <a:lnTo>
                    <a:pt x="65158" y="11277"/>
                  </a:lnTo>
                  <a:lnTo>
                    <a:pt x="39343" y="26300"/>
                  </a:lnTo>
                  <a:lnTo>
                    <a:pt x="37257" y="29138"/>
                  </a:lnTo>
                  <a:lnTo>
                    <a:pt x="17097" y="56903"/>
                  </a:lnTo>
                  <a:lnTo>
                    <a:pt x="16992" y="57348"/>
                  </a:lnTo>
                  <a:lnTo>
                    <a:pt x="9063" y="96832"/>
                  </a:lnTo>
                  <a:lnTo>
                    <a:pt x="9307" y="98252"/>
                  </a:lnTo>
                  <a:lnTo>
                    <a:pt x="15140" y="132217"/>
                  </a:lnTo>
                  <a:lnTo>
                    <a:pt x="33162" y="161864"/>
                  </a:lnTo>
                  <a:lnTo>
                    <a:pt x="63959" y="186490"/>
                  </a:lnTo>
                  <a:lnTo>
                    <a:pt x="70913" y="189852"/>
                  </a:lnTo>
                  <a:lnTo>
                    <a:pt x="107729" y="205617"/>
                  </a:lnTo>
                  <a:lnTo>
                    <a:pt x="112651" y="207608"/>
                  </a:lnTo>
                  <a:lnTo>
                    <a:pt x="134611" y="216496"/>
                  </a:lnTo>
                  <a:lnTo>
                    <a:pt x="152221" y="229287"/>
                  </a:lnTo>
                  <a:lnTo>
                    <a:pt x="161596" y="244590"/>
                  </a:lnTo>
                  <a:lnTo>
                    <a:pt x="164376" y="26204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336432" y="5782502"/>
              <a:ext cx="209550" cy="348615"/>
            </a:xfrm>
            <a:custGeom>
              <a:avLst/>
              <a:gdLst/>
              <a:ahLst/>
              <a:cxnLst/>
              <a:rect l="l" t="t" r="r" b="b"/>
              <a:pathLst>
                <a:path w="209550" h="348614">
                  <a:moveTo>
                    <a:pt x="80539" y="348115"/>
                  </a:moveTo>
                  <a:lnTo>
                    <a:pt x="0" y="348115"/>
                  </a:lnTo>
                  <a:lnTo>
                    <a:pt x="0" y="0"/>
                  </a:lnTo>
                  <a:lnTo>
                    <a:pt x="77656" y="0"/>
                  </a:lnTo>
                  <a:lnTo>
                    <a:pt x="112873" y="5148"/>
                  </a:lnTo>
                  <a:lnTo>
                    <a:pt x="148435" y="21881"/>
                  </a:lnTo>
                  <a:lnTo>
                    <a:pt x="179369" y="54512"/>
                  </a:lnTo>
                  <a:lnTo>
                    <a:pt x="58293" y="54512"/>
                  </a:lnTo>
                  <a:lnTo>
                    <a:pt x="58293" y="294080"/>
                  </a:lnTo>
                  <a:lnTo>
                    <a:pt x="179152" y="294080"/>
                  </a:lnTo>
                  <a:lnTo>
                    <a:pt x="173437" y="303285"/>
                  </a:lnTo>
                  <a:lnTo>
                    <a:pt x="150368" y="325879"/>
                  </a:lnTo>
                  <a:lnTo>
                    <a:pt x="118131" y="342377"/>
                  </a:lnTo>
                  <a:lnTo>
                    <a:pt x="88586" y="346952"/>
                  </a:lnTo>
                  <a:lnTo>
                    <a:pt x="80539" y="348115"/>
                  </a:lnTo>
                  <a:close/>
                </a:path>
                <a:path w="209550" h="348614">
                  <a:moveTo>
                    <a:pt x="179152" y="294080"/>
                  </a:moveTo>
                  <a:lnTo>
                    <a:pt x="80539" y="294080"/>
                  </a:lnTo>
                  <a:lnTo>
                    <a:pt x="100519" y="290972"/>
                  </a:lnTo>
                  <a:lnTo>
                    <a:pt x="117409" y="281887"/>
                  </a:lnTo>
                  <a:lnTo>
                    <a:pt x="131519" y="265987"/>
                  </a:lnTo>
                  <a:lnTo>
                    <a:pt x="142334" y="243393"/>
                  </a:lnTo>
                  <a:lnTo>
                    <a:pt x="148000" y="218408"/>
                  </a:lnTo>
                  <a:lnTo>
                    <a:pt x="149955" y="188641"/>
                  </a:lnTo>
                  <a:lnTo>
                    <a:pt x="149955" y="159473"/>
                  </a:lnTo>
                  <a:lnTo>
                    <a:pt x="142334" y="106155"/>
                  </a:lnTo>
                  <a:lnTo>
                    <a:pt x="113497" y="65032"/>
                  </a:lnTo>
                  <a:lnTo>
                    <a:pt x="77656" y="54512"/>
                  </a:lnTo>
                  <a:lnTo>
                    <a:pt x="179369" y="54512"/>
                  </a:lnTo>
                  <a:lnTo>
                    <a:pt x="201437" y="104135"/>
                  </a:lnTo>
                  <a:lnTo>
                    <a:pt x="207898" y="146540"/>
                  </a:lnTo>
                  <a:lnTo>
                    <a:pt x="209074" y="188641"/>
                  </a:lnTo>
                  <a:lnTo>
                    <a:pt x="205198" y="229013"/>
                  </a:lnTo>
                  <a:lnTo>
                    <a:pt x="204543" y="234308"/>
                  </a:lnTo>
                  <a:lnTo>
                    <a:pt x="192044" y="272964"/>
                  </a:lnTo>
                  <a:lnTo>
                    <a:pt x="191771" y="273757"/>
                  </a:lnTo>
                  <a:lnTo>
                    <a:pt x="179152" y="29408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1336432" y="5782502"/>
              <a:ext cx="209550" cy="348615"/>
            </a:xfrm>
            <a:custGeom>
              <a:avLst/>
              <a:gdLst/>
              <a:ahLst/>
              <a:cxnLst/>
              <a:rect l="l" t="t" r="r" b="b"/>
              <a:pathLst>
                <a:path w="209550" h="348614">
                  <a:moveTo>
                    <a:pt x="80539" y="348115"/>
                  </a:moveTo>
                  <a:lnTo>
                    <a:pt x="88586" y="346952"/>
                  </a:lnTo>
                  <a:lnTo>
                    <a:pt x="118131" y="342377"/>
                  </a:lnTo>
                  <a:lnTo>
                    <a:pt x="122197" y="340312"/>
                  </a:lnTo>
                  <a:lnTo>
                    <a:pt x="150368" y="325879"/>
                  </a:lnTo>
                  <a:lnTo>
                    <a:pt x="173437" y="303285"/>
                  </a:lnTo>
                  <a:lnTo>
                    <a:pt x="191771" y="273757"/>
                  </a:lnTo>
                  <a:lnTo>
                    <a:pt x="192044" y="272964"/>
                  </a:lnTo>
                  <a:lnTo>
                    <a:pt x="204543" y="234308"/>
                  </a:lnTo>
                  <a:lnTo>
                    <a:pt x="205198" y="229013"/>
                  </a:lnTo>
                  <a:lnTo>
                    <a:pt x="209074" y="188641"/>
                  </a:lnTo>
                  <a:lnTo>
                    <a:pt x="209074" y="159950"/>
                  </a:lnTo>
                  <a:lnTo>
                    <a:pt x="207898" y="146540"/>
                  </a:lnTo>
                  <a:lnTo>
                    <a:pt x="204232" y="112611"/>
                  </a:lnTo>
                  <a:lnTo>
                    <a:pt x="201437" y="104135"/>
                  </a:lnTo>
                  <a:lnTo>
                    <a:pt x="190534" y="71965"/>
                  </a:lnTo>
                  <a:lnTo>
                    <a:pt x="172716" y="44111"/>
                  </a:lnTo>
                  <a:lnTo>
                    <a:pt x="149545" y="22473"/>
                  </a:lnTo>
                  <a:lnTo>
                    <a:pt x="148435" y="21881"/>
                  </a:lnTo>
                  <a:lnTo>
                    <a:pt x="116586" y="5857"/>
                  </a:lnTo>
                  <a:lnTo>
                    <a:pt x="112873" y="5148"/>
                  </a:lnTo>
                  <a:lnTo>
                    <a:pt x="77656" y="0"/>
                  </a:lnTo>
                  <a:lnTo>
                    <a:pt x="0" y="0"/>
                  </a:lnTo>
                  <a:lnTo>
                    <a:pt x="0" y="348115"/>
                  </a:lnTo>
                  <a:lnTo>
                    <a:pt x="80539" y="348115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89962" y="5832252"/>
              <a:ext cx="101187" cy="249093"/>
            </a:xfrm>
            <a:prstGeom prst="rect">
              <a:avLst/>
            </a:prstGeom>
          </p:spPr>
        </p:pic>
      </p:grpSp>
      <p:grpSp>
        <p:nvGrpSpPr>
          <p:cNvPr id="103" name="object 103"/>
          <p:cNvGrpSpPr/>
          <p:nvPr/>
        </p:nvGrpSpPr>
        <p:grpSpPr>
          <a:xfrm>
            <a:off x="11591238" y="5772719"/>
            <a:ext cx="203835" cy="365760"/>
            <a:chOff x="11591238" y="5772719"/>
            <a:chExt cx="203835" cy="365760"/>
          </a:xfrm>
        </p:grpSpPr>
        <p:sp>
          <p:nvSpPr>
            <p:cNvPr id="104" name="object 104"/>
            <p:cNvSpPr/>
            <p:nvPr/>
          </p:nvSpPr>
          <p:spPr>
            <a:xfrm>
              <a:off x="11596001" y="5777482"/>
              <a:ext cx="194310" cy="356235"/>
            </a:xfrm>
            <a:custGeom>
              <a:avLst/>
              <a:gdLst/>
              <a:ahLst/>
              <a:cxnLst/>
              <a:rect l="l" t="t" r="r" b="b"/>
              <a:pathLst>
                <a:path w="194309" h="356235">
                  <a:moveTo>
                    <a:pt x="57470" y="96113"/>
                  </a:moveTo>
                  <a:lnTo>
                    <a:pt x="0" y="96113"/>
                  </a:lnTo>
                  <a:lnTo>
                    <a:pt x="7827" y="53675"/>
                  </a:lnTo>
                  <a:lnTo>
                    <a:pt x="28426" y="23669"/>
                  </a:lnTo>
                  <a:lnTo>
                    <a:pt x="58912" y="5857"/>
                  </a:lnTo>
                  <a:lnTo>
                    <a:pt x="87367" y="1377"/>
                  </a:lnTo>
                  <a:lnTo>
                    <a:pt x="96813" y="0"/>
                  </a:lnTo>
                  <a:lnTo>
                    <a:pt x="135392" y="5509"/>
                  </a:lnTo>
                  <a:lnTo>
                    <a:pt x="137803" y="5975"/>
                  </a:lnTo>
                  <a:lnTo>
                    <a:pt x="168495" y="23669"/>
                  </a:lnTo>
                  <a:lnTo>
                    <a:pt x="187445" y="53077"/>
                  </a:lnTo>
                  <a:lnTo>
                    <a:pt x="187719" y="54751"/>
                  </a:lnTo>
                  <a:lnTo>
                    <a:pt x="96813" y="54751"/>
                  </a:lnTo>
                  <a:lnTo>
                    <a:pt x="82394" y="57022"/>
                  </a:lnTo>
                  <a:lnTo>
                    <a:pt x="70036" y="64315"/>
                  </a:lnTo>
                  <a:lnTo>
                    <a:pt x="61074" y="77225"/>
                  </a:lnTo>
                  <a:lnTo>
                    <a:pt x="57470" y="96113"/>
                  </a:lnTo>
                  <a:close/>
                </a:path>
                <a:path w="194309" h="356235">
                  <a:moveTo>
                    <a:pt x="121325" y="247458"/>
                  </a:moveTo>
                  <a:lnTo>
                    <a:pt x="69829" y="247458"/>
                  </a:lnTo>
                  <a:lnTo>
                    <a:pt x="70550" y="219485"/>
                  </a:lnTo>
                  <a:lnTo>
                    <a:pt x="73948" y="198682"/>
                  </a:lnTo>
                  <a:lnTo>
                    <a:pt x="81981" y="181827"/>
                  </a:lnTo>
                  <a:lnTo>
                    <a:pt x="97019" y="165211"/>
                  </a:lnTo>
                  <a:lnTo>
                    <a:pt x="111025" y="149550"/>
                  </a:lnTo>
                  <a:lnTo>
                    <a:pt x="123797" y="132455"/>
                  </a:lnTo>
                  <a:lnTo>
                    <a:pt x="132860" y="114762"/>
                  </a:lnTo>
                  <a:lnTo>
                    <a:pt x="136360" y="96591"/>
                  </a:lnTo>
                  <a:lnTo>
                    <a:pt x="133684" y="77583"/>
                  </a:lnTo>
                  <a:lnTo>
                    <a:pt x="126063" y="64315"/>
                  </a:lnTo>
                  <a:lnTo>
                    <a:pt x="113600" y="57142"/>
                  </a:lnTo>
                  <a:lnTo>
                    <a:pt x="96813" y="54751"/>
                  </a:lnTo>
                  <a:lnTo>
                    <a:pt x="187719" y="54751"/>
                  </a:lnTo>
                  <a:lnTo>
                    <a:pt x="194036" y="93483"/>
                  </a:lnTo>
                  <a:lnTo>
                    <a:pt x="189092" y="124445"/>
                  </a:lnTo>
                  <a:lnTo>
                    <a:pt x="176323" y="150387"/>
                  </a:lnTo>
                  <a:lnTo>
                    <a:pt x="158504" y="173459"/>
                  </a:lnTo>
                  <a:lnTo>
                    <a:pt x="138422" y="194619"/>
                  </a:lnTo>
                  <a:lnTo>
                    <a:pt x="128739" y="207290"/>
                  </a:lnTo>
                  <a:lnTo>
                    <a:pt x="123797" y="218528"/>
                  </a:lnTo>
                  <a:lnTo>
                    <a:pt x="121738" y="231080"/>
                  </a:lnTo>
                  <a:lnTo>
                    <a:pt x="121325" y="247458"/>
                  </a:lnTo>
                  <a:close/>
                </a:path>
                <a:path w="194309" h="356235">
                  <a:moveTo>
                    <a:pt x="94753" y="356005"/>
                  </a:moveTo>
                  <a:lnTo>
                    <a:pt x="70239" y="345604"/>
                  </a:lnTo>
                  <a:lnTo>
                    <a:pt x="61383" y="319902"/>
                  </a:lnTo>
                  <a:lnTo>
                    <a:pt x="70239" y="293483"/>
                  </a:lnTo>
                  <a:lnTo>
                    <a:pt x="94753" y="282843"/>
                  </a:lnTo>
                  <a:lnTo>
                    <a:pt x="119161" y="293483"/>
                  </a:lnTo>
                  <a:lnTo>
                    <a:pt x="128329" y="319902"/>
                  </a:lnTo>
                  <a:lnTo>
                    <a:pt x="119161" y="345604"/>
                  </a:lnTo>
                  <a:lnTo>
                    <a:pt x="94753" y="356005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1596001" y="5777482"/>
              <a:ext cx="194310" cy="247650"/>
            </a:xfrm>
            <a:custGeom>
              <a:avLst/>
              <a:gdLst/>
              <a:ahLst/>
              <a:cxnLst/>
              <a:rect l="l" t="t" r="r" b="b"/>
              <a:pathLst>
                <a:path w="194309" h="247650">
                  <a:moveTo>
                    <a:pt x="121325" y="247458"/>
                  </a:moveTo>
                  <a:lnTo>
                    <a:pt x="121738" y="231080"/>
                  </a:lnTo>
                  <a:lnTo>
                    <a:pt x="123797" y="218528"/>
                  </a:lnTo>
                  <a:lnTo>
                    <a:pt x="128739" y="207290"/>
                  </a:lnTo>
                  <a:lnTo>
                    <a:pt x="138422" y="194619"/>
                  </a:lnTo>
                  <a:lnTo>
                    <a:pt x="158504" y="173459"/>
                  </a:lnTo>
                  <a:lnTo>
                    <a:pt x="176323" y="150387"/>
                  </a:lnTo>
                  <a:lnTo>
                    <a:pt x="189092" y="124445"/>
                  </a:lnTo>
                  <a:lnTo>
                    <a:pt x="194036" y="93483"/>
                  </a:lnTo>
                  <a:lnTo>
                    <a:pt x="192435" y="83671"/>
                  </a:lnTo>
                  <a:lnTo>
                    <a:pt x="187445" y="53077"/>
                  </a:lnTo>
                  <a:lnTo>
                    <a:pt x="187322" y="52887"/>
                  </a:lnTo>
                  <a:lnTo>
                    <a:pt x="168495" y="23669"/>
                  </a:lnTo>
                  <a:lnTo>
                    <a:pt x="137803" y="5975"/>
                  </a:lnTo>
                  <a:lnTo>
                    <a:pt x="135392" y="5509"/>
                  </a:lnTo>
                  <a:lnTo>
                    <a:pt x="96813" y="0"/>
                  </a:lnTo>
                  <a:lnTo>
                    <a:pt x="87367" y="1377"/>
                  </a:lnTo>
                  <a:lnTo>
                    <a:pt x="58912" y="5857"/>
                  </a:lnTo>
                  <a:lnTo>
                    <a:pt x="54357" y="8519"/>
                  </a:lnTo>
                  <a:lnTo>
                    <a:pt x="28426" y="23669"/>
                  </a:lnTo>
                  <a:lnTo>
                    <a:pt x="7827" y="53675"/>
                  </a:lnTo>
                  <a:lnTo>
                    <a:pt x="0" y="96113"/>
                  </a:lnTo>
                  <a:lnTo>
                    <a:pt x="57470" y="96113"/>
                  </a:lnTo>
                  <a:lnTo>
                    <a:pt x="61074" y="77225"/>
                  </a:lnTo>
                  <a:lnTo>
                    <a:pt x="70036" y="64315"/>
                  </a:lnTo>
                  <a:lnTo>
                    <a:pt x="82394" y="57022"/>
                  </a:lnTo>
                  <a:lnTo>
                    <a:pt x="96813" y="54751"/>
                  </a:lnTo>
                  <a:lnTo>
                    <a:pt x="96813" y="54751"/>
                  </a:lnTo>
                  <a:lnTo>
                    <a:pt x="113600" y="57142"/>
                  </a:lnTo>
                  <a:lnTo>
                    <a:pt x="126063" y="64315"/>
                  </a:lnTo>
                  <a:lnTo>
                    <a:pt x="133684" y="77583"/>
                  </a:lnTo>
                  <a:lnTo>
                    <a:pt x="136360" y="96591"/>
                  </a:lnTo>
                  <a:lnTo>
                    <a:pt x="136360" y="96591"/>
                  </a:lnTo>
                  <a:lnTo>
                    <a:pt x="69829" y="247458"/>
                  </a:lnTo>
                  <a:lnTo>
                    <a:pt x="121325" y="247458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52622" y="6055562"/>
              <a:ext cx="76471" cy="82687"/>
            </a:xfrm>
            <a:prstGeom prst="rect">
              <a:avLst/>
            </a:prstGeom>
          </p:spPr>
        </p:pic>
      </p:grpSp>
      <p:grpSp>
        <p:nvGrpSpPr>
          <p:cNvPr id="107" name="object 107"/>
          <p:cNvGrpSpPr/>
          <p:nvPr/>
        </p:nvGrpSpPr>
        <p:grpSpPr>
          <a:xfrm>
            <a:off x="176562" y="143759"/>
            <a:ext cx="337185" cy="696595"/>
            <a:chOff x="176562" y="143759"/>
            <a:chExt cx="337185" cy="696595"/>
          </a:xfrm>
        </p:grpSpPr>
        <p:sp>
          <p:nvSpPr>
            <p:cNvPr id="108" name="object 108"/>
            <p:cNvSpPr/>
            <p:nvPr/>
          </p:nvSpPr>
          <p:spPr>
            <a:xfrm>
              <a:off x="181324" y="148522"/>
              <a:ext cx="327660" cy="687070"/>
            </a:xfrm>
            <a:custGeom>
              <a:avLst/>
              <a:gdLst/>
              <a:ahLst/>
              <a:cxnLst/>
              <a:rect l="l" t="t" r="r" b="b"/>
              <a:pathLst>
                <a:path w="327659" h="687069">
                  <a:moveTo>
                    <a:pt x="126142" y="686998"/>
                  </a:moveTo>
                  <a:lnTo>
                    <a:pt x="0" y="686998"/>
                  </a:lnTo>
                  <a:lnTo>
                    <a:pt x="0" y="0"/>
                  </a:lnTo>
                  <a:lnTo>
                    <a:pt x="121625" y="0"/>
                  </a:lnTo>
                  <a:lnTo>
                    <a:pt x="177071" y="10230"/>
                  </a:lnTo>
                  <a:lnTo>
                    <a:pt x="232479" y="43184"/>
                  </a:lnTo>
                  <a:lnTo>
                    <a:pt x="270512" y="87054"/>
                  </a:lnTo>
                  <a:lnTo>
                    <a:pt x="280932" y="107579"/>
                  </a:lnTo>
                  <a:lnTo>
                    <a:pt x="91299" y="107579"/>
                  </a:lnTo>
                  <a:lnTo>
                    <a:pt x="91299" y="580362"/>
                  </a:lnTo>
                  <a:lnTo>
                    <a:pt x="280592" y="580362"/>
                  </a:lnTo>
                  <a:lnTo>
                    <a:pt x="271641" y="598528"/>
                  </a:lnTo>
                  <a:lnTo>
                    <a:pt x="235508" y="643117"/>
                  </a:lnTo>
                  <a:lnTo>
                    <a:pt x="185019" y="675674"/>
                  </a:lnTo>
                  <a:lnTo>
                    <a:pt x="139166" y="684649"/>
                  </a:lnTo>
                  <a:lnTo>
                    <a:pt x="126142" y="686998"/>
                  </a:lnTo>
                  <a:close/>
                </a:path>
                <a:path w="327659" h="687069">
                  <a:moveTo>
                    <a:pt x="280592" y="580362"/>
                  </a:moveTo>
                  <a:lnTo>
                    <a:pt x="126142" y="580362"/>
                  </a:lnTo>
                  <a:lnTo>
                    <a:pt x="157435" y="574228"/>
                  </a:lnTo>
                  <a:lnTo>
                    <a:pt x="183890" y="556298"/>
                  </a:lnTo>
                  <a:lnTo>
                    <a:pt x="205989" y="524921"/>
                  </a:lnTo>
                  <a:lnTo>
                    <a:pt x="222926" y="480332"/>
                  </a:lnTo>
                  <a:lnTo>
                    <a:pt x="231798" y="431025"/>
                  </a:lnTo>
                  <a:lnTo>
                    <a:pt x="234863" y="372281"/>
                  </a:lnTo>
                  <a:lnTo>
                    <a:pt x="234863" y="314716"/>
                  </a:lnTo>
                  <a:lnTo>
                    <a:pt x="231798" y="258332"/>
                  </a:lnTo>
                  <a:lnTo>
                    <a:pt x="222926" y="209496"/>
                  </a:lnTo>
                  <a:lnTo>
                    <a:pt x="204376" y="162312"/>
                  </a:lnTo>
                  <a:lnTo>
                    <a:pt x="177760" y="128340"/>
                  </a:lnTo>
                  <a:lnTo>
                    <a:pt x="121625" y="107579"/>
                  </a:lnTo>
                  <a:lnTo>
                    <a:pt x="280932" y="107579"/>
                  </a:lnTo>
                  <a:lnTo>
                    <a:pt x="298418" y="142023"/>
                  </a:lnTo>
                  <a:lnTo>
                    <a:pt x="315422" y="205237"/>
                  </a:lnTo>
                  <a:lnTo>
                    <a:pt x="325598" y="289262"/>
                  </a:lnTo>
                  <a:lnTo>
                    <a:pt x="327453" y="372281"/>
                  </a:lnTo>
                  <a:lnTo>
                    <a:pt x="321353" y="452358"/>
                  </a:lnTo>
                  <a:lnTo>
                    <a:pt x="320356" y="462402"/>
                  </a:lnTo>
                  <a:lnTo>
                    <a:pt x="301014" y="537841"/>
                  </a:lnTo>
                  <a:lnTo>
                    <a:pt x="300354" y="540256"/>
                  </a:lnTo>
                  <a:lnTo>
                    <a:pt x="280592" y="580362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81324" y="148522"/>
              <a:ext cx="327660" cy="687070"/>
            </a:xfrm>
            <a:custGeom>
              <a:avLst/>
              <a:gdLst/>
              <a:ahLst/>
              <a:cxnLst/>
              <a:rect l="l" t="t" r="r" b="b"/>
              <a:pathLst>
                <a:path w="327659" h="687069">
                  <a:moveTo>
                    <a:pt x="126142" y="686998"/>
                  </a:moveTo>
                  <a:lnTo>
                    <a:pt x="139166" y="684649"/>
                  </a:lnTo>
                  <a:lnTo>
                    <a:pt x="185019" y="675674"/>
                  </a:lnTo>
                  <a:lnTo>
                    <a:pt x="191744" y="671381"/>
                  </a:lnTo>
                  <a:lnTo>
                    <a:pt x="235508" y="643117"/>
                  </a:lnTo>
                  <a:lnTo>
                    <a:pt x="271641" y="598528"/>
                  </a:lnTo>
                  <a:lnTo>
                    <a:pt x="300354" y="540256"/>
                  </a:lnTo>
                  <a:lnTo>
                    <a:pt x="301014" y="537841"/>
                  </a:lnTo>
                  <a:lnTo>
                    <a:pt x="320356" y="462402"/>
                  </a:lnTo>
                  <a:lnTo>
                    <a:pt x="321353" y="452358"/>
                  </a:lnTo>
                  <a:lnTo>
                    <a:pt x="327453" y="372281"/>
                  </a:lnTo>
                  <a:lnTo>
                    <a:pt x="327453" y="315660"/>
                  </a:lnTo>
                  <a:lnTo>
                    <a:pt x="325598" y="289262"/>
                  </a:lnTo>
                  <a:lnTo>
                    <a:pt x="319872" y="222236"/>
                  </a:lnTo>
                  <a:lnTo>
                    <a:pt x="315422" y="205237"/>
                  </a:lnTo>
                  <a:lnTo>
                    <a:pt x="298418" y="142023"/>
                  </a:lnTo>
                  <a:lnTo>
                    <a:pt x="270512" y="87054"/>
                  </a:lnTo>
                  <a:lnTo>
                    <a:pt x="234218" y="44352"/>
                  </a:lnTo>
                  <a:lnTo>
                    <a:pt x="232479" y="43184"/>
                  </a:lnTo>
                  <a:lnTo>
                    <a:pt x="182600" y="11560"/>
                  </a:lnTo>
                  <a:lnTo>
                    <a:pt x="177071" y="10230"/>
                  </a:lnTo>
                  <a:lnTo>
                    <a:pt x="121625" y="0"/>
                  </a:lnTo>
                  <a:lnTo>
                    <a:pt x="0" y="0"/>
                  </a:lnTo>
                  <a:lnTo>
                    <a:pt x="0" y="686998"/>
                  </a:lnTo>
                  <a:lnTo>
                    <a:pt x="126142" y="686998"/>
                  </a:lnTo>
                  <a:close/>
                </a:path>
                <a:path w="327659" h="687069">
                  <a:moveTo>
                    <a:pt x="121625" y="107579"/>
                  </a:moveTo>
                  <a:lnTo>
                    <a:pt x="152113" y="113005"/>
                  </a:lnTo>
                  <a:lnTo>
                    <a:pt x="177760" y="128340"/>
                  </a:lnTo>
                  <a:lnTo>
                    <a:pt x="204376" y="162312"/>
                  </a:lnTo>
                  <a:lnTo>
                    <a:pt x="222926" y="209496"/>
                  </a:lnTo>
                  <a:lnTo>
                    <a:pt x="231798" y="258332"/>
                  </a:lnTo>
                  <a:lnTo>
                    <a:pt x="234863" y="314716"/>
                  </a:lnTo>
                  <a:lnTo>
                    <a:pt x="234863" y="372281"/>
                  </a:lnTo>
                  <a:lnTo>
                    <a:pt x="231798" y="431025"/>
                  </a:lnTo>
                  <a:lnTo>
                    <a:pt x="126142" y="580362"/>
                  </a:lnTo>
                  <a:lnTo>
                    <a:pt x="91299" y="580362"/>
                  </a:lnTo>
                  <a:lnTo>
                    <a:pt x="91299" y="107579"/>
                  </a:lnTo>
                  <a:lnTo>
                    <a:pt x="121625" y="107579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568585" y="310790"/>
            <a:ext cx="327025" cy="539115"/>
            <a:chOff x="568585" y="310790"/>
            <a:chExt cx="327025" cy="539115"/>
          </a:xfrm>
        </p:grpSpPr>
        <p:sp>
          <p:nvSpPr>
            <p:cNvPr id="111" name="object 111"/>
            <p:cNvSpPr/>
            <p:nvPr/>
          </p:nvSpPr>
          <p:spPr>
            <a:xfrm>
              <a:off x="573348" y="315553"/>
              <a:ext cx="317500" cy="529590"/>
            </a:xfrm>
            <a:custGeom>
              <a:avLst/>
              <a:gdLst/>
              <a:ahLst/>
              <a:cxnLst/>
              <a:rect l="l" t="t" r="r" b="b"/>
              <a:pathLst>
                <a:path w="317500" h="529590">
                  <a:moveTo>
                    <a:pt x="97429" y="161369"/>
                  </a:moveTo>
                  <a:lnTo>
                    <a:pt x="7742" y="161369"/>
                  </a:lnTo>
                  <a:lnTo>
                    <a:pt x="17582" y="99558"/>
                  </a:lnTo>
                  <a:lnTo>
                    <a:pt x="46456" y="48127"/>
                  </a:lnTo>
                  <a:lnTo>
                    <a:pt x="92429" y="12975"/>
                  </a:lnTo>
                  <a:lnTo>
                    <a:pt x="154854" y="0"/>
                  </a:lnTo>
                  <a:lnTo>
                    <a:pt x="210753" y="10612"/>
                  </a:lnTo>
                  <a:lnTo>
                    <a:pt x="213731" y="11324"/>
                  </a:lnTo>
                  <a:lnTo>
                    <a:pt x="260995" y="44824"/>
                  </a:lnTo>
                  <a:lnTo>
                    <a:pt x="290836" y="98142"/>
                  </a:lnTo>
                  <a:lnTo>
                    <a:pt x="150015" y="98142"/>
                  </a:lnTo>
                  <a:lnTo>
                    <a:pt x="125496" y="103096"/>
                  </a:lnTo>
                  <a:lnTo>
                    <a:pt x="108720" y="117016"/>
                  </a:lnTo>
                  <a:lnTo>
                    <a:pt x="100171" y="136361"/>
                  </a:lnTo>
                  <a:lnTo>
                    <a:pt x="97429" y="161369"/>
                  </a:lnTo>
                  <a:close/>
                </a:path>
                <a:path w="317500" h="529590">
                  <a:moveTo>
                    <a:pt x="121947" y="529403"/>
                  </a:moveTo>
                  <a:lnTo>
                    <a:pt x="72749" y="518079"/>
                  </a:lnTo>
                  <a:lnTo>
                    <a:pt x="34197" y="486466"/>
                  </a:lnTo>
                  <a:lnTo>
                    <a:pt x="9032" y="438102"/>
                  </a:lnTo>
                  <a:lnTo>
                    <a:pt x="0" y="376999"/>
                  </a:lnTo>
                  <a:lnTo>
                    <a:pt x="11291" y="301741"/>
                  </a:lnTo>
                  <a:lnTo>
                    <a:pt x="45165" y="247715"/>
                  </a:lnTo>
                  <a:lnTo>
                    <a:pt x="95332" y="218225"/>
                  </a:lnTo>
                  <a:lnTo>
                    <a:pt x="135141" y="212021"/>
                  </a:lnTo>
                  <a:lnTo>
                    <a:pt x="163888" y="208081"/>
                  </a:lnTo>
                  <a:lnTo>
                    <a:pt x="213893" y="208081"/>
                  </a:lnTo>
                  <a:lnTo>
                    <a:pt x="213893" y="177883"/>
                  </a:lnTo>
                  <a:lnTo>
                    <a:pt x="210022" y="145562"/>
                  </a:lnTo>
                  <a:lnTo>
                    <a:pt x="198407" y="120790"/>
                  </a:lnTo>
                  <a:lnTo>
                    <a:pt x="178244" y="104040"/>
                  </a:lnTo>
                  <a:lnTo>
                    <a:pt x="150015" y="98142"/>
                  </a:lnTo>
                  <a:lnTo>
                    <a:pt x="290836" y="98142"/>
                  </a:lnTo>
                  <a:lnTo>
                    <a:pt x="292291" y="100756"/>
                  </a:lnTo>
                  <a:lnTo>
                    <a:pt x="303580" y="178827"/>
                  </a:lnTo>
                  <a:lnTo>
                    <a:pt x="303580" y="286406"/>
                  </a:lnTo>
                  <a:lnTo>
                    <a:pt x="168081" y="286406"/>
                  </a:lnTo>
                  <a:lnTo>
                    <a:pt x="132272" y="292304"/>
                  </a:lnTo>
                  <a:lnTo>
                    <a:pt x="108075" y="308583"/>
                  </a:lnTo>
                  <a:lnTo>
                    <a:pt x="94202" y="334298"/>
                  </a:lnTo>
                  <a:lnTo>
                    <a:pt x="89687" y="366619"/>
                  </a:lnTo>
                  <a:lnTo>
                    <a:pt x="93074" y="391862"/>
                  </a:lnTo>
                  <a:lnTo>
                    <a:pt x="102914" y="411444"/>
                  </a:lnTo>
                  <a:lnTo>
                    <a:pt x="118883" y="423475"/>
                  </a:lnTo>
                  <a:lnTo>
                    <a:pt x="140982" y="427958"/>
                  </a:lnTo>
                  <a:lnTo>
                    <a:pt x="305157" y="427958"/>
                  </a:lnTo>
                  <a:lnTo>
                    <a:pt x="307129" y="465705"/>
                  </a:lnTo>
                  <a:lnTo>
                    <a:pt x="308604" y="472311"/>
                  </a:lnTo>
                  <a:lnTo>
                    <a:pt x="217119" y="472311"/>
                  </a:lnTo>
                  <a:lnTo>
                    <a:pt x="200021" y="494487"/>
                  </a:lnTo>
                  <a:lnTo>
                    <a:pt x="178728" y="512417"/>
                  </a:lnTo>
                  <a:lnTo>
                    <a:pt x="152597" y="524921"/>
                  </a:lnTo>
                  <a:lnTo>
                    <a:pt x="121947" y="529403"/>
                  </a:lnTo>
                  <a:close/>
                </a:path>
                <a:path w="317500" h="529590">
                  <a:moveTo>
                    <a:pt x="305157" y="427958"/>
                  </a:moveTo>
                  <a:lnTo>
                    <a:pt x="140982" y="427958"/>
                  </a:lnTo>
                  <a:lnTo>
                    <a:pt x="166146" y="423239"/>
                  </a:lnTo>
                  <a:lnTo>
                    <a:pt x="187116" y="410972"/>
                  </a:lnTo>
                  <a:lnTo>
                    <a:pt x="203246" y="393749"/>
                  </a:lnTo>
                  <a:lnTo>
                    <a:pt x="213893" y="374168"/>
                  </a:lnTo>
                  <a:lnTo>
                    <a:pt x="213893" y="286406"/>
                  </a:lnTo>
                  <a:lnTo>
                    <a:pt x="303580" y="286406"/>
                  </a:lnTo>
                  <a:lnTo>
                    <a:pt x="303580" y="397760"/>
                  </a:lnTo>
                  <a:lnTo>
                    <a:pt x="305157" y="427958"/>
                  </a:lnTo>
                  <a:close/>
                </a:path>
                <a:path w="317500" h="529590">
                  <a:moveTo>
                    <a:pt x="317452" y="519967"/>
                  </a:moveTo>
                  <a:lnTo>
                    <a:pt x="226475" y="519967"/>
                  </a:lnTo>
                  <a:lnTo>
                    <a:pt x="220991" y="498262"/>
                  </a:lnTo>
                  <a:lnTo>
                    <a:pt x="217119" y="472311"/>
                  </a:lnTo>
                  <a:lnTo>
                    <a:pt x="308604" y="472311"/>
                  </a:lnTo>
                  <a:lnTo>
                    <a:pt x="317452" y="511945"/>
                  </a:lnTo>
                  <a:lnTo>
                    <a:pt x="317452" y="51996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73348" y="315553"/>
              <a:ext cx="317500" cy="529590"/>
            </a:xfrm>
            <a:custGeom>
              <a:avLst/>
              <a:gdLst/>
              <a:ahLst/>
              <a:cxnLst/>
              <a:rect l="l" t="t" r="r" b="b"/>
              <a:pathLst>
                <a:path w="317500" h="529590">
                  <a:moveTo>
                    <a:pt x="317452" y="519967"/>
                  </a:moveTo>
                  <a:lnTo>
                    <a:pt x="317452" y="511945"/>
                  </a:lnTo>
                  <a:lnTo>
                    <a:pt x="307129" y="465705"/>
                  </a:lnTo>
                  <a:lnTo>
                    <a:pt x="303580" y="397760"/>
                  </a:lnTo>
                  <a:lnTo>
                    <a:pt x="303580" y="178827"/>
                  </a:lnTo>
                  <a:lnTo>
                    <a:pt x="301137" y="161927"/>
                  </a:lnTo>
                  <a:lnTo>
                    <a:pt x="292289" y="100737"/>
                  </a:lnTo>
                  <a:lnTo>
                    <a:pt x="260995" y="44824"/>
                  </a:lnTo>
                  <a:lnTo>
                    <a:pt x="213731" y="11324"/>
                  </a:lnTo>
                  <a:lnTo>
                    <a:pt x="210753" y="10612"/>
                  </a:lnTo>
                  <a:lnTo>
                    <a:pt x="154854" y="0"/>
                  </a:lnTo>
                  <a:lnTo>
                    <a:pt x="133256" y="4417"/>
                  </a:lnTo>
                  <a:lnTo>
                    <a:pt x="92429" y="12975"/>
                  </a:lnTo>
                  <a:lnTo>
                    <a:pt x="84118" y="19330"/>
                  </a:lnTo>
                  <a:lnTo>
                    <a:pt x="46456" y="48127"/>
                  </a:lnTo>
                  <a:lnTo>
                    <a:pt x="17582" y="99558"/>
                  </a:lnTo>
                  <a:lnTo>
                    <a:pt x="7742" y="161369"/>
                  </a:lnTo>
                  <a:lnTo>
                    <a:pt x="97429" y="161369"/>
                  </a:lnTo>
                  <a:lnTo>
                    <a:pt x="100171" y="136361"/>
                  </a:lnTo>
                  <a:lnTo>
                    <a:pt x="108720" y="117016"/>
                  </a:lnTo>
                  <a:lnTo>
                    <a:pt x="125496" y="103096"/>
                  </a:lnTo>
                  <a:lnTo>
                    <a:pt x="150015" y="98142"/>
                  </a:lnTo>
                  <a:lnTo>
                    <a:pt x="150015" y="98142"/>
                  </a:lnTo>
                  <a:lnTo>
                    <a:pt x="178244" y="104040"/>
                  </a:lnTo>
                  <a:lnTo>
                    <a:pt x="198407" y="120790"/>
                  </a:lnTo>
                  <a:lnTo>
                    <a:pt x="210022" y="145562"/>
                  </a:lnTo>
                  <a:lnTo>
                    <a:pt x="213893" y="177883"/>
                  </a:lnTo>
                  <a:lnTo>
                    <a:pt x="213893" y="208081"/>
                  </a:lnTo>
                  <a:lnTo>
                    <a:pt x="163888" y="208081"/>
                  </a:lnTo>
                  <a:lnTo>
                    <a:pt x="135141" y="212021"/>
                  </a:lnTo>
                  <a:lnTo>
                    <a:pt x="95332" y="218225"/>
                  </a:lnTo>
                  <a:lnTo>
                    <a:pt x="82280" y="225898"/>
                  </a:lnTo>
                  <a:lnTo>
                    <a:pt x="45165" y="247715"/>
                  </a:lnTo>
                  <a:lnTo>
                    <a:pt x="43222" y="250815"/>
                  </a:lnTo>
                  <a:lnTo>
                    <a:pt x="11291" y="301741"/>
                  </a:lnTo>
                  <a:lnTo>
                    <a:pt x="0" y="376999"/>
                  </a:lnTo>
                  <a:lnTo>
                    <a:pt x="9032" y="438102"/>
                  </a:lnTo>
                  <a:lnTo>
                    <a:pt x="34197" y="486466"/>
                  </a:lnTo>
                  <a:lnTo>
                    <a:pt x="72749" y="518079"/>
                  </a:lnTo>
                  <a:lnTo>
                    <a:pt x="121947" y="529403"/>
                  </a:lnTo>
                  <a:lnTo>
                    <a:pt x="121947" y="529403"/>
                  </a:lnTo>
                  <a:lnTo>
                    <a:pt x="152597" y="524921"/>
                  </a:lnTo>
                  <a:lnTo>
                    <a:pt x="178728" y="512417"/>
                  </a:lnTo>
                  <a:lnTo>
                    <a:pt x="200021" y="494487"/>
                  </a:lnTo>
                  <a:lnTo>
                    <a:pt x="217119" y="472311"/>
                  </a:lnTo>
                  <a:lnTo>
                    <a:pt x="220991" y="498262"/>
                  </a:lnTo>
                  <a:lnTo>
                    <a:pt x="226475" y="519967"/>
                  </a:lnTo>
                  <a:lnTo>
                    <a:pt x="317452" y="519967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8272" y="597197"/>
              <a:ext cx="133731" cy="151076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967383" y="195190"/>
            <a:ext cx="324485" cy="655320"/>
            <a:chOff x="967383" y="195190"/>
            <a:chExt cx="324485" cy="655320"/>
          </a:xfrm>
        </p:grpSpPr>
        <p:sp>
          <p:nvSpPr>
            <p:cNvPr id="115" name="object 115"/>
            <p:cNvSpPr/>
            <p:nvPr/>
          </p:nvSpPr>
          <p:spPr>
            <a:xfrm>
              <a:off x="972145" y="199952"/>
              <a:ext cx="314960" cy="645795"/>
            </a:xfrm>
            <a:custGeom>
              <a:avLst/>
              <a:gdLst/>
              <a:ahLst/>
              <a:cxnLst/>
              <a:rect l="l" t="t" r="r" b="b"/>
              <a:pathLst>
                <a:path w="314959" h="645794">
                  <a:moveTo>
                    <a:pt x="169372" y="125037"/>
                  </a:moveTo>
                  <a:lnTo>
                    <a:pt x="79685" y="125037"/>
                  </a:lnTo>
                  <a:lnTo>
                    <a:pt x="79685" y="0"/>
                  </a:lnTo>
                  <a:lnTo>
                    <a:pt x="169372" y="0"/>
                  </a:lnTo>
                  <a:lnTo>
                    <a:pt x="169372" y="125037"/>
                  </a:lnTo>
                  <a:close/>
                </a:path>
                <a:path w="314959" h="645794">
                  <a:moveTo>
                    <a:pt x="299709" y="221764"/>
                  </a:moveTo>
                  <a:lnTo>
                    <a:pt x="0" y="221764"/>
                  </a:lnTo>
                  <a:lnTo>
                    <a:pt x="0" y="125037"/>
                  </a:lnTo>
                  <a:lnTo>
                    <a:pt x="299709" y="125037"/>
                  </a:lnTo>
                  <a:lnTo>
                    <a:pt x="299709" y="221764"/>
                  </a:lnTo>
                  <a:close/>
                </a:path>
                <a:path w="314959" h="645794">
                  <a:moveTo>
                    <a:pt x="206473" y="645476"/>
                  </a:moveTo>
                  <a:lnTo>
                    <a:pt x="154370" y="634388"/>
                  </a:lnTo>
                  <a:lnTo>
                    <a:pt x="114527" y="599707"/>
                  </a:lnTo>
                  <a:lnTo>
                    <a:pt x="88719" y="540492"/>
                  </a:lnTo>
                  <a:lnTo>
                    <a:pt x="79685" y="453909"/>
                  </a:lnTo>
                  <a:lnTo>
                    <a:pt x="79685" y="221764"/>
                  </a:lnTo>
                  <a:lnTo>
                    <a:pt x="169372" y="221764"/>
                  </a:lnTo>
                  <a:lnTo>
                    <a:pt x="169372" y="441169"/>
                  </a:lnTo>
                  <a:lnTo>
                    <a:pt x="173727" y="487646"/>
                  </a:lnTo>
                  <a:lnTo>
                    <a:pt x="186148" y="517135"/>
                  </a:lnTo>
                  <a:lnTo>
                    <a:pt x="205667" y="533178"/>
                  </a:lnTo>
                  <a:lnTo>
                    <a:pt x="231314" y="537897"/>
                  </a:lnTo>
                  <a:lnTo>
                    <a:pt x="307529" y="537897"/>
                  </a:lnTo>
                  <a:lnTo>
                    <a:pt x="314871" y="613863"/>
                  </a:lnTo>
                  <a:lnTo>
                    <a:pt x="292933" y="627782"/>
                  </a:lnTo>
                  <a:lnTo>
                    <a:pt x="266156" y="637455"/>
                  </a:lnTo>
                  <a:lnTo>
                    <a:pt x="236637" y="643353"/>
                  </a:lnTo>
                  <a:lnTo>
                    <a:pt x="206473" y="645476"/>
                  </a:lnTo>
                  <a:close/>
                </a:path>
                <a:path w="314959" h="645794">
                  <a:moveTo>
                    <a:pt x="307529" y="537897"/>
                  </a:moveTo>
                  <a:lnTo>
                    <a:pt x="231314" y="537897"/>
                  </a:lnTo>
                  <a:lnTo>
                    <a:pt x="252445" y="536481"/>
                  </a:lnTo>
                  <a:lnTo>
                    <a:pt x="273254" y="532706"/>
                  </a:lnTo>
                  <a:lnTo>
                    <a:pt x="291481" y="528460"/>
                  </a:lnTo>
                  <a:lnTo>
                    <a:pt x="306161" y="523741"/>
                  </a:lnTo>
                  <a:lnTo>
                    <a:pt x="307529" y="53789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72145" y="199952"/>
              <a:ext cx="314960" cy="645795"/>
            </a:xfrm>
            <a:custGeom>
              <a:avLst/>
              <a:gdLst/>
              <a:ahLst/>
              <a:cxnLst/>
              <a:rect l="l" t="t" r="r" b="b"/>
              <a:pathLst>
                <a:path w="314959" h="645794">
                  <a:moveTo>
                    <a:pt x="79685" y="0"/>
                  </a:moveTo>
                  <a:lnTo>
                    <a:pt x="79685" y="125037"/>
                  </a:lnTo>
                  <a:lnTo>
                    <a:pt x="0" y="125037"/>
                  </a:lnTo>
                  <a:lnTo>
                    <a:pt x="0" y="221764"/>
                  </a:lnTo>
                  <a:lnTo>
                    <a:pt x="79685" y="221764"/>
                  </a:lnTo>
                  <a:lnTo>
                    <a:pt x="79685" y="453909"/>
                  </a:lnTo>
                  <a:lnTo>
                    <a:pt x="82919" y="484905"/>
                  </a:lnTo>
                  <a:lnTo>
                    <a:pt x="88719" y="540492"/>
                  </a:lnTo>
                  <a:lnTo>
                    <a:pt x="90696" y="545030"/>
                  </a:lnTo>
                  <a:lnTo>
                    <a:pt x="114527" y="599707"/>
                  </a:lnTo>
                  <a:lnTo>
                    <a:pt x="154370" y="634388"/>
                  </a:lnTo>
                  <a:lnTo>
                    <a:pt x="206473" y="645476"/>
                  </a:lnTo>
                  <a:lnTo>
                    <a:pt x="206473" y="645476"/>
                  </a:lnTo>
                  <a:lnTo>
                    <a:pt x="236637" y="643353"/>
                  </a:lnTo>
                  <a:lnTo>
                    <a:pt x="266156" y="637455"/>
                  </a:lnTo>
                  <a:lnTo>
                    <a:pt x="292933" y="627782"/>
                  </a:lnTo>
                  <a:lnTo>
                    <a:pt x="314871" y="613863"/>
                  </a:lnTo>
                  <a:lnTo>
                    <a:pt x="306161" y="523741"/>
                  </a:lnTo>
                  <a:lnTo>
                    <a:pt x="291481" y="528460"/>
                  </a:lnTo>
                  <a:lnTo>
                    <a:pt x="231314" y="537897"/>
                  </a:lnTo>
                  <a:lnTo>
                    <a:pt x="231314" y="537897"/>
                  </a:lnTo>
                  <a:lnTo>
                    <a:pt x="169372" y="441169"/>
                  </a:lnTo>
                  <a:lnTo>
                    <a:pt x="169372" y="221764"/>
                  </a:lnTo>
                  <a:lnTo>
                    <a:pt x="299709" y="221764"/>
                  </a:lnTo>
                  <a:lnTo>
                    <a:pt x="299709" y="125037"/>
                  </a:lnTo>
                  <a:lnTo>
                    <a:pt x="169372" y="125037"/>
                  </a:lnTo>
                  <a:lnTo>
                    <a:pt x="169372" y="0"/>
                  </a:lnTo>
                  <a:lnTo>
                    <a:pt x="79685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117"/>
          <p:cNvGrpSpPr/>
          <p:nvPr/>
        </p:nvGrpSpPr>
        <p:grpSpPr>
          <a:xfrm>
            <a:off x="1359083" y="310790"/>
            <a:ext cx="327025" cy="539115"/>
            <a:chOff x="1359083" y="310790"/>
            <a:chExt cx="327025" cy="539115"/>
          </a:xfrm>
        </p:grpSpPr>
        <p:sp>
          <p:nvSpPr>
            <p:cNvPr id="118" name="object 118"/>
            <p:cNvSpPr/>
            <p:nvPr/>
          </p:nvSpPr>
          <p:spPr>
            <a:xfrm>
              <a:off x="1363846" y="315553"/>
              <a:ext cx="317500" cy="529590"/>
            </a:xfrm>
            <a:custGeom>
              <a:avLst/>
              <a:gdLst/>
              <a:ahLst/>
              <a:cxnLst/>
              <a:rect l="l" t="t" r="r" b="b"/>
              <a:pathLst>
                <a:path w="317500" h="529590">
                  <a:moveTo>
                    <a:pt x="97429" y="161369"/>
                  </a:moveTo>
                  <a:lnTo>
                    <a:pt x="7742" y="161369"/>
                  </a:lnTo>
                  <a:lnTo>
                    <a:pt x="17582" y="99558"/>
                  </a:lnTo>
                  <a:lnTo>
                    <a:pt x="46456" y="48127"/>
                  </a:lnTo>
                  <a:lnTo>
                    <a:pt x="92429" y="12975"/>
                  </a:lnTo>
                  <a:lnTo>
                    <a:pt x="154854" y="0"/>
                  </a:lnTo>
                  <a:lnTo>
                    <a:pt x="210797" y="10623"/>
                  </a:lnTo>
                  <a:lnTo>
                    <a:pt x="213731" y="11324"/>
                  </a:lnTo>
                  <a:lnTo>
                    <a:pt x="260995" y="44824"/>
                  </a:lnTo>
                  <a:lnTo>
                    <a:pt x="290837" y="98142"/>
                  </a:lnTo>
                  <a:lnTo>
                    <a:pt x="150015" y="98142"/>
                  </a:lnTo>
                  <a:lnTo>
                    <a:pt x="125496" y="103096"/>
                  </a:lnTo>
                  <a:lnTo>
                    <a:pt x="108720" y="117016"/>
                  </a:lnTo>
                  <a:lnTo>
                    <a:pt x="100171" y="136361"/>
                  </a:lnTo>
                  <a:lnTo>
                    <a:pt x="97429" y="161369"/>
                  </a:lnTo>
                  <a:close/>
                </a:path>
                <a:path w="317500" h="529590">
                  <a:moveTo>
                    <a:pt x="121947" y="529403"/>
                  </a:moveTo>
                  <a:lnTo>
                    <a:pt x="72749" y="518079"/>
                  </a:lnTo>
                  <a:lnTo>
                    <a:pt x="34197" y="486466"/>
                  </a:lnTo>
                  <a:lnTo>
                    <a:pt x="9032" y="438102"/>
                  </a:lnTo>
                  <a:lnTo>
                    <a:pt x="0" y="376999"/>
                  </a:lnTo>
                  <a:lnTo>
                    <a:pt x="11291" y="301741"/>
                  </a:lnTo>
                  <a:lnTo>
                    <a:pt x="45165" y="247715"/>
                  </a:lnTo>
                  <a:lnTo>
                    <a:pt x="95332" y="218225"/>
                  </a:lnTo>
                  <a:lnTo>
                    <a:pt x="135124" y="212025"/>
                  </a:lnTo>
                  <a:lnTo>
                    <a:pt x="163888" y="208081"/>
                  </a:lnTo>
                  <a:lnTo>
                    <a:pt x="213893" y="208081"/>
                  </a:lnTo>
                  <a:lnTo>
                    <a:pt x="213893" y="177883"/>
                  </a:lnTo>
                  <a:lnTo>
                    <a:pt x="210022" y="145562"/>
                  </a:lnTo>
                  <a:lnTo>
                    <a:pt x="198407" y="120790"/>
                  </a:lnTo>
                  <a:lnTo>
                    <a:pt x="178244" y="104040"/>
                  </a:lnTo>
                  <a:lnTo>
                    <a:pt x="150015" y="98142"/>
                  </a:lnTo>
                  <a:lnTo>
                    <a:pt x="290837" y="98142"/>
                  </a:lnTo>
                  <a:lnTo>
                    <a:pt x="292289" y="100737"/>
                  </a:lnTo>
                  <a:lnTo>
                    <a:pt x="303580" y="178827"/>
                  </a:lnTo>
                  <a:lnTo>
                    <a:pt x="303580" y="286406"/>
                  </a:lnTo>
                  <a:lnTo>
                    <a:pt x="168081" y="286406"/>
                  </a:lnTo>
                  <a:lnTo>
                    <a:pt x="132272" y="292304"/>
                  </a:lnTo>
                  <a:lnTo>
                    <a:pt x="108075" y="308583"/>
                  </a:lnTo>
                  <a:lnTo>
                    <a:pt x="94202" y="334298"/>
                  </a:lnTo>
                  <a:lnTo>
                    <a:pt x="89687" y="366619"/>
                  </a:lnTo>
                  <a:lnTo>
                    <a:pt x="93074" y="391862"/>
                  </a:lnTo>
                  <a:lnTo>
                    <a:pt x="102914" y="411444"/>
                  </a:lnTo>
                  <a:lnTo>
                    <a:pt x="118883" y="423475"/>
                  </a:lnTo>
                  <a:lnTo>
                    <a:pt x="140982" y="427958"/>
                  </a:lnTo>
                  <a:lnTo>
                    <a:pt x="305157" y="427958"/>
                  </a:lnTo>
                  <a:lnTo>
                    <a:pt x="307129" y="465705"/>
                  </a:lnTo>
                  <a:lnTo>
                    <a:pt x="308604" y="472311"/>
                  </a:lnTo>
                  <a:lnTo>
                    <a:pt x="217119" y="472311"/>
                  </a:lnTo>
                  <a:lnTo>
                    <a:pt x="200021" y="494487"/>
                  </a:lnTo>
                  <a:lnTo>
                    <a:pt x="178728" y="512417"/>
                  </a:lnTo>
                  <a:lnTo>
                    <a:pt x="152597" y="524921"/>
                  </a:lnTo>
                  <a:lnTo>
                    <a:pt x="121947" y="529403"/>
                  </a:lnTo>
                  <a:close/>
                </a:path>
                <a:path w="317500" h="529590">
                  <a:moveTo>
                    <a:pt x="305157" y="427958"/>
                  </a:moveTo>
                  <a:lnTo>
                    <a:pt x="140982" y="427958"/>
                  </a:lnTo>
                  <a:lnTo>
                    <a:pt x="166146" y="423239"/>
                  </a:lnTo>
                  <a:lnTo>
                    <a:pt x="187116" y="410972"/>
                  </a:lnTo>
                  <a:lnTo>
                    <a:pt x="203246" y="393749"/>
                  </a:lnTo>
                  <a:lnTo>
                    <a:pt x="213893" y="374168"/>
                  </a:lnTo>
                  <a:lnTo>
                    <a:pt x="213893" y="286406"/>
                  </a:lnTo>
                  <a:lnTo>
                    <a:pt x="303580" y="286406"/>
                  </a:lnTo>
                  <a:lnTo>
                    <a:pt x="303580" y="397760"/>
                  </a:lnTo>
                  <a:lnTo>
                    <a:pt x="305157" y="427958"/>
                  </a:lnTo>
                  <a:close/>
                </a:path>
                <a:path w="317500" h="529590">
                  <a:moveTo>
                    <a:pt x="317452" y="519967"/>
                  </a:moveTo>
                  <a:lnTo>
                    <a:pt x="226475" y="519967"/>
                  </a:lnTo>
                  <a:lnTo>
                    <a:pt x="220991" y="498262"/>
                  </a:lnTo>
                  <a:lnTo>
                    <a:pt x="217119" y="472311"/>
                  </a:lnTo>
                  <a:lnTo>
                    <a:pt x="308604" y="472311"/>
                  </a:lnTo>
                  <a:lnTo>
                    <a:pt x="317452" y="511945"/>
                  </a:lnTo>
                  <a:lnTo>
                    <a:pt x="317452" y="51996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363846" y="315553"/>
              <a:ext cx="317500" cy="529590"/>
            </a:xfrm>
            <a:custGeom>
              <a:avLst/>
              <a:gdLst/>
              <a:ahLst/>
              <a:cxnLst/>
              <a:rect l="l" t="t" r="r" b="b"/>
              <a:pathLst>
                <a:path w="317500" h="529590">
                  <a:moveTo>
                    <a:pt x="317452" y="519967"/>
                  </a:moveTo>
                  <a:lnTo>
                    <a:pt x="317452" y="511945"/>
                  </a:lnTo>
                  <a:lnTo>
                    <a:pt x="307129" y="465705"/>
                  </a:lnTo>
                  <a:lnTo>
                    <a:pt x="303580" y="397760"/>
                  </a:lnTo>
                  <a:lnTo>
                    <a:pt x="303580" y="178827"/>
                  </a:lnTo>
                  <a:lnTo>
                    <a:pt x="301146" y="161992"/>
                  </a:lnTo>
                  <a:lnTo>
                    <a:pt x="292289" y="100737"/>
                  </a:lnTo>
                  <a:lnTo>
                    <a:pt x="260995" y="44824"/>
                  </a:lnTo>
                  <a:lnTo>
                    <a:pt x="213731" y="11324"/>
                  </a:lnTo>
                  <a:lnTo>
                    <a:pt x="210797" y="10623"/>
                  </a:lnTo>
                  <a:lnTo>
                    <a:pt x="154854" y="0"/>
                  </a:lnTo>
                  <a:lnTo>
                    <a:pt x="133241" y="4423"/>
                  </a:lnTo>
                  <a:lnTo>
                    <a:pt x="92429" y="12975"/>
                  </a:lnTo>
                  <a:lnTo>
                    <a:pt x="84087" y="19354"/>
                  </a:lnTo>
                  <a:lnTo>
                    <a:pt x="46456" y="48127"/>
                  </a:lnTo>
                  <a:lnTo>
                    <a:pt x="17582" y="99558"/>
                  </a:lnTo>
                  <a:lnTo>
                    <a:pt x="7742" y="161369"/>
                  </a:lnTo>
                  <a:lnTo>
                    <a:pt x="97429" y="161369"/>
                  </a:lnTo>
                  <a:lnTo>
                    <a:pt x="100171" y="136361"/>
                  </a:lnTo>
                  <a:lnTo>
                    <a:pt x="108720" y="117016"/>
                  </a:lnTo>
                  <a:lnTo>
                    <a:pt x="125496" y="103096"/>
                  </a:lnTo>
                  <a:lnTo>
                    <a:pt x="150015" y="98142"/>
                  </a:lnTo>
                  <a:lnTo>
                    <a:pt x="150015" y="98142"/>
                  </a:lnTo>
                  <a:lnTo>
                    <a:pt x="178244" y="104040"/>
                  </a:lnTo>
                  <a:lnTo>
                    <a:pt x="198407" y="120790"/>
                  </a:lnTo>
                  <a:lnTo>
                    <a:pt x="210022" y="145562"/>
                  </a:lnTo>
                  <a:lnTo>
                    <a:pt x="213893" y="177883"/>
                  </a:lnTo>
                  <a:lnTo>
                    <a:pt x="213893" y="208081"/>
                  </a:lnTo>
                  <a:lnTo>
                    <a:pt x="163888" y="208081"/>
                  </a:lnTo>
                  <a:lnTo>
                    <a:pt x="135124" y="212025"/>
                  </a:lnTo>
                  <a:lnTo>
                    <a:pt x="95332" y="218225"/>
                  </a:lnTo>
                  <a:lnTo>
                    <a:pt x="82263" y="225908"/>
                  </a:lnTo>
                  <a:lnTo>
                    <a:pt x="45165" y="247715"/>
                  </a:lnTo>
                  <a:lnTo>
                    <a:pt x="43250" y="250770"/>
                  </a:lnTo>
                  <a:lnTo>
                    <a:pt x="11291" y="301741"/>
                  </a:lnTo>
                  <a:lnTo>
                    <a:pt x="0" y="376999"/>
                  </a:lnTo>
                  <a:lnTo>
                    <a:pt x="9032" y="438102"/>
                  </a:lnTo>
                  <a:lnTo>
                    <a:pt x="34197" y="486466"/>
                  </a:lnTo>
                  <a:lnTo>
                    <a:pt x="72749" y="518079"/>
                  </a:lnTo>
                  <a:lnTo>
                    <a:pt x="121947" y="529403"/>
                  </a:lnTo>
                  <a:lnTo>
                    <a:pt x="121947" y="529403"/>
                  </a:lnTo>
                  <a:lnTo>
                    <a:pt x="152597" y="524921"/>
                  </a:lnTo>
                  <a:lnTo>
                    <a:pt x="178728" y="512417"/>
                  </a:lnTo>
                  <a:lnTo>
                    <a:pt x="200021" y="494487"/>
                  </a:lnTo>
                  <a:lnTo>
                    <a:pt x="217119" y="472311"/>
                  </a:lnTo>
                  <a:lnTo>
                    <a:pt x="220991" y="498262"/>
                  </a:lnTo>
                  <a:lnTo>
                    <a:pt x="226475" y="519967"/>
                  </a:lnTo>
                  <a:lnTo>
                    <a:pt x="317452" y="519967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48770" y="597197"/>
              <a:ext cx="133731" cy="151076"/>
            </a:xfrm>
            <a:prstGeom prst="rect">
              <a:avLst/>
            </a:prstGeom>
          </p:spPr>
        </p:pic>
      </p:grpSp>
      <p:grpSp>
        <p:nvGrpSpPr>
          <p:cNvPr id="121" name="object 121"/>
          <p:cNvGrpSpPr/>
          <p:nvPr/>
        </p:nvGrpSpPr>
        <p:grpSpPr>
          <a:xfrm>
            <a:off x="2137967" y="133850"/>
            <a:ext cx="353060" cy="716915"/>
            <a:chOff x="2137967" y="133850"/>
            <a:chExt cx="353060" cy="716915"/>
          </a:xfrm>
        </p:grpSpPr>
        <p:sp>
          <p:nvSpPr>
            <p:cNvPr id="122" name="object 122"/>
            <p:cNvSpPr/>
            <p:nvPr/>
          </p:nvSpPr>
          <p:spPr>
            <a:xfrm>
              <a:off x="2142729" y="138613"/>
              <a:ext cx="343535" cy="707390"/>
            </a:xfrm>
            <a:custGeom>
              <a:avLst/>
              <a:gdLst/>
              <a:ahLst/>
              <a:cxnLst/>
              <a:rect l="l" t="t" r="r" b="b"/>
              <a:pathLst>
                <a:path w="343535" h="707390">
                  <a:moveTo>
                    <a:pt x="173244" y="706815"/>
                  </a:moveTo>
                  <a:lnTo>
                    <a:pt x="119528" y="695727"/>
                  </a:lnTo>
                  <a:lnTo>
                    <a:pt x="75169" y="663878"/>
                  </a:lnTo>
                  <a:lnTo>
                    <a:pt x="43069" y="617166"/>
                  </a:lnTo>
                  <a:lnTo>
                    <a:pt x="19356" y="556770"/>
                  </a:lnTo>
                  <a:lnTo>
                    <a:pt x="5000" y="484107"/>
                  </a:lnTo>
                  <a:lnTo>
                    <a:pt x="990" y="417251"/>
                  </a:lnTo>
                  <a:lnTo>
                    <a:pt x="0" y="400119"/>
                  </a:lnTo>
                  <a:lnTo>
                    <a:pt x="53" y="306695"/>
                  </a:lnTo>
                  <a:lnTo>
                    <a:pt x="4516" y="228606"/>
                  </a:lnTo>
                  <a:lnTo>
                    <a:pt x="18066" y="159009"/>
                  </a:lnTo>
                  <a:lnTo>
                    <a:pt x="44693" y="90345"/>
                  </a:lnTo>
                  <a:lnTo>
                    <a:pt x="83235" y="37275"/>
                  </a:lnTo>
                  <a:lnTo>
                    <a:pt x="125013" y="9672"/>
                  </a:lnTo>
                  <a:lnTo>
                    <a:pt x="173889" y="0"/>
                  </a:lnTo>
                  <a:lnTo>
                    <a:pt x="234190" y="13337"/>
                  </a:lnTo>
                  <a:lnTo>
                    <a:pt x="242768" y="16042"/>
                  </a:lnTo>
                  <a:lnTo>
                    <a:pt x="289997" y="57652"/>
                  </a:lnTo>
                  <a:lnTo>
                    <a:pt x="294225" y="61810"/>
                  </a:lnTo>
                  <a:lnTo>
                    <a:pt x="315781" y="108051"/>
                  </a:lnTo>
                  <a:lnTo>
                    <a:pt x="173889" y="108051"/>
                  </a:lnTo>
                  <a:lnTo>
                    <a:pt x="154049" y="111354"/>
                  </a:lnTo>
                  <a:lnTo>
                    <a:pt x="114689" y="153583"/>
                  </a:lnTo>
                  <a:lnTo>
                    <a:pt x="100011" y="202419"/>
                  </a:lnTo>
                  <a:lnTo>
                    <a:pt x="93881" y="250310"/>
                  </a:lnTo>
                  <a:lnTo>
                    <a:pt x="91945" y="306695"/>
                  </a:lnTo>
                  <a:lnTo>
                    <a:pt x="91945" y="400119"/>
                  </a:lnTo>
                  <a:lnTo>
                    <a:pt x="95010" y="473491"/>
                  </a:lnTo>
                  <a:lnTo>
                    <a:pt x="104527" y="529875"/>
                  </a:lnTo>
                  <a:lnTo>
                    <a:pt x="129691" y="580362"/>
                  </a:lnTo>
                  <a:lnTo>
                    <a:pt x="173244" y="598764"/>
                  </a:lnTo>
                  <a:lnTo>
                    <a:pt x="316057" y="598764"/>
                  </a:lnTo>
                  <a:lnTo>
                    <a:pt x="296622" y="638434"/>
                  </a:lnTo>
                  <a:lnTo>
                    <a:pt x="292611" y="645948"/>
                  </a:lnTo>
                  <a:lnTo>
                    <a:pt x="252601" y="680844"/>
                  </a:lnTo>
                  <a:lnTo>
                    <a:pt x="240347" y="691008"/>
                  </a:lnTo>
                  <a:lnTo>
                    <a:pt x="196803" y="702116"/>
                  </a:lnTo>
                  <a:lnTo>
                    <a:pt x="173244" y="706815"/>
                  </a:lnTo>
                  <a:close/>
                </a:path>
                <a:path w="343535" h="707390">
                  <a:moveTo>
                    <a:pt x="343262" y="231201"/>
                  </a:moveTo>
                  <a:lnTo>
                    <a:pt x="252930" y="231201"/>
                  </a:lnTo>
                  <a:lnTo>
                    <a:pt x="246639" y="177411"/>
                  </a:lnTo>
                  <a:lnTo>
                    <a:pt x="232283" y="138720"/>
                  </a:lnTo>
                  <a:lnTo>
                    <a:pt x="208247" y="115836"/>
                  </a:lnTo>
                  <a:lnTo>
                    <a:pt x="173889" y="108051"/>
                  </a:lnTo>
                  <a:lnTo>
                    <a:pt x="315781" y="108051"/>
                  </a:lnTo>
                  <a:lnTo>
                    <a:pt x="320550" y="118282"/>
                  </a:lnTo>
                  <a:lnTo>
                    <a:pt x="327776" y="134474"/>
                  </a:lnTo>
                  <a:lnTo>
                    <a:pt x="338176" y="196387"/>
                  </a:lnTo>
                  <a:lnTo>
                    <a:pt x="343262" y="231201"/>
                  </a:lnTo>
                  <a:close/>
                </a:path>
                <a:path w="343535" h="707390">
                  <a:moveTo>
                    <a:pt x="316057" y="598764"/>
                  </a:moveTo>
                  <a:lnTo>
                    <a:pt x="173244" y="598764"/>
                  </a:lnTo>
                  <a:lnTo>
                    <a:pt x="205183" y="592158"/>
                  </a:lnTo>
                  <a:lnTo>
                    <a:pt x="229379" y="571397"/>
                  </a:lnTo>
                  <a:lnTo>
                    <a:pt x="245187" y="535065"/>
                  </a:lnTo>
                  <a:lnTo>
                    <a:pt x="252284" y="481748"/>
                  </a:lnTo>
                  <a:lnTo>
                    <a:pt x="342939" y="481748"/>
                  </a:lnTo>
                  <a:lnTo>
                    <a:pt x="329935" y="563668"/>
                  </a:lnTo>
                  <a:lnTo>
                    <a:pt x="327615" y="575172"/>
                  </a:lnTo>
                  <a:lnTo>
                    <a:pt x="316057" y="598764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142729" y="138613"/>
              <a:ext cx="343535" cy="707390"/>
            </a:xfrm>
            <a:custGeom>
              <a:avLst/>
              <a:gdLst/>
              <a:ahLst/>
              <a:cxnLst/>
              <a:rect l="l" t="t" r="r" b="b"/>
              <a:pathLst>
                <a:path w="343535" h="707390">
                  <a:moveTo>
                    <a:pt x="252284" y="481748"/>
                  </a:moveTo>
                  <a:lnTo>
                    <a:pt x="245187" y="535065"/>
                  </a:lnTo>
                  <a:lnTo>
                    <a:pt x="173244" y="598764"/>
                  </a:lnTo>
                  <a:lnTo>
                    <a:pt x="173244" y="598764"/>
                  </a:lnTo>
                  <a:lnTo>
                    <a:pt x="91945" y="400119"/>
                  </a:lnTo>
                  <a:lnTo>
                    <a:pt x="91945" y="306695"/>
                  </a:lnTo>
                  <a:lnTo>
                    <a:pt x="93881" y="250310"/>
                  </a:lnTo>
                  <a:lnTo>
                    <a:pt x="100011" y="202419"/>
                  </a:lnTo>
                  <a:lnTo>
                    <a:pt x="114689" y="153583"/>
                  </a:lnTo>
                  <a:lnTo>
                    <a:pt x="137111" y="121262"/>
                  </a:lnTo>
                  <a:lnTo>
                    <a:pt x="154049" y="111354"/>
                  </a:lnTo>
                  <a:lnTo>
                    <a:pt x="173889" y="108051"/>
                  </a:lnTo>
                  <a:lnTo>
                    <a:pt x="173889" y="108051"/>
                  </a:lnTo>
                  <a:lnTo>
                    <a:pt x="208247" y="115836"/>
                  </a:lnTo>
                  <a:lnTo>
                    <a:pt x="232283" y="138720"/>
                  </a:lnTo>
                  <a:lnTo>
                    <a:pt x="246639" y="177411"/>
                  </a:lnTo>
                  <a:lnTo>
                    <a:pt x="252930" y="231201"/>
                  </a:lnTo>
                  <a:lnTo>
                    <a:pt x="343262" y="231201"/>
                  </a:lnTo>
                  <a:lnTo>
                    <a:pt x="338176" y="196387"/>
                  </a:lnTo>
                  <a:lnTo>
                    <a:pt x="327776" y="134474"/>
                  </a:lnTo>
                  <a:lnTo>
                    <a:pt x="320550" y="118282"/>
                  </a:lnTo>
                  <a:lnTo>
                    <a:pt x="294225" y="61810"/>
                  </a:lnTo>
                  <a:lnTo>
                    <a:pt x="289997" y="57652"/>
                  </a:lnTo>
                  <a:lnTo>
                    <a:pt x="242768" y="16042"/>
                  </a:lnTo>
                  <a:lnTo>
                    <a:pt x="234190" y="13337"/>
                  </a:lnTo>
                  <a:lnTo>
                    <a:pt x="173889" y="0"/>
                  </a:lnTo>
                  <a:lnTo>
                    <a:pt x="170427" y="685"/>
                  </a:lnTo>
                  <a:lnTo>
                    <a:pt x="125013" y="9672"/>
                  </a:lnTo>
                  <a:lnTo>
                    <a:pt x="83235" y="37275"/>
                  </a:lnTo>
                  <a:lnTo>
                    <a:pt x="45166" y="89177"/>
                  </a:lnTo>
                  <a:lnTo>
                    <a:pt x="44693" y="90345"/>
                  </a:lnTo>
                  <a:lnTo>
                    <a:pt x="18066" y="159009"/>
                  </a:lnTo>
                  <a:lnTo>
                    <a:pt x="4516" y="228606"/>
                  </a:lnTo>
                  <a:lnTo>
                    <a:pt x="0" y="307639"/>
                  </a:lnTo>
                  <a:lnTo>
                    <a:pt x="0" y="400119"/>
                  </a:lnTo>
                  <a:lnTo>
                    <a:pt x="990" y="417251"/>
                  </a:lnTo>
                  <a:lnTo>
                    <a:pt x="5000" y="484107"/>
                  </a:lnTo>
                  <a:lnTo>
                    <a:pt x="6916" y="493805"/>
                  </a:lnTo>
                  <a:lnTo>
                    <a:pt x="19356" y="556770"/>
                  </a:lnTo>
                  <a:lnTo>
                    <a:pt x="43069" y="617166"/>
                  </a:lnTo>
                  <a:lnTo>
                    <a:pt x="75169" y="663878"/>
                  </a:lnTo>
                  <a:lnTo>
                    <a:pt x="119528" y="695727"/>
                  </a:lnTo>
                  <a:lnTo>
                    <a:pt x="173244" y="706815"/>
                  </a:lnTo>
                  <a:lnTo>
                    <a:pt x="196803" y="702116"/>
                  </a:lnTo>
                  <a:lnTo>
                    <a:pt x="240347" y="691008"/>
                  </a:lnTo>
                  <a:lnTo>
                    <a:pt x="252601" y="680844"/>
                  </a:lnTo>
                  <a:lnTo>
                    <a:pt x="292611" y="645948"/>
                  </a:lnTo>
                  <a:lnTo>
                    <a:pt x="296622" y="638434"/>
                  </a:lnTo>
                  <a:lnTo>
                    <a:pt x="327615" y="575172"/>
                  </a:lnTo>
                  <a:lnTo>
                    <a:pt x="329935" y="563668"/>
                  </a:lnTo>
                  <a:lnTo>
                    <a:pt x="342939" y="481748"/>
                  </a:lnTo>
                  <a:lnTo>
                    <a:pt x="252284" y="481748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4" name="object 124"/>
          <p:cNvGrpSpPr/>
          <p:nvPr/>
        </p:nvGrpSpPr>
        <p:grpSpPr>
          <a:xfrm>
            <a:off x="2571930" y="106012"/>
            <a:ext cx="304800" cy="734695"/>
            <a:chOff x="2571930" y="106012"/>
            <a:chExt cx="304800" cy="734695"/>
          </a:xfrm>
        </p:grpSpPr>
        <p:sp>
          <p:nvSpPr>
            <p:cNvPr id="125" name="object 125"/>
            <p:cNvSpPr/>
            <p:nvPr/>
          </p:nvSpPr>
          <p:spPr>
            <a:xfrm>
              <a:off x="2576690" y="110489"/>
              <a:ext cx="295275" cy="725170"/>
            </a:xfrm>
            <a:custGeom>
              <a:avLst/>
              <a:gdLst/>
              <a:ahLst/>
              <a:cxnLst/>
              <a:rect l="l" t="t" r="r" b="b"/>
              <a:pathLst>
                <a:path w="295275" h="725169">
                  <a:moveTo>
                    <a:pt x="295186" y="618490"/>
                  </a:moveTo>
                  <a:lnTo>
                    <a:pt x="195173" y="618490"/>
                  </a:lnTo>
                  <a:lnTo>
                    <a:pt x="195173" y="107950"/>
                  </a:lnTo>
                  <a:lnTo>
                    <a:pt x="195173" y="0"/>
                  </a:lnTo>
                  <a:lnTo>
                    <a:pt x="0" y="0"/>
                  </a:lnTo>
                  <a:lnTo>
                    <a:pt x="0" y="107950"/>
                  </a:lnTo>
                  <a:lnTo>
                    <a:pt x="104521" y="107950"/>
                  </a:lnTo>
                  <a:lnTo>
                    <a:pt x="104521" y="618490"/>
                  </a:lnTo>
                  <a:lnTo>
                    <a:pt x="0" y="618490"/>
                  </a:lnTo>
                  <a:lnTo>
                    <a:pt x="0" y="725170"/>
                  </a:lnTo>
                  <a:lnTo>
                    <a:pt x="295186" y="725170"/>
                  </a:lnTo>
                  <a:lnTo>
                    <a:pt x="295186" y="61849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576692" y="110774"/>
              <a:ext cx="295275" cy="725170"/>
            </a:xfrm>
            <a:custGeom>
              <a:avLst/>
              <a:gdLst/>
              <a:ahLst/>
              <a:cxnLst/>
              <a:rect l="l" t="t" r="r" b="b"/>
              <a:pathLst>
                <a:path w="295275" h="725169">
                  <a:moveTo>
                    <a:pt x="0" y="107107"/>
                  </a:moveTo>
                  <a:lnTo>
                    <a:pt x="104527" y="107107"/>
                  </a:lnTo>
                  <a:lnTo>
                    <a:pt x="104527" y="618109"/>
                  </a:lnTo>
                  <a:lnTo>
                    <a:pt x="0" y="618109"/>
                  </a:lnTo>
                  <a:lnTo>
                    <a:pt x="0" y="724745"/>
                  </a:lnTo>
                  <a:lnTo>
                    <a:pt x="295192" y="724745"/>
                  </a:lnTo>
                  <a:lnTo>
                    <a:pt x="295192" y="618109"/>
                  </a:lnTo>
                  <a:lnTo>
                    <a:pt x="195182" y="618109"/>
                  </a:lnTo>
                  <a:lnTo>
                    <a:pt x="195182" y="0"/>
                  </a:lnTo>
                  <a:lnTo>
                    <a:pt x="0" y="0"/>
                  </a:lnTo>
                  <a:lnTo>
                    <a:pt x="0" y="107107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2939112" y="310790"/>
            <a:ext cx="337820" cy="539115"/>
            <a:chOff x="2939112" y="310790"/>
            <a:chExt cx="337820" cy="539115"/>
          </a:xfrm>
        </p:grpSpPr>
        <p:sp>
          <p:nvSpPr>
            <p:cNvPr id="128" name="object 128"/>
            <p:cNvSpPr/>
            <p:nvPr/>
          </p:nvSpPr>
          <p:spPr>
            <a:xfrm>
              <a:off x="2943874" y="315553"/>
              <a:ext cx="328295" cy="529590"/>
            </a:xfrm>
            <a:custGeom>
              <a:avLst/>
              <a:gdLst/>
              <a:ahLst/>
              <a:cxnLst/>
              <a:rect l="l" t="t" r="r" b="b"/>
              <a:pathLst>
                <a:path w="328295" h="529590">
                  <a:moveTo>
                    <a:pt x="178728" y="529403"/>
                  </a:moveTo>
                  <a:lnTo>
                    <a:pt x="121989" y="515942"/>
                  </a:lnTo>
                  <a:lnTo>
                    <a:pt x="59208" y="467883"/>
                  </a:lnTo>
                  <a:lnTo>
                    <a:pt x="20754" y="397934"/>
                  </a:lnTo>
                  <a:lnTo>
                    <a:pt x="2905" y="310567"/>
                  </a:lnTo>
                  <a:lnTo>
                    <a:pt x="0" y="282631"/>
                  </a:lnTo>
                  <a:lnTo>
                    <a:pt x="0" y="263758"/>
                  </a:lnTo>
                  <a:lnTo>
                    <a:pt x="8734" y="181191"/>
                  </a:lnTo>
                  <a:lnTo>
                    <a:pt x="40606" y="88659"/>
                  </a:lnTo>
                  <a:lnTo>
                    <a:pt x="87919" y="31756"/>
                  </a:lnTo>
                  <a:lnTo>
                    <a:pt x="146929" y="4920"/>
                  </a:lnTo>
                  <a:lnTo>
                    <a:pt x="168727" y="0"/>
                  </a:lnTo>
                  <a:lnTo>
                    <a:pt x="227404" y="15058"/>
                  </a:lnTo>
                  <a:lnTo>
                    <a:pt x="235992" y="18165"/>
                  </a:lnTo>
                  <a:lnTo>
                    <a:pt x="279595" y="62025"/>
                  </a:lnTo>
                  <a:lnTo>
                    <a:pt x="286159" y="69360"/>
                  </a:lnTo>
                  <a:lnTo>
                    <a:pt x="300738" y="106163"/>
                  </a:lnTo>
                  <a:lnTo>
                    <a:pt x="168082" y="106163"/>
                  </a:lnTo>
                  <a:lnTo>
                    <a:pt x="140337" y="113949"/>
                  </a:lnTo>
                  <a:lnTo>
                    <a:pt x="118399" y="136361"/>
                  </a:lnTo>
                  <a:lnTo>
                    <a:pt x="102268" y="171277"/>
                  </a:lnTo>
                  <a:lnTo>
                    <a:pt x="92590" y="216574"/>
                  </a:lnTo>
                  <a:lnTo>
                    <a:pt x="324861" y="216574"/>
                  </a:lnTo>
                  <a:lnTo>
                    <a:pt x="327776" y="251490"/>
                  </a:lnTo>
                  <a:lnTo>
                    <a:pt x="327776" y="307167"/>
                  </a:lnTo>
                  <a:lnTo>
                    <a:pt x="90977" y="307167"/>
                  </a:lnTo>
                  <a:lnTo>
                    <a:pt x="90977" y="308583"/>
                  </a:lnTo>
                  <a:lnTo>
                    <a:pt x="102591" y="357890"/>
                  </a:lnTo>
                  <a:lnTo>
                    <a:pt x="121625" y="391626"/>
                  </a:lnTo>
                  <a:lnTo>
                    <a:pt x="149692" y="415690"/>
                  </a:lnTo>
                  <a:lnTo>
                    <a:pt x="184213" y="424183"/>
                  </a:lnTo>
                  <a:lnTo>
                    <a:pt x="312905" y="424183"/>
                  </a:lnTo>
                  <a:lnTo>
                    <a:pt x="320678" y="436451"/>
                  </a:lnTo>
                  <a:lnTo>
                    <a:pt x="266480" y="500621"/>
                  </a:lnTo>
                  <a:lnTo>
                    <a:pt x="226451" y="518684"/>
                  </a:lnTo>
                  <a:lnTo>
                    <a:pt x="178728" y="529403"/>
                  </a:lnTo>
                  <a:close/>
                </a:path>
                <a:path w="328295" h="529590">
                  <a:moveTo>
                    <a:pt x="324861" y="216574"/>
                  </a:moveTo>
                  <a:lnTo>
                    <a:pt x="239702" y="216574"/>
                  </a:lnTo>
                  <a:lnTo>
                    <a:pt x="239702" y="206193"/>
                  </a:lnTo>
                  <a:lnTo>
                    <a:pt x="234540" y="167031"/>
                  </a:lnTo>
                  <a:lnTo>
                    <a:pt x="220346" y="134946"/>
                  </a:lnTo>
                  <a:lnTo>
                    <a:pt x="198246" y="113949"/>
                  </a:lnTo>
                  <a:lnTo>
                    <a:pt x="168082" y="106163"/>
                  </a:lnTo>
                  <a:lnTo>
                    <a:pt x="300738" y="106163"/>
                  </a:lnTo>
                  <a:lnTo>
                    <a:pt x="309125" y="127337"/>
                  </a:lnTo>
                  <a:lnTo>
                    <a:pt x="317129" y="148865"/>
                  </a:lnTo>
                  <a:lnTo>
                    <a:pt x="324519" y="212475"/>
                  </a:lnTo>
                  <a:lnTo>
                    <a:pt x="324861" y="216574"/>
                  </a:lnTo>
                  <a:close/>
                </a:path>
                <a:path w="328295" h="529590">
                  <a:moveTo>
                    <a:pt x="312905" y="424183"/>
                  </a:moveTo>
                  <a:lnTo>
                    <a:pt x="184213" y="424183"/>
                  </a:lnTo>
                  <a:lnTo>
                    <a:pt x="235508" y="409556"/>
                  </a:lnTo>
                  <a:lnTo>
                    <a:pt x="275835" y="365675"/>
                  </a:lnTo>
                  <a:lnTo>
                    <a:pt x="312905" y="424183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943874" y="315553"/>
              <a:ext cx="328295" cy="529590"/>
            </a:xfrm>
            <a:custGeom>
              <a:avLst/>
              <a:gdLst/>
              <a:ahLst/>
              <a:cxnLst/>
              <a:rect l="l" t="t" r="r" b="b"/>
              <a:pathLst>
                <a:path w="328295" h="529590">
                  <a:moveTo>
                    <a:pt x="178728" y="529403"/>
                  </a:moveTo>
                  <a:lnTo>
                    <a:pt x="226451" y="518684"/>
                  </a:lnTo>
                  <a:lnTo>
                    <a:pt x="266480" y="500621"/>
                  </a:lnTo>
                  <a:lnTo>
                    <a:pt x="292982" y="469244"/>
                  </a:lnTo>
                  <a:lnTo>
                    <a:pt x="320678" y="436451"/>
                  </a:lnTo>
                  <a:lnTo>
                    <a:pt x="275835" y="365675"/>
                  </a:lnTo>
                  <a:lnTo>
                    <a:pt x="235508" y="409556"/>
                  </a:lnTo>
                  <a:lnTo>
                    <a:pt x="233221" y="410219"/>
                  </a:lnTo>
                  <a:lnTo>
                    <a:pt x="184213" y="424183"/>
                  </a:lnTo>
                  <a:lnTo>
                    <a:pt x="149692" y="415690"/>
                  </a:lnTo>
                  <a:lnTo>
                    <a:pt x="90977" y="308583"/>
                  </a:lnTo>
                  <a:lnTo>
                    <a:pt x="90977" y="307167"/>
                  </a:lnTo>
                  <a:lnTo>
                    <a:pt x="327776" y="307167"/>
                  </a:lnTo>
                  <a:lnTo>
                    <a:pt x="327776" y="251490"/>
                  </a:lnTo>
                  <a:lnTo>
                    <a:pt x="324519" y="212475"/>
                  </a:lnTo>
                  <a:lnTo>
                    <a:pt x="317129" y="148865"/>
                  </a:lnTo>
                  <a:lnTo>
                    <a:pt x="309125" y="127337"/>
                  </a:lnTo>
                  <a:lnTo>
                    <a:pt x="286159" y="69360"/>
                  </a:lnTo>
                  <a:lnTo>
                    <a:pt x="279595" y="62025"/>
                  </a:lnTo>
                  <a:lnTo>
                    <a:pt x="235992" y="18165"/>
                  </a:lnTo>
                  <a:lnTo>
                    <a:pt x="227404" y="15058"/>
                  </a:lnTo>
                  <a:lnTo>
                    <a:pt x="168727" y="0"/>
                  </a:lnTo>
                  <a:lnTo>
                    <a:pt x="146929" y="4920"/>
                  </a:lnTo>
                  <a:lnTo>
                    <a:pt x="101301" y="19345"/>
                  </a:lnTo>
                  <a:lnTo>
                    <a:pt x="87919" y="31756"/>
                  </a:lnTo>
                  <a:lnTo>
                    <a:pt x="47746" y="73606"/>
                  </a:lnTo>
                  <a:lnTo>
                    <a:pt x="40606" y="88659"/>
                  </a:lnTo>
                  <a:lnTo>
                    <a:pt x="12581" y="156886"/>
                  </a:lnTo>
                  <a:lnTo>
                    <a:pt x="8734" y="181191"/>
                  </a:lnTo>
                  <a:lnTo>
                    <a:pt x="0" y="263758"/>
                  </a:lnTo>
                  <a:lnTo>
                    <a:pt x="0" y="282631"/>
                  </a:lnTo>
                  <a:lnTo>
                    <a:pt x="2905" y="310567"/>
                  </a:lnTo>
                  <a:lnTo>
                    <a:pt x="12743" y="379123"/>
                  </a:lnTo>
                  <a:lnTo>
                    <a:pt x="20754" y="397934"/>
                  </a:lnTo>
                  <a:lnTo>
                    <a:pt x="49036" y="457212"/>
                  </a:lnTo>
                  <a:lnTo>
                    <a:pt x="59208" y="467883"/>
                  </a:lnTo>
                  <a:lnTo>
                    <a:pt x="105495" y="510058"/>
                  </a:lnTo>
                  <a:lnTo>
                    <a:pt x="121989" y="515942"/>
                  </a:lnTo>
                  <a:lnTo>
                    <a:pt x="178728" y="52940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31702" y="416954"/>
              <a:ext cx="156637" cy="119935"/>
            </a:xfrm>
            <a:prstGeom prst="rect">
              <a:avLst/>
            </a:prstGeom>
          </p:spPr>
        </p:pic>
      </p:grpSp>
      <p:grpSp>
        <p:nvGrpSpPr>
          <p:cNvPr id="131" name="object 131"/>
          <p:cNvGrpSpPr/>
          <p:nvPr/>
        </p:nvGrpSpPr>
        <p:grpSpPr>
          <a:xfrm>
            <a:off x="3335328" y="310790"/>
            <a:ext cx="327025" cy="539115"/>
            <a:chOff x="3335328" y="310790"/>
            <a:chExt cx="327025" cy="539115"/>
          </a:xfrm>
        </p:grpSpPr>
        <p:sp>
          <p:nvSpPr>
            <p:cNvPr id="132" name="object 132"/>
            <p:cNvSpPr/>
            <p:nvPr/>
          </p:nvSpPr>
          <p:spPr>
            <a:xfrm>
              <a:off x="3340091" y="315553"/>
              <a:ext cx="317500" cy="529590"/>
            </a:xfrm>
            <a:custGeom>
              <a:avLst/>
              <a:gdLst/>
              <a:ahLst/>
              <a:cxnLst/>
              <a:rect l="l" t="t" r="r" b="b"/>
              <a:pathLst>
                <a:path w="317500" h="529590">
                  <a:moveTo>
                    <a:pt x="97429" y="161369"/>
                  </a:moveTo>
                  <a:lnTo>
                    <a:pt x="7742" y="161369"/>
                  </a:lnTo>
                  <a:lnTo>
                    <a:pt x="17582" y="99558"/>
                  </a:lnTo>
                  <a:lnTo>
                    <a:pt x="46456" y="48127"/>
                  </a:lnTo>
                  <a:lnTo>
                    <a:pt x="92429" y="12975"/>
                  </a:lnTo>
                  <a:lnTo>
                    <a:pt x="154854" y="0"/>
                  </a:lnTo>
                  <a:lnTo>
                    <a:pt x="210750" y="10611"/>
                  </a:lnTo>
                  <a:lnTo>
                    <a:pt x="213731" y="11324"/>
                  </a:lnTo>
                  <a:lnTo>
                    <a:pt x="260995" y="44824"/>
                  </a:lnTo>
                  <a:lnTo>
                    <a:pt x="290836" y="98142"/>
                  </a:lnTo>
                  <a:lnTo>
                    <a:pt x="150015" y="98142"/>
                  </a:lnTo>
                  <a:lnTo>
                    <a:pt x="125496" y="103096"/>
                  </a:lnTo>
                  <a:lnTo>
                    <a:pt x="108720" y="117016"/>
                  </a:lnTo>
                  <a:lnTo>
                    <a:pt x="100172" y="136361"/>
                  </a:lnTo>
                  <a:lnTo>
                    <a:pt x="97429" y="161369"/>
                  </a:lnTo>
                  <a:close/>
                </a:path>
                <a:path w="317500" h="529590">
                  <a:moveTo>
                    <a:pt x="121947" y="529403"/>
                  </a:moveTo>
                  <a:lnTo>
                    <a:pt x="72749" y="518079"/>
                  </a:lnTo>
                  <a:lnTo>
                    <a:pt x="34197" y="486466"/>
                  </a:lnTo>
                  <a:lnTo>
                    <a:pt x="9032" y="438102"/>
                  </a:lnTo>
                  <a:lnTo>
                    <a:pt x="0" y="376999"/>
                  </a:lnTo>
                  <a:lnTo>
                    <a:pt x="11291" y="301741"/>
                  </a:lnTo>
                  <a:lnTo>
                    <a:pt x="45165" y="247715"/>
                  </a:lnTo>
                  <a:lnTo>
                    <a:pt x="95332" y="218225"/>
                  </a:lnTo>
                  <a:lnTo>
                    <a:pt x="135077" y="212032"/>
                  </a:lnTo>
                  <a:lnTo>
                    <a:pt x="163888" y="208081"/>
                  </a:lnTo>
                  <a:lnTo>
                    <a:pt x="213893" y="208081"/>
                  </a:lnTo>
                  <a:lnTo>
                    <a:pt x="213893" y="177883"/>
                  </a:lnTo>
                  <a:lnTo>
                    <a:pt x="210022" y="145562"/>
                  </a:lnTo>
                  <a:lnTo>
                    <a:pt x="198407" y="120790"/>
                  </a:lnTo>
                  <a:lnTo>
                    <a:pt x="178244" y="104040"/>
                  </a:lnTo>
                  <a:lnTo>
                    <a:pt x="150015" y="98142"/>
                  </a:lnTo>
                  <a:lnTo>
                    <a:pt x="290836" y="98142"/>
                  </a:lnTo>
                  <a:lnTo>
                    <a:pt x="292274" y="100711"/>
                  </a:lnTo>
                  <a:lnTo>
                    <a:pt x="303580" y="178827"/>
                  </a:lnTo>
                  <a:lnTo>
                    <a:pt x="303580" y="286406"/>
                  </a:lnTo>
                  <a:lnTo>
                    <a:pt x="168081" y="286406"/>
                  </a:lnTo>
                  <a:lnTo>
                    <a:pt x="132272" y="292304"/>
                  </a:lnTo>
                  <a:lnTo>
                    <a:pt x="108075" y="308583"/>
                  </a:lnTo>
                  <a:lnTo>
                    <a:pt x="94203" y="334298"/>
                  </a:lnTo>
                  <a:lnTo>
                    <a:pt x="89687" y="366619"/>
                  </a:lnTo>
                  <a:lnTo>
                    <a:pt x="93074" y="391862"/>
                  </a:lnTo>
                  <a:lnTo>
                    <a:pt x="102914" y="411444"/>
                  </a:lnTo>
                  <a:lnTo>
                    <a:pt x="118883" y="423475"/>
                  </a:lnTo>
                  <a:lnTo>
                    <a:pt x="140982" y="427958"/>
                  </a:lnTo>
                  <a:lnTo>
                    <a:pt x="305157" y="427958"/>
                  </a:lnTo>
                  <a:lnTo>
                    <a:pt x="307129" y="465705"/>
                  </a:lnTo>
                  <a:lnTo>
                    <a:pt x="308604" y="472311"/>
                  </a:lnTo>
                  <a:lnTo>
                    <a:pt x="217120" y="472311"/>
                  </a:lnTo>
                  <a:lnTo>
                    <a:pt x="200021" y="494487"/>
                  </a:lnTo>
                  <a:lnTo>
                    <a:pt x="178728" y="512417"/>
                  </a:lnTo>
                  <a:lnTo>
                    <a:pt x="152597" y="524921"/>
                  </a:lnTo>
                  <a:lnTo>
                    <a:pt x="121947" y="529403"/>
                  </a:lnTo>
                  <a:close/>
                </a:path>
                <a:path w="317500" h="529590">
                  <a:moveTo>
                    <a:pt x="305157" y="427958"/>
                  </a:moveTo>
                  <a:lnTo>
                    <a:pt x="140982" y="427958"/>
                  </a:lnTo>
                  <a:lnTo>
                    <a:pt x="166146" y="423239"/>
                  </a:lnTo>
                  <a:lnTo>
                    <a:pt x="187116" y="410972"/>
                  </a:lnTo>
                  <a:lnTo>
                    <a:pt x="203246" y="393749"/>
                  </a:lnTo>
                  <a:lnTo>
                    <a:pt x="213893" y="374168"/>
                  </a:lnTo>
                  <a:lnTo>
                    <a:pt x="213893" y="286406"/>
                  </a:lnTo>
                  <a:lnTo>
                    <a:pt x="303580" y="286406"/>
                  </a:lnTo>
                  <a:lnTo>
                    <a:pt x="303580" y="397760"/>
                  </a:lnTo>
                  <a:lnTo>
                    <a:pt x="305157" y="427958"/>
                  </a:lnTo>
                  <a:close/>
                </a:path>
                <a:path w="317500" h="529590">
                  <a:moveTo>
                    <a:pt x="317452" y="519967"/>
                  </a:moveTo>
                  <a:lnTo>
                    <a:pt x="226475" y="519967"/>
                  </a:lnTo>
                  <a:lnTo>
                    <a:pt x="220991" y="498262"/>
                  </a:lnTo>
                  <a:lnTo>
                    <a:pt x="217120" y="472311"/>
                  </a:lnTo>
                  <a:lnTo>
                    <a:pt x="308604" y="472311"/>
                  </a:lnTo>
                  <a:lnTo>
                    <a:pt x="317452" y="511945"/>
                  </a:lnTo>
                  <a:lnTo>
                    <a:pt x="317452" y="51996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340091" y="315553"/>
              <a:ext cx="317500" cy="529590"/>
            </a:xfrm>
            <a:custGeom>
              <a:avLst/>
              <a:gdLst/>
              <a:ahLst/>
              <a:cxnLst/>
              <a:rect l="l" t="t" r="r" b="b"/>
              <a:pathLst>
                <a:path w="317500" h="529590">
                  <a:moveTo>
                    <a:pt x="317452" y="519967"/>
                  </a:moveTo>
                  <a:lnTo>
                    <a:pt x="317452" y="511945"/>
                  </a:lnTo>
                  <a:lnTo>
                    <a:pt x="307129" y="465705"/>
                  </a:lnTo>
                  <a:lnTo>
                    <a:pt x="303580" y="397760"/>
                  </a:lnTo>
                  <a:lnTo>
                    <a:pt x="303580" y="178827"/>
                  </a:lnTo>
                  <a:lnTo>
                    <a:pt x="301143" y="161972"/>
                  </a:lnTo>
                  <a:lnTo>
                    <a:pt x="292289" y="100737"/>
                  </a:lnTo>
                  <a:lnTo>
                    <a:pt x="260995" y="44824"/>
                  </a:lnTo>
                  <a:lnTo>
                    <a:pt x="213731" y="11324"/>
                  </a:lnTo>
                  <a:lnTo>
                    <a:pt x="210750" y="10611"/>
                  </a:lnTo>
                  <a:lnTo>
                    <a:pt x="154854" y="0"/>
                  </a:lnTo>
                  <a:lnTo>
                    <a:pt x="133205" y="4428"/>
                  </a:lnTo>
                  <a:lnTo>
                    <a:pt x="92429" y="12975"/>
                  </a:lnTo>
                  <a:lnTo>
                    <a:pt x="84047" y="19385"/>
                  </a:lnTo>
                  <a:lnTo>
                    <a:pt x="46456" y="48127"/>
                  </a:lnTo>
                  <a:lnTo>
                    <a:pt x="17582" y="99558"/>
                  </a:lnTo>
                  <a:lnTo>
                    <a:pt x="7742" y="161369"/>
                  </a:lnTo>
                  <a:lnTo>
                    <a:pt x="97429" y="161369"/>
                  </a:lnTo>
                  <a:lnTo>
                    <a:pt x="100172" y="136361"/>
                  </a:lnTo>
                  <a:lnTo>
                    <a:pt x="108720" y="117016"/>
                  </a:lnTo>
                  <a:lnTo>
                    <a:pt x="125496" y="103096"/>
                  </a:lnTo>
                  <a:lnTo>
                    <a:pt x="150015" y="98142"/>
                  </a:lnTo>
                  <a:lnTo>
                    <a:pt x="150015" y="98142"/>
                  </a:lnTo>
                  <a:lnTo>
                    <a:pt x="178244" y="104040"/>
                  </a:lnTo>
                  <a:lnTo>
                    <a:pt x="198407" y="120790"/>
                  </a:lnTo>
                  <a:lnTo>
                    <a:pt x="210022" y="145562"/>
                  </a:lnTo>
                  <a:lnTo>
                    <a:pt x="213893" y="177883"/>
                  </a:lnTo>
                  <a:lnTo>
                    <a:pt x="213893" y="208081"/>
                  </a:lnTo>
                  <a:lnTo>
                    <a:pt x="163888" y="208081"/>
                  </a:lnTo>
                  <a:lnTo>
                    <a:pt x="135077" y="212032"/>
                  </a:lnTo>
                  <a:lnTo>
                    <a:pt x="95332" y="218225"/>
                  </a:lnTo>
                  <a:lnTo>
                    <a:pt x="82262" y="225908"/>
                  </a:lnTo>
                  <a:lnTo>
                    <a:pt x="45165" y="247715"/>
                  </a:lnTo>
                  <a:lnTo>
                    <a:pt x="43241" y="250783"/>
                  </a:lnTo>
                  <a:lnTo>
                    <a:pt x="11291" y="301741"/>
                  </a:lnTo>
                  <a:lnTo>
                    <a:pt x="0" y="376999"/>
                  </a:lnTo>
                  <a:lnTo>
                    <a:pt x="9032" y="438102"/>
                  </a:lnTo>
                  <a:lnTo>
                    <a:pt x="34197" y="486466"/>
                  </a:lnTo>
                  <a:lnTo>
                    <a:pt x="72749" y="518079"/>
                  </a:lnTo>
                  <a:lnTo>
                    <a:pt x="121947" y="529403"/>
                  </a:lnTo>
                  <a:lnTo>
                    <a:pt x="121947" y="529403"/>
                  </a:lnTo>
                  <a:lnTo>
                    <a:pt x="152597" y="524921"/>
                  </a:lnTo>
                  <a:lnTo>
                    <a:pt x="178728" y="512417"/>
                  </a:lnTo>
                  <a:lnTo>
                    <a:pt x="200021" y="494487"/>
                  </a:lnTo>
                  <a:lnTo>
                    <a:pt x="217120" y="472311"/>
                  </a:lnTo>
                  <a:lnTo>
                    <a:pt x="220991" y="498262"/>
                  </a:lnTo>
                  <a:lnTo>
                    <a:pt x="226475" y="519967"/>
                  </a:lnTo>
                  <a:lnTo>
                    <a:pt x="317452" y="519967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25016" y="597197"/>
              <a:ext cx="133731" cy="151076"/>
            </a:xfrm>
            <a:prstGeom prst="rect">
              <a:avLst/>
            </a:prstGeom>
          </p:spPr>
        </p:pic>
      </p:grpSp>
      <p:grpSp>
        <p:nvGrpSpPr>
          <p:cNvPr id="135" name="object 135"/>
          <p:cNvGrpSpPr/>
          <p:nvPr/>
        </p:nvGrpSpPr>
        <p:grpSpPr>
          <a:xfrm>
            <a:off x="3738966" y="310790"/>
            <a:ext cx="321310" cy="529590"/>
            <a:chOff x="3738966" y="310790"/>
            <a:chExt cx="321310" cy="529590"/>
          </a:xfrm>
        </p:grpSpPr>
        <p:sp>
          <p:nvSpPr>
            <p:cNvPr id="136" name="object 136"/>
            <p:cNvSpPr/>
            <p:nvPr/>
          </p:nvSpPr>
          <p:spPr>
            <a:xfrm>
              <a:off x="3743728" y="315553"/>
              <a:ext cx="311785" cy="520065"/>
            </a:xfrm>
            <a:custGeom>
              <a:avLst/>
              <a:gdLst/>
              <a:ahLst/>
              <a:cxnLst/>
              <a:rect l="l" t="t" r="r" b="b"/>
              <a:pathLst>
                <a:path w="311785" h="520065">
                  <a:moveTo>
                    <a:pt x="290843" y="80212"/>
                  </a:moveTo>
                  <a:lnTo>
                    <a:pt x="86782" y="80212"/>
                  </a:lnTo>
                  <a:lnTo>
                    <a:pt x="101622" y="54261"/>
                  </a:lnTo>
                  <a:lnTo>
                    <a:pt x="118722" y="33028"/>
                  </a:lnTo>
                  <a:lnTo>
                    <a:pt x="152596" y="8493"/>
                  </a:lnTo>
                  <a:lnTo>
                    <a:pt x="191633" y="0"/>
                  </a:lnTo>
                  <a:lnTo>
                    <a:pt x="240024" y="11324"/>
                  </a:lnTo>
                  <a:lnTo>
                    <a:pt x="278093" y="47183"/>
                  </a:lnTo>
                  <a:lnTo>
                    <a:pt x="290843" y="80212"/>
                  </a:lnTo>
                  <a:close/>
                </a:path>
                <a:path w="311785" h="520065">
                  <a:moveTo>
                    <a:pt x="90009" y="519967"/>
                  </a:moveTo>
                  <a:lnTo>
                    <a:pt x="0" y="519967"/>
                  </a:lnTo>
                  <a:lnTo>
                    <a:pt x="0" y="9436"/>
                  </a:lnTo>
                  <a:lnTo>
                    <a:pt x="81298" y="9436"/>
                  </a:lnTo>
                  <a:lnTo>
                    <a:pt x="86782" y="80212"/>
                  </a:lnTo>
                  <a:lnTo>
                    <a:pt x="290843" y="80212"/>
                  </a:lnTo>
                  <a:lnTo>
                    <a:pt x="301043" y="106635"/>
                  </a:lnTo>
                  <a:lnTo>
                    <a:pt x="155177" y="106635"/>
                  </a:lnTo>
                  <a:lnTo>
                    <a:pt x="131465" y="110882"/>
                  </a:lnTo>
                  <a:lnTo>
                    <a:pt x="112269" y="123621"/>
                  </a:lnTo>
                  <a:lnTo>
                    <a:pt x="100010" y="138248"/>
                  </a:lnTo>
                  <a:lnTo>
                    <a:pt x="90009" y="157122"/>
                  </a:lnTo>
                  <a:lnTo>
                    <a:pt x="90009" y="519967"/>
                  </a:lnTo>
                  <a:close/>
                </a:path>
                <a:path w="311785" h="520065">
                  <a:moveTo>
                    <a:pt x="311644" y="519967"/>
                  </a:moveTo>
                  <a:lnTo>
                    <a:pt x="221958" y="519967"/>
                  </a:lnTo>
                  <a:lnTo>
                    <a:pt x="221958" y="207609"/>
                  </a:lnTo>
                  <a:lnTo>
                    <a:pt x="217280" y="157830"/>
                  </a:lnTo>
                  <a:lnTo>
                    <a:pt x="203892" y="126924"/>
                  </a:lnTo>
                  <a:lnTo>
                    <a:pt x="182921" y="111118"/>
                  </a:lnTo>
                  <a:lnTo>
                    <a:pt x="155177" y="106635"/>
                  </a:lnTo>
                  <a:lnTo>
                    <a:pt x="301043" y="106635"/>
                  </a:lnTo>
                  <a:lnTo>
                    <a:pt x="302773" y="111118"/>
                  </a:lnTo>
                  <a:lnTo>
                    <a:pt x="311644" y="205722"/>
                  </a:lnTo>
                  <a:lnTo>
                    <a:pt x="311644" y="51996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743728" y="315553"/>
              <a:ext cx="311785" cy="520065"/>
            </a:xfrm>
            <a:custGeom>
              <a:avLst/>
              <a:gdLst/>
              <a:ahLst/>
              <a:cxnLst/>
              <a:rect l="l" t="t" r="r" b="b"/>
              <a:pathLst>
                <a:path w="311785" h="520065">
                  <a:moveTo>
                    <a:pt x="90009" y="519967"/>
                  </a:moveTo>
                  <a:lnTo>
                    <a:pt x="90009" y="157122"/>
                  </a:lnTo>
                  <a:lnTo>
                    <a:pt x="90009" y="157122"/>
                  </a:lnTo>
                  <a:lnTo>
                    <a:pt x="100010" y="138248"/>
                  </a:lnTo>
                  <a:lnTo>
                    <a:pt x="112269" y="123621"/>
                  </a:lnTo>
                  <a:lnTo>
                    <a:pt x="131465" y="110882"/>
                  </a:lnTo>
                  <a:lnTo>
                    <a:pt x="155177" y="106635"/>
                  </a:lnTo>
                  <a:lnTo>
                    <a:pt x="155177" y="106635"/>
                  </a:lnTo>
                  <a:lnTo>
                    <a:pt x="182921" y="111118"/>
                  </a:lnTo>
                  <a:lnTo>
                    <a:pt x="203892" y="126924"/>
                  </a:lnTo>
                  <a:lnTo>
                    <a:pt x="217280" y="157830"/>
                  </a:lnTo>
                  <a:lnTo>
                    <a:pt x="221958" y="207609"/>
                  </a:lnTo>
                  <a:lnTo>
                    <a:pt x="221958" y="519967"/>
                  </a:lnTo>
                  <a:lnTo>
                    <a:pt x="311644" y="519967"/>
                  </a:lnTo>
                  <a:lnTo>
                    <a:pt x="311644" y="205722"/>
                  </a:lnTo>
                  <a:lnTo>
                    <a:pt x="307843" y="165182"/>
                  </a:lnTo>
                  <a:lnTo>
                    <a:pt x="302773" y="111118"/>
                  </a:lnTo>
                  <a:lnTo>
                    <a:pt x="298757" y="100714"/>
                  </a:lnTo>
                  <a:lnTo>
                    <a:pt x="278093" y="47183"/>
                  </a:lnTo>
                  <a:lnTo>
                    <a:pt x="240024" y="11324"/>
                  </a:lnTo>
                  <a:lnTo>
                    <a:pt x="191633" y="0"/>
                  </a:lnTo>
                  <a:lnTo>
                    <a:pt x="191633" y="0"/>
                  </a:lnTo>
                  <a:lnTo>
                    <a:pt x="86782" y="80212"/>
                  </a:lnTo>
                  <a:lnTo>
                    <a:pt x="81298" y="9436"/>
                  </a:lnTo>
                  <a:lnTo>
                    <a:pt x="0" y="9436"/>
                  </a:lnTo>
                  <a:lnTo>
                    <a:pt x="0" y="519967"/>
                  </a:lnTo>
                  <a:lnTo>
                    <a:pt x="90009" y="519967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4158088" y="119695"/>
            <a:ext cx="294640" cy="720725"/>
            <a:chOff x="4158088" y="119695"/>
            <a:chExt cx="294640" cy="720725"/>
          </a:xfrm>
        </p:grpSpPr>
        <p:sp>
          <p:nvSpPr>
            <p:cNvPr id="139" name="object 139"/>
            <p:cNvSpPr/>
            <p:nvPr/>
          </p:nvSpPr>
          <p:spPr>
            <a:xfrm>
              <a:off x="4162850" y="124458"/>
              <a:ext cx="285115" cy="711200"/>
            </a:xfrm>
            <a:custGeom>
              <a:avLst/>
              <a:gdLst/>
              <a:ahLst/>
              <a:cxnLst/>
              <a:rect l="l" t="t" r="r" b="b"/>
              <a:pathLst>
                <a:path w="285114" h="711200">
                  <a:moveTo>
                    <a:pt x="190020" y="604426"/>
                  </a:moveTo>
                  <a:lnTo>
                    <a:pt x="99365" y="604426"/>
                  </a:lnTo>
                  <a:lnTo>
                    <a:pt x="99365" y="307639"/>
                  </a:lnTo>
                  <a:lnTo>
                    <a:pt x="0" y="307639"/>
                  </a:lnTo>
                  <a:lnTo>
                    <a:pt x="0" y="200531"/>
                  </a:lnTo>
                  <a:lnTo>
                    <a:pt x="190020" y="200531"/>
                  </a:lnTo>
                  <a:lnTo>
                    <a:pt x="190020" y="604426"/>
                  </a:lnTo>
                  <a:close/>
                </a:path>
                <a:path w="285114" h="711200">
                  <a:moveTo>
                    <a:pt x="284546" y="711062"/>
                  </a:moveTo>
                  <a:lnTo>
                    <a:pt x="0" y="711062"/>
                  </a:lnTo>
                  <a:lnTo>
                    <a:pt x="0" y="604426"/>
                  </a:lnTo>
                  <a:lnTo>
                    <a:pt x="284546" y="604426"/>
                  </a:lnTo>
                  <a:lnTo>
                    <a:pt x="284546" y="711062"/>
                  </a:lnTo>
                  <a:close/>
                </a:path>
                <a:path w="285114" h="711200">
                  <a:moveTo>
                    <a:pt x="144531" y="139664"/>
                  </a:moveTo>
                  <a:lnTo>
                    <a:pt x="123400" y="134474"/>
                  </a:lnTo>
                  <a:lnTo>
                    <a:pt x="107108" y="119847"/>
                  </a:lnTo>
                  <a:lnTo>
                    <a:pt x="96623" y="97906"/>
                  </a:lnTo>
                  <a:lnTo>
                    <a:pt x="92913" y="69832"/>
                  </a:lnTo>
                  <a:lnTo>
                    <a:pt x="96623" y="41757"/>
                  </a:lnTo>
                  <a:lnTo>
                    <a:pt x="107108" y="19345"/>
                  </a:lnTo>
                  <a:lnTo>
                    <a:pt x="123400" y="5190"/>
                  </a:lnTo>
                  <a:lnTo>
                    <a:pt x="144531" y="0"/>
                  </a:lnTo>
                  <a:lnTo>
                    <a:pt x="182438" y="19581"/>
                  </a:lnTo>
                  <a:lnTo>
                    <a:pt x="196472" y="69832"/>
                  </a:lnTo>
                  <a:lnTo>
                    <a:pt x="182438" y="120083"/>
                  </a:lnTo>
                  <a:lnTo>
                    <a:pt x="144531" y="139664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162850" y="324990"/>
              <a:ext cx="285115" cy="510540"/>
            </a:xfrm>
            <a:custGeom>
              <a:avLst/>
              <a:gdLst/>
              <a:ahLst/>
              <a:cxnLst/>
              <a:rect l="l" t="t" r="r" b="b"/>
              <a:pathLst>
                <a:path w="285114" h="510540">
                  <a:moveTo>
                    <a:pt x="0" y="107107"/>
                  </a:moveTo>
                  <a:lnTo>
                    <a:pt x="99365" y="107107"/>
                  </a:lnTo>
                  <a:lnTo>
                    <a:pt x="99365" y="403894"/>
                  </a:lnTo>
                  <a:lnTo>
                    <a:pt x="0" y="403894"/>
                  </a:lnTo>
                  <a:lnTo>
                    <a:pt x="0" y="510530"/>
                  </a:lnTo>
                  <a:lnTo>
                    <a:pt x="284546" y="510530"/>
                  </a:lnTo>
                  <a:lnTo>
                    <a:pt x="284546" y="403894"/>
                  </a:lnTo>
                  <a:lnTo>
                    <a:pt x="190020" y="403894"/>
                  </a:lnTo>
                  <a:lnTo>
                    <a:pt x="190020" y="0"/>
                  </a:lnTo>
                  <a:lnTo>
                    <a:pt x="0" y="0"/>
                  </a:lnTo>
                  <a:lnTo>
                    <a:pt x="0" y="107107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51001" y="119695"/>
              <a:ext cx="113083" cy="149189"/>
            </a:xfrm>
            <a:prstGeom prst="rect">
              <a:avLst/>
            </a:prstGeom>
          </p:spPr>
        </p:pic>
      </p:grpSp>
      <p:grpSp>
        <p:nvGrpSpPr>
          <p:cNvPr id="142" name="object 142"/>
          <p:cNvGrpSpPr/>
          <p:nvPr/>
        </p:nvGrpSpPr>
        <p:grpSpPr>
          <a:xfrm>
            <a:off x="4529464" y="310790"/>
            <a:ext cx="321310" cy="529590"/>
            <a:chOff x="4529464" y="310790"/>
            <a:chExt cx="321310" cy="529590"/>
          </a:xfrm>
        </p:grpSpPr>
        <p:sp>
          <p:nvSpPr>
            <p:cNvPr id="143" name="object 143"/>
            <p:cNvSpPr/>
            <p:nvPr/>
          </p:nvSpPr>
          <p:spPr>
            <a:xfrm>
              <a:off x="4534226" y="315553"/>
              <a:ext cx="311785" cy="520065"/>
            </a:xfrm>
            <a:custGeom>
              <a:avLst/>
              <a:gdLst/>
              <a:ahLst/>
              <a:cxnLst/>
              <a:rect l="l" t="t" r="r" b="b"/>
              <a:pathLst>
                <a:path w="311785" h="520065">
                  <a:moveTo>
                    <a:pt x="290843" y="80212"/>
                  </a:moveTo>
                  <a:lnTo>
                    <a:pt x="86783" y="80212"/>
                  </a:lnTo>
                  <a:lnTo>
                    <a:pt x="101623" y="54261"/>
                  </a:lnTo>
                  <a:lnTo>
                    <a:pt x="118722" y="33028"/>
                  </a:lnTo>
                  <a:lnTo>
                    <a:pt x="152596" y="8493"/>
                  </a:lnTo>
                  <a:lnTo>
                    <a:pt x="191633" y="0"/>
                  </a:lnTo>
                  <a:lnTo>
                    <a:pt x="240024" y="11324"/>
                  </a:lnTo>
                  <a:lnTo>
                    <a:pt x="278093" y="47183"/>
                  </a:lnTo>
                  <a:lnTo>
                    <a:pt x="290843" y="80212"/>
                  </a:lnTo>
                  <a:close/>
                </a:path>
                <a:path w="311785" h="520065">
                  <a:moveTo>
                    <a:pt x="90009" y="519967"/>
                  </a:moveTo>
                  <a:lnTo>
                    <a:pt x="0" y="519967"/>
                  </a:lnTo>
                  <a:lnTo>
                    <a:pt x="0" y="9436"/>
                  </a:lnTo>
                  <a:lnTo>
                    <a:pt x="81299" y="9436"/>
                  </a:lnTo>
                  <a:lnTo>
                    <a:pt x="86783" y="80212"/>
                  </a:lnTo>
                  <a:lnTo>
                    <a:pt x="290843" y="80212"/>
                  </a:lnTo>
                  <a:lnTo>
                    <a:pt x="301043" y="106635"/>
                  </a:lnTo>
                  <a:lnTo>
                    <a:pt x="155178" y="106635"/>
                  </a:lnTo>
                  <a:lnTo>
                    <a:pt x="131466" y="110882"/>
                  </a:lnTo>
                  <a:lnTo>
                    <a:pt x="112269" y="123621"/>
                  </a:lnTo>
                  <a:lnTo>
                    <a:pt x="100010" y="138248"/>
                  </a:lnTo>
                  <a:lnTo>
                    <a:pt x="90009" y="157122"/>
                  </a:lnTo>
                  <a:lnTo>
                    <a:pt x="90009" y="519967"/>
                  </a:lnTo>
                  <a:close/>
                </a:path>
                <a:path w="311785" h="520065">
                  <a:moveTo>
                    <a:pt x="311645" y="519967"/>
                  </a:moveTo>
                  <a:lnTo>
                    <a:pt x="221959" y="519967"/>
                  </a:lnTo>
                  <a:lnTo>
                    <a:pt x="221959" y="207609"/>
                  </a:lnTo>
                  <a:lnTo>
                    <a:pt x="217280" y="157830"/>
                  </a:lnTo>
                  <a:lnTo>
                    <a:pt x="203892" y="126924"/>
                  </a:lnTo>
                  <a:lnTo>
                    <a:pt x="182922" y="111118"/>
                  </a:lnTo>
                  <a:lnTo>
                    <a:pt x="155178" y="106635"/>
                  </a:lnTo>
                  <a:lnTo>
                    <a:pt x="301043" y="106635"/>
                  </a:lnTo>
                  <a:lnTo>
                    <a:pt x="302774" y="111118"/>
                  </a:lnTo>
                  <a:lnTo>
                    <a:pt x="311645" y="205722"/>
                  </a:lnTo>
                  <a:lnTo>
                    <a:pt x="311645" y="51996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534226" y="315553"/>
              <a:ext cx="311785" cy="520065"/>
            </a:xfrm>
            <a:custGeom>
              <a:avLst/>
              <a:gdLst/>
              <a:ahLst/>
              <a:cxnLst/>
              <a:rect l="l" t="t" r="r" b="b"/>
              <a:pathLst>
                <a:path w="311785" h="520065">
                  <a:moveTo>
                    <a:pt x="90009" y="519967"/>
                  </a:moveTo>
                  <a:lnTo>
                    <a:pt x="90009" y="157122"/>
                  </a:lnTo>
                  <a:lnTo>
                    <a:pt x="90009" y="157122"/>
                  </a:lnTo>
                  <a:lnTo>
                    <a:pt x="100010" y="138248"/>
                  </a:lnTo>
                  <a:lnTo>
                    <a:pt x="112269" y="123621"/>
                  </a:lnTo>
                  <a:lnTo>
                    <a:pt x="131466" y="110882"/>
                  </a:lnTo>
                  <a:lnTo>
                    <a:pt x="155178" y="106635"/>
                  </a:lnTo>
                  <a:lnTo>
                    <a:pt x="155178" y="106635"/>
                  </a:lnTo>
                  <a:lnTo>
                    <a:pt x="182922" y="111118"/>
                  </a:lnTo>
                  <a:lnTo>
                    <a:pt x="203892" y="126924"/>
                  </a:lnTo>
                  <a:lnTo>
                    <a:pt x="217280" y="157830"/>
                  </a:lnTo>
                  <a:lnTo>
                    <a:pt x="221959" y="207609"/>
                  </a:lnTo>
                  <a:lnTo>
                    <a:pt x="221959" y="519967"/>
                  </a:lnTo>
                  <a:lnTo>
                    <a:pt x="311645" y="519967"/>
                  </a:lnTo>
                  <a:lnTo>
                    <a:pt x="311645" y="205722"/>
                  </a:lnTo>
                  <a:lnTo>
                    <a:pt x="307823" y="164961"/>
                  </a:lnTo>
                  <a:lnTo>
                    <a:pt x="302774" y="111118"/>
                  </a:lnTo>
                  <a:lnTo>
                    <a:pt x="298716" y="100605"/>
                  </a:lnTo>
                  <a:lnTo>
                    <a:pt x="278093" y="47183"/>
                  </a:lnTo>
                  <a:lnTo>
                    <a:pt x="240024" y="11324"/>
                  </a:lnTo>
                  <a:lnTo>
                    <a:pt x="191633" y="0"/>
                  </a:lnTo>
                  <a:lnTo>
                    <a:pt x="191633" y="0"/>
                  </a:lnTo>
                  <a:lnTo>
                    <a:pt x="86783" y="80212"/>
                  </a:lnTo>
                  <a:lnTo>
                    <a:pt x="81299" y="9436"/>
                  </a:lnTo>
                  <a:lnTo>
                    <a:pt x="0" y="9436"/>
                  </a:lnTo>
                  <a:lnTo>
                    <a:pt x="0" y="519967"/>
                  </a:lnTo>
                  <a:lnTo>
                    <a:pt x="90009" y="519967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5" name="object 145"/>
          <p:cNvGrpSpPr/>
          <p:nvPr/>
        </p:nvGrpSpPr>
        <p:grpSpPr>
          <a:xfrm>
            <a:off x="4915679" y="310790"/>
            <a:ext cx="326390" cy="730885"/>
            <a:chOff x="4915679" y="310790"/>
            <a:chExt cx="326390" cy="730885"/>
          </a:xfrm>
        </p:grpSpPr>
        <p:sp>
          <p:nvSpPr>
            <p:cNvPr id="146" name="object 146"/>
            <p:cNvSpPr/>
            <p:nvPr/>
          </p:nvSpPr>
          <p:spPr>
            <a:xfrm>
              <a:off x="4920442" y="315553"/>
              <a:ext cx="316865" cy="721360"/>
            </a:xfrm>
            <a:custGeom>
              <a:avLst/>
              <a:gdLst/>
              <a:ahLst/>
              <a:cxnLst/>
              <a:rect l="l" t="t" r="r" b="b"/>
              <a:pathLst>
                <a:path w="316864" h="721360">
                  <a:moveTo>
                    <a:pt x="140982" y="529403"/>
                  </a:moveTo>
                  <a:lnTo>
                    <a:pt x="85956" y="511313"/>
                  </a:lnTo>
                  <a:lnTo>
                    <a:pt x="44297" y="463686"/>
                  </a:lnTo>
                  <a:lnTo>
                    <a:pt x="17771" y="397739"/>
                  </a:lnTo>
                  <a:lnTo>
                    <a:pt x="2852" y="308909"/>
                  </a:lnTo>
                  <a:lnTo>
                    <a:pt x="0" y="270835"/>
                  </a:lnTo>
                  <a:lnTo>
                    <a:pt x="0" y="260927"/>
                  </a:lnTo>
                  <a:lnTo>
                    <a:pt x="7160" y="176243"/>
                  </a:lnTo>
                  <a:lnTo>
                    <a:pt x="35601" y="78581"/>
                  </a:lnTo>
                  <a:lnTo>
                    <a:pt x="78065" y="23983"/>
                  </a:lnTo>
                  <a:lnTo>
                    <a:pt x="126255" y="4658"/>
                  </a:lnTo>
                  <a:lnTo>
                    <a:pt x="141628" y="0"/>
                  </a:lnTo>
                  <a:lnTo>
                    <a:pt x="174050" y="4954"/>
                  </a:lnTo>
                  <a:lnTo>
                    <a:pt x="200666" y="19817"/>
                  </a:lnTo>
                  <a:lnTo>
                    <a:pt x="217442" y="36567"/>
                  </a:lnTo>
                  <a:lnTo>
                    <a:pt x="231637" y="58036"/>
                  </a:lnTo>
                  <a:lnTo>
                    <a:pt x="316807" y="58036"/>
                  </a:lnTo>
                  <a:lnTo>
                    <a:pt x="316807" y="106635"/>
                  </a:lnTo>
                  <a:lnTo>
                    <a:pt x="164211" y="106635"/>
                  </a:lnTo>
                  <a:lnTo>
                    <a:pt x="131304" y="118667"/>
                  </a:lnTo>
                  <a:lnTo>
                    <a:pt x="108399" y="151460"/>
                  </a:lnTo>
                  <a:lnTo>
                    <a:pt x="94526" y="200767"/>
                  </a:lnTo>
                  <a:lnTo>
                    <a:pt x="90009" y="260927"/>
                  </a:lnTo>
                  <a:lnTo>
                    <a:pt x="90009" y="270835"/>
                  </a:lnTo>
                  <a:lnTo>
                    <a:pt x="94365" y="330523"/>
                  </a:lnTo>
                  <a:lnTo>
                    <a:pt x="107753" y="378415"/>
                  </a:lnTo>
                  <a:lnTo>
                    <a:pt x="130659" y="410972"/>
                  </a:lnTo>
                  <a:lnTo>
                    <a:pt x="163565" y="422768"/>
                  </a:lnTo>
                  <a:lnTo>
                    <a:pt x="316807" y="422768"/>
                  </a:lnTo>
                  <a:lnTo>
                    <a:pt x="316807" y="475614"/>
                  </a:lnTo>
                  <a:lnTo>
                    <a:pt x="226798" y="475614"/>
                  </a:lnTo>
                  <a:lnTo>
                    <a:pt x="213248" y="494487"/>
                  </a:lnTo>
                  <a:lnTo>
                    <a:pt x="198085" y="509586"/>
                  </a:lnTo>
                  <a:lnTo>
                    <a:pt x="171792" y="524213"/>
                  </a:lnTo>
                  <a:lnTo>
                    <a:pt x="140982" y="529403"/>
                  </a:lnTo>
                  <a:close/>
                </a:path>
                <a:path w="316864" h="721360">
                  <a:moveTo>
                    <a:pt x="316807" y="58036"/>
                  </a:moveTo>
                  <a:lnTo>
                    <a:pt x="231637" y="58036"/>
                  </a:lnTo>
                  <a:lnTo>
                    <a:pt x="235186" y="9436"/>
                  </a:lnTo>
                  <a:lnTo>
                    <a:pt x="316807" y="9436"/>
                  </a:lnTo>
                  <a:lnTo>
                    <a:pt x="316807" y="58036"/>
                  </a:lnTo>
                  <a:close/>
                </a:path>
                <a:path w="316864" h="721360">
                  <a:moveTo>
                    <a:pt x="316807" y="422768"/>
                  </a:moveTo>
                  <a:lnTo>
                    <a:pt x="163565" y="422768"/>
                  </a:lnTo>
                  <a:lnTo>
                    <a:pt x="184697" y="419465"/>
                  </a:lnTo>
                  <a:lnTo>
                    <a:pt x="201957" y="410028"/>
                  </a:lnTo>
                  <a:lnTo>
                    <a:pt x="216151" y="393985"/>
                  </a:lnTo>
                  <a:lnTo>
                    <a:pt x="226798" y="372753"/>
                  </a:lnTo>
                  <a:lnTo>
                    <a:pt x="226798" y="156650"/>
                  </a:lnTo>
                  <a:lnTo>
                    <a:pt x="215184" y="133530"/>
                  </a:lnTo>
                  <a:lnTo>
                    <a:pt x="199699" y="117487"/>
                  </a:lnTo>
                  <a:lnTo>
                    <a:pt x="183406" y="109466"/>
                  </a:lnTo>
                  <a:lnTo>
                    <a:pt x="164211" y="106635"/>
                  </a:lnTo>
                  <a:lnTo>
                    <a:pt x="316807" y="106635"/>
                  </a:lnTo>
                  <a:lnTo>
                    <a:pt x="316807" y="422768"/>
                  </a:lnTo>
                  <a:close/>
                </a:path>
                <a:path w="316864" h="721360">
                  <a:moveTo>
                    <a:pt x="293846" y="618109"/>
                  </a:moveTo>
                  <a:lnTo>
                    <a:pt x="146789" y="618109"/>
                  </a:lnTo>
                  <a:lnTo>
                    <a:pt x="181793" y="610088"/>
                  </a:lnTo>
                  <a:lnTo>
                    <a:pt x="207441" y="586496"/>
                  </a:lnTo>
                  <a:lnTo>
                    <a:pt x="221797" y="551580"/>
                  </a:lnTo>
                  <a:lnTo>
                    <a:pt x="226798" y="504868"/>
                  </a:lnTo>
                  <a:lnTo>
                    <a:pt x="226798" y="475614"/>
                  </a:lnTo>
                  <a:lnTo>
                    <a:pt x="316807" y="475614"/>
                  </a:lnTo>
                  <a:lnTo>
                    <a:pt x="316807" y="503452"/>
                  </a:lnTo>
                  <a:lnTo>
                    <a:pt x="305969" y="588627"/>
                  </a:lnTo>
                  <a:lnTo>
                    <a:pt x="304710" y="595933"/>
                  </a:lnTo>
                  <a:lnTo>
                    <a:pt x="293846" y="618109"/>
                  </a:lnTo>
                  <a:close/>
                </a:path>
                <a:path w="316864" h="721360">
                  <a:moveTo>
                    <a:pt x="151306" y="720970"/>
                  </a:moveTo>
                  <a:lnTo>
                    <a:pt x="117431" y="716252"/>
                  </a:lnTo>
                  <a:lnTo>
                    <a:pt x="81622" y="701625"/>
                  </a:lnTo>
                  <a:lnTo>
                    <a:pt x="48069" y="676381"/>
                  </a:lnTo>
                  <a:lnTo>
                    <a:pt x="20970" y="639814"/>
                  </a:lnTo>
                  <a:lnTo>
                    <a:pt x="61297" y="560073"/>
                  </a:lnTo>
                  <a:lnTo>
                    <a:pt x="80008" y="585788"/>
                  </a:lnTo>
                  <a:lnTo>
                    <a:pt x="100979" y="603954"/>
                  </a:lnTo>
                  <a:lnTo>
                    <a:pt x="123077" y="614570"/>
                  </a:lnTo>
                  <a:lnTo>
                    <a:pt x="146789" y="618109"/>
                  </a:lnTo>
                  <a:lnTo>
                    <a:pt x="293846" y="618109"/>
                  </a:lnTo>
                  <a:lnTo>
                    <a:pt x="273758" y="659115"/>
                  </a:lnTo>
                  <a:lnTo>
                    <a:pt x="270997" y="664350"/>
                  </a:lnTo>
                  <a:lnTo>
                    <a:pt x="230939" y="696894"/>
                  </a:lnTo>
                  <a:lnTo>
                    <a:pt x="218571" y="706579"/>
                  </a:lnTo>
                  <a:lnTo>
                    <a:pt x="175135" y="716625"/>
                  </a:lnTo>
                  <a:lnTo>
                    <a:pt x="151306" y="72097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4920442" y="315553"/>
              <a:ext cx="316865" cy="721360"/>
            </a:xfrm>
            <a:custGeom>
              <a:avLst/>
              <a:gdLst/>
              <a:ahLst/>
              <a:cxnLst/>
              <a:rect l="l" t="t" r="r" b="b"/>
              <a:pathLst>
                <a:path w="316864" h="721360">
                  <a:moveTo>
                    <a:pt x="0" y="270835"/>
                  </a:moveTo>
                  <a:lnTo>
                    <a:pt x="2852" y="308909"/>
                  </a:lnTo>
                  <a:lnTo>
                    <a:pt x="9840" y="373932"/>
                  </a:lnTo>
                  <a:lnTo>
                    <a:pt x="17771" y="397739"/>
                  </a:lnTo>
                  <a:lnTo>
                    <a:pt x="38068" y="455796"/>
                  </a:lnTo>
                  <a:lnTo>
                    <a:pt x="44297" y="463686"/>
                  </a:lnTo>
                  <a:lnTo>
                    <a:pt x="82428" y="509822"/>
                  </a:lnTo>
                  <a:lnTo>
                    <a:pt x="85956" y="511313"/>
                  </a:lnTo>
                  <a:lnTo>
                    <a:pt x="140982" y="529403"/>
                  </a:lnTo>
                  <a:lnTo>
                    <a:pt x="171792" y="524213"/>
                  </a:lnTo>
                  <a:lnTo>
                    <a:pt x="198085" y="509586"/>
                  </a:lnTo>
                  <a:lnTo>
                    <a:pt x="213248" y="494487"/>
                  </a:lnTo>
                  <a:lnTo>
                    <a:pt x="226798" y="475614"/>
                  </a:lnTo>
                  <a:lnTo>
                    <a:pt x="226798" y="504868"/>
                  </a:lnTo>
                  <a:lnTo>
                    <a:pt x="221797" y="551580"/>
                  </a:lnTo>
                  <a:lnTo>
                    <a:pt x="146789" y="618109"/>
                  </a:lnTo>
                  <a:lnTo>
                    <a:pt x="146789" y="618109"/>
                  </a:lnTo>
                  <a:lnTo>
                    <a:pt x="61297" y="560073"/>
                  </a:lnTo>
                  <a:lnTo>
                    <a:pt x="20970" y="639814"/>
                  </a:lnTo>
                  <a:lnTo>
                    <a:pt x="48069" y="676381"/>
                  </a:lnTo>
                  <a:lnTo>
                    <a:pt x="81622" y="701625"/>
                  </a:lnTo>
                  <a:lnTo>
                    <a:pt x="117431" y="716252"/>
                  </a:lnTo>
                  <a:lnTo>
                    <a:pt x="151306" y="720970"/>
                  </a:lnTo>
                  <a:lnTo>
                    <a:pt x="175135" y="716625"/>
                  </a:lnTo>
                  <a:lnTo>
                    <a:pt x="218571" y="706579"/>
                  </a:lnTo>
                  <a:lnTo>
                    <a:pt x="230939" y="696894"/>
                  </a:lnTo>
                  <a:lnTo>
                    <a:pt x="270997" y="664350"/>
                  </a:lnTo>
                  <a:lnTo>
                    <a:pt x="273758" y="659115"/>
                  </a:lnTo>
                  <a:lnTo>
                    <a:pt x="304710" y="595933"/>
                  </a:lnTo>
                  <a:lnTo>
                    <a:pt x="305969" y="588627"/>
                  </a:lnTo>
                  <a:lnTo>
                    <a:pt x="316807" y="503452"/>
                  </a:lnTo>
                  <a:lnTo>
                    <a:pt x="316807" y="9436"/>
                  </a:lnTo>
                  <a:lnTo>
                    <a:pt x="235186" y="9436"/>
                  </a:lnTo>
                  <a:lnTo>
                    <a:pt x="231637" y="58036"/>
                  </a:lnTo>
                  <a:lnTo>
                    <a:pt x="231637" y="58036"/>
                  </a:lnTo>
                  <a:lnTo>
                    <a:pt x="141628" y="0"/>
                  </a:lnTo>
                  <a:lnTo>
                    <a:pt x="126255" y="4658"/>
                  </a:lnTo>
                  <a:lnTo>
                    <a:pt x="82589" y="18873"/>
                  </a:lnTo>
                  <a:lnTo>
                    <a:pt x="78065" y="23983"/>
                  </a:lnTo>
                  <a:lnTo>
                    <a:pt x="38068" y="72191"/>
                  </a:lnTo>
                  <a:lnTo>
                    <a:pt x="35601" y="78581"/>
                  </a:lnTo>
                  <a:lnTo>
                    <a:pt x="9840" y="154763"/>
                  </a:lnTo>
                  <a:lnTo>
                    <a:pt x="7160" y="176243"/>
                  </a:lnTo>
                  <a:lnTo>
                    <a:pt x="0" y="260927"/>
                  </a:lnTo>
                  <a:lnTo>
                    <a:pt x="0" y="270835"/>
                  </a:lnTo>
                  <a:close/>
                </a:path>
                <a:path w="316864" h="721360">
                  <a:moveTo>
                    <a:pt x="90009" y="260927"/>
                  </a:moveTo>
                  <a:lnTo>
                    <a:pt x="94526" y="200767"/>
                  </a:lnTo>
                  <a:lnTo>
                    <a:pt x="108399" y="151460"/>
                  </a:lnTo>
                  <a:lnTo>
                    <a:pt x="131304" y="118667"/>
                  </a:lnTo>
                  <a:lnTo>
                    <a:pt x="164211" y="106635"/>
                  </a:lnTo>
                  <a:lnTo>
                    <a:pt x="164211" y="106635"/>
                  </a:lnTo>
                  <a:lnTo>
                    <a:pt x="183406" y="109466"/>
                  </a:lnTo>
                  <a:lnTo>
                    <a:pt x="199699" y="117487"/>
                  </a:lnTo>
                  <a:lnTo>
                    <a:pt x="215184" y="133530"/>
                  </a:lnTo>
                  <a:lnTo>
                    <a:pt x="226798" y="156650"/>
                  </a:lnTo>
                  <a:lnTo>
                    <a:pt x="226798" y="372753"/>
                  </a:lnTo>
                  <a:lnTo>
                    <a:pt x="216151" y="393985"/>
                  </a:lnTo>
                  <a:lnTo>
                    <a:pt x="163565" y="422768"/>
                  </a:lnTo>
                  <a:lnTo>
                    <a:pt x="163565" y="422768"/>
                  </a:lnTo>
                  <a:lnTo>
                    <a:pt x="90009" y="270835"/>
                  </a:lnTo>
                  <a:lnTo>
                    <a:pt x="90009" y="260927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25" dirty="0"/>
              <a:t>8</a:t>
            </a:fld>
            <a:endParaRPr spc="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1250" y="6375425"/>
            <a:ext cx="8288020" cy="0"/>
          </a:xfrm>
          <a:custGeom>
            <a:avLst/>
            <a:gdLst/>
            <a:ahLst/>
            <a:cxnLst/>
            <a:rect l="l" t="t" r="r" b="b"/>
            <a:pathLst>
              <a:path w="8288020">
                <a:moveTo>
                  <a:pt x="82875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1D22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78119" y="6153056"/>
            <a:ext cx="585470" cy="451484"/>
            <a:chOff x="1978119" y="6153056"/>
            <a:chExt cx="585470" cy="451484"/>
          </a:xfrm>
        </p:grpSpPr>
        <p:sp>
          <p:nvSpPr>
            <p:cNvPr id="4" name="object 4"/>
            <p:cNvSpPr/>
            <p:nvPr/>
          </p:nvSpPr>
          <p:spPr>
            <a:xfrm>
              <a:off x="1987644" y="6162581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4">
                  <a:moveTo>
                    <a:pt x="350400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350400" y="0"/>
                  </a:lnTo>
                  <a:lnTo>
                    <a:pt x="399926" y="5704"/>
                  </a:lnTo>
                  <a:lnTo>
                    <a:pt x="445391" y="21954"/>
                  </a:lnTo>
                  <a:lnTo>
                    <a:pt x="485497" y="47452"/>
                  </a:lnTo>
                  <a:lnTo>
                    <a:pt x="518947" y="80903"/>
                  </a:lnTo>
                  <a:lnTo>
                    <a:pt x="544445" y="121008"/>
                  </a:lnTo>
                  <a:lnTo>
                    <a:pt x="560695" y="166473"/>
                  </a:lnTo>
                  <a:lnTo>
                    <a:pt x="566400" y="215999"/>
                  </a:lnTo>
                  <a:lnTo>
                    <a:pt x="560695" y="265526"/>
                  </a:lnTo>
                  <a:lnTo>
                    <a:pt x="544445" y="310991"/>
                  </a:lnTo>
                  <a:lnTo>
                    <a:pt x="518947" y="351096"/>
                  </a:lnTo>
                  <a:lnTo>
                    <a:pt x="485497" y="384547"/>
                  </a:lnTo>
                  <a:lnTo>
                    <a:pt x="445391" y="410045"/>
                  </a:lnTo>
                  <a:lnTo>
                    <a:pt x="399926" y="426295"/>
                  </a:lnTo>
                  <a:lnTo>
                    <a:pt x="350400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7644" y="6162581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4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5"/>
                  </a:lnTo>
                  <a:lnTo>
                    <a:pt x="95232" y="36889"/>
                  </a:lnTo>
                  <a:lnTo>
                    <a:pt x="131922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350400" y="0"/>
                  </a:lnTo>
                  <a:lnTo>
                    <a:pt x="393931" y="4388"/>
                  </a:lnTo>
                  <a:lnTo>
                    <a:pt x="434476" y="16974"/>
                  </a:lnTo>
                  <a:lnTo>
                    <a:pt x="471167" y="36889"/>
                  </a:lnTo>
                  <a:lnTo>
                    <a:pt x="503135" y="63265"/>
                  </a:lnTo>
                  <a:lnTo>
                    <a:pt x="529510" y="95232"/>
                  </a:lnTo>
                  <a:lnTo>
                    <a:pt x="549425" y="131922"/>
                  </a:lnTo>
                  <a:lnTo>
                    <a:pt x="562011" y="172468"/>
                  </a:lnTo>
                  <a:lnTo>
                    <a:pt x="566400" y="215999"/>
                  </a:lnTo>
                  <a:lnTo>
                    <a:pt x="562011" y="259531"/>
                  </a:lnTo>
                  <a:lnTo>
                    <a:pt x="549425" y="300077"/>
                  </a:lnTo>
                  <a:lnTo>
                    <a:pt x="529510" y="336767"/>
                  </a:lnTo>
                  <a:lnTo>
                    <a:pt x="503135" y="368734"/>
                  </a:lnTo>
                  <a:lnTo>
                    <a:pt x="471167" y="395110"/>
                  </a:lnTo>
                  <a:lnTo>
                    <a:pt x="434476" y="415025"/>
                  </a:lnTo>
                  <a:lnTo>
                    <a:pt x="393931" y="427611"/>
                  </a:lnTo>
                  <a:lnTo>
                    <a:pt x="350400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2" y="415025"/>
                  </a:lnTo>
                  <a:lnTo>
                    <a:pt x="95232" y="395110"/>
                  </a:lnTo>
                  <a:lnTo>
                    <a:pt x="63264" y="368734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55883" y="6149904"/>
            <a:ext cx="1058545" cy="451484"/>
            <a:chOff x="855883" y="6149904"/>
            <a:chExt cx="1058545" cy="451484"/>
          </a:xfrm>
        </p:grpSpPr>
        <p:sp>
          <p:nvSpPr>
            <p:cNvPr id="7" name="object 7"/>
            <p:cNvSpPr/>
            <p:nvPr/>
          </p:nvSpPr>
          <p:spPr>
            <a:xfrm>
              <a:off x="865409" y="6159429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4">
                  <a:moveTo>
                    <a:pt x="822899" y="431999"/>
                  </a:moveTo>
                  <a:lnTo>
                    <a:pt x="215999" y="431999"/>
                  </a:lnTo>
                  <a:lnTo>
                    <a:pt x="166473" y="426294"/>
                  </a:lnTo>
                  <a:lnTo>
                    <a:pt x="121008" y="410045"/>
                  </a:lnTo>
                  <a:lnTo>
                    <a:pt x="80902" y="384546"/>
                  </a:lnTo>
                  <a:lnTo>
                    <a:pt x="47452" y="351096"/>
                  </a:lnTo>
                  <a:lnTo>
                    <a:pt x="21954" y="310990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2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72426" y="5704"/>
                  </a:lnTo>
                  <a:lnTo>
                    <a:pt x="917891" y="21954"/>
                  </a:lnTo>
                  <a:lnTo>
                    <a:pt x="957996" y="47452"/>
                  </a:lnTo>
                  <a:lnTo>
                    <a:pt x="991447" y="80903"/>
                  </a:lnTo>
                  <a:lnTo>
                    <a:pt x="1016945" y="121008"/>
                  </a:lnTo>
                  <a:lnTo>
                    <a:pt x="1033195" y="166473"/>
                  </a:lnTo>
                  <a:lnTo>
                    <a:pt x="1038899" y="215999"/>
                  </a:lnTo>
                  <a:lnTo>
                    <a:pt x="1033195" y="265526"/>
                  </a:lnTo>
                  <a:lnTo>
                    <a:pt x="1016945" y="310991"/>
                  </a:lnTo>
                  <a:lnTo>
                    <a:pt x="991447" y="351096"/>
                  </a:lnTo>
                  <a:lnTo>
                    <a:pt x="957996" y="384546"/>
                  </a:lnTo>
                  <a:lnTo>
                    <a:pt x="917891" y="410045"/>
                  </a:lnTo>
                  <a:lnTo>
                    <a:pt x="872426" y="426294"/>
                  </a:lnTo>
                  <a:lnTo>
                    <a:pt x="822899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5408" y="6159429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4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4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66431" y="4388"/>
                  </a:lnTo>
                  <a:lnTo>
                    <a:pt x="906977" y="16974"/>
                  </a:lnTo>
                  <a:lnTo>
                    <a:pt x="943667" y="36889"/>
                  </a:lnTo>
                  <a:lnTo>
                    <a:pt x="975635" y="63264"/>
                  </a:lnTo>
                  <a:lnTo>
                    <a:pt x="1002010" y="95232"/>
                  </a:lnTo>
                  <a:lnTo>
                    <a:pt x="1021925" y="131922"/>
                  </a:lnTo>
                  <a:lnTo>
                    <a:pt x="1034511" y="172468"/>
                  </a:lnTo>
                  <a:lnTo>
                    <a:pt x="1038899" y="215999"/>
                  </a:lnTo>
                  <a:lnTo>
                    <a:pt x="1034511" y="259531"/>
                  </a:lnTo>
                  <a:lnTo>
                    <a:pt x="1021925" y="300077"/>
                  </a:lnTo>
                  <a:lnTo>
                    <a:pt x="1002010" y="336767"/>
                  </a:lnTo>
                  <a:lnTo>
                    <a:pt x="975635" y="368735"/>
                  </a:lnTo>
                  <a:lnTo>
                    <a:pt x="943667" y="395110"/>
                  </a:lnTo>
                  <a:lnTo>
                    <a:pt x="906977" y="415025"/>
                  </a:lnTo>
                  <a:lnTo>
                    <a:pt x="866431" y="427611"/>
                  </a:lnTo>
                  <a:lnTo>
                    <a:pt x="8228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3" y="415025"/>
                  </a:lnTo>
                  <a:lnTo>
                    <a:pt x="95232" y="395110"/>
                  </a:lnTo>
                  <a:lnTo>
                    <a:pt x="63264" y="368734"/>
                  </a:lnTo>
                  <a:lnTo>
                    <a:pt x="36889" y="336767"/>
                  </a:lnTo>
                  <a:lnTo>
                    <a:pt x="16974" y="300076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6693" y="6149904"/>
            <a:ext cx="436245" cy="451484"/>
            <a:chOff x="356693" y="6149904"/>
            <a:chExt cx="436245" cy="451484"/>
          </a:xfrm>
        </p:grpSpPr>
        <p:sp>
          <p:nvSpPr>
            <p:cNvPr id="10" name="object 10"/>
            <p:cNvSpPr/>
            <p:nvPr/>
          </p:nvSpPr>
          <p:spPr>
            <a:xfrm>
              <a:off x="366218" y="6159429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5" h="432434">
                  <a:moveTo>
                    <a:pt x="208499" y="431999"/>
                  </a:moveTo>
                  <a:lnTo>
                    <a:pt x="160692" y="426294"/>
                  </a:lnTo>
                  <a:lnTo>
                    <a:pt x="116806" y="410045"/>
                  </a:lnTo>
                  <a:lnTo>
                    <a:pt x="78093" y="384546"/>
                  </a:lnTo>
                  <a:lnTo>
                    <a:pt x="45805" y="351096"/>
                  </a:lnTo>
                  <a:lnTo>
                    <a:pt x="21192" y="310990"/>
                  </a:lnTo>
                  <a:lnTo>
                    <a:pt x="5506" y="265526"/>
                  </a:lnTo>
                  <a:lnTo>
                    <a:pt x="0" y="215999"/>
                  </a:lnTo>
                  <a:lnTo>
                    <a:pt x="5506" y="166473"/>
                  </a:lnTo>
                  <a:lnTo>
                    <a:pt x="21192" y="121008"/>
                  </a:lnTo>
                  <a:lnTo>
                    <a:pt x="45805" y="80903"/>
                  </a:lnTo>
                  <a:lnTo>
                    <a:pt x="78093" y="47452"/>
                  </a:lnTo>
                  <a:lnTo>
                    <a:pt x="116806" y="21954"/>
                  </a:lnTo>
                  <a:lnTo>
                    <a:pt x="160692" y="5704"/>
                  </a:lnTo>
                  <a:lnTo>
                    <a:pt x="208499" y="0"/>
                  </a:lnTo>
                  <a:lnTo>
                    <a:pt x="256307" y="5704"/>
                  </a:lnTo>
                  <a:lnTo>
                    <a:pt x="300192" y="21954"/>
                  </a:lnTo>
                  <a:lnTo>
                    <a:pt x="338906" y="47452"/>
                  </a:lnTo>
                  <a:lnTo>
                    <a:pt x="371194" y="80903"/>
                  </a:lnTo>
                  <a:lnTo>
                    <a:pt x="395807" y="121008"/>
                  </a:lnTo>
                  <a:lnTo>
                    <a:pt x="411493" y="166473"/>
                  </a:lnTo>
                  <a:lnTo>
                    <a:pt x="416999" y="215999"/>
                  </a:lnTo>
                  <a:lnTo>
                    <a:pt x="411493" y="265526"/>
                  </a:lnTo>
                  <a:lnTo>
                    <a:pt x="395807" y="310991"/>
                  </a:lnTo>
                  <a:lnTo>
                    <a:pt x="371194" y="351096"/>
                  </a:lnTo>
                  <a:lnTo>
                    <a:pt x="338906" y="384546"/>
                  </a:lnTo>
                  <a:lnTo>
                    <a:pt x="300192" y="410045"/>
                  </a:lnTo>
                  <a:lnTo>
                    <a:pt x="256307" y="426294"/>
                  </a:lnTo>
                  <a:lnTo>
                    <a:pt x="208499" y="43199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6218" y="6159429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5" h="432434">
                  <a:moveTo>
                    <a:pt x="0" y="215999"/>
                  </a:moveTo>
                  <a:lnTo>
                    <a:pt x="4235" y="172468"/>
                  </a:lnTo>
                  <a:lnTo>
                    <a:pt x="16384" y="131922"/>
                  </a:lnTo>
                  <a:lnTo>
                    <a:pt x="35608" y="95232"/>
                  </a:lnTo>
                  <a:lnTo>
                    <a:pt x="61068" y="63264"/>
                  </a:lnTo>
                  <a:lnTo>
                    <a:pt x="91925" y="36889"/>
                  </a:lnTo>
                  <a:lnTo>
                    <a:pt x="127342" y="16974"/>
                  </a:lnTo>
                  <a:lnTo>
                    <a:pt x="166479" y="4388"/>
                  </a:lnTo>
                  <a:lnTo>
                    <a:pt x="208499" y="0"/>
                  </a:lnTo>
                  <a:lnTo>
                    <a:pt x="250520" y="4388"/>
                  </a:lnTo>
                  <a:lnTo>
                    <a:pt x="289657" y="16974"/>
                  </a:lnTo>
                  <a:lnTo>
                    <a:pt x="325074" y="36889"/>
                  </a:lnTo>
                  <a:lnTo>
                    <a:pt x="355931" y="63264"/>
                  </a:lnTo>
                  <a:lnTo>
                    <a:pt x="381391" y="95232"/>
                  </a:lnTo>
                  <a:lnTo>
                    <a:pt x="400615" y="131922"/>
                  </a:lnTo>
                  <a:lnTo>
                    <a:pt x="412763" y="172468"/>
                  </a:lnTo>
                  <a:lnTo>
                    <a:pt x="416999" y="215999"/>
                  </a:lnTo>
                  <a:lnTo>
                    <a:pt x="412763" y="259531"/>
                  </a:lnTo>
                  <a:lnTo>
                    <a:pt x="400615" y="300077"/>
                  </a:lnTo>
                  <a:lnTo>
                    <a:pt x="381391" y="336767"/>
                  </a:lnTo>
                  <a:lnTo>
                    <a:pt x="355931" y="368735"/>
                  </a:lnTo>
                  <a:lnTo>
                    <a:pt x="325074" y="395110"/>
                  </a:lnTo>
                  <a:lnTo>
                    <a:pt x="289657" y="415025"/>
                  </a:lnTo>
                  <a:lnTo>
                    <a:pt x="250520" y="427611"/>
                  </a:lnTo>
                  <a:lnTo>
                    <a:pt x="208499" y="431999"/>
                  </a:lnTo>
                  <a:lnTo>
                    <a:pt x="166479" y="427611"/>
                  </a:lnTo>
                  <a:lnTo>
                    <a:pt x="127342" y="415025"/>
                  </a:lnTo>
                  <a:lnTo>
                    <a:pt x="91925" y="395110"/>
                  </a:lnTo>
                  <a:lnTo>
                    <a:pt x="61068" y="368734"/>
                  </a:lnTo>
                  <a:lnTo>
                    <a:pt x="35608" y="336767"/>
                  </a:lnTo>
                  <a:lnTo>
                    <a:pt x="16384" y="300076"/>
                  </a:lnTo>
                  <a:lnTo>
                    <a:pt x="4235" y="259531"/>
                  </a:lnTo>
                  <a:lnTo>
                    <a:pt x="0" y="215999"/>
                  </a:lnTo>
                  <a:close/>
                </a:path>
              </a:pathLst>
            </a:custGeom>
            <a:ln w="19049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021562" y="6063241"/>
            <a:ext cx="585470" cy="451484"/>
            <a:chOff x="2021562" y="6063241"/>
            <a:chExt cx="585470" cy="451484"/>
          </a:xfrm>
        </p:grpSpPr>
        <p:sp>
          <p:nvSpPr>
            <p:cNvPr id="13" name="object 13"/>
            <p:cNvSpPr/>
            <p:nvPr/>
          </p:nvSpPr>
          <p:spPr>
            <a:xfrm>
              <a:off x="2031087" y="6072766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4">
                  <a:moveTo>
                    <a:pt x="350400" y="432000"/>
                  </a:moveTo>
                  <a:lnTo>
                    <a:pt x="215999" y="432000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2" y="384547"/>
                  </a:lnTo>
                  <a:lnTo>
                    <a:pt x="47452" y="351097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6000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350400" y="0"/>
                  </a:lnTo>
                  <a:lnTo>
                    <a:pt x="399926" y="5704"/>
                  </a:lnTo>
                  <a:lnTo>
                    <a:pt x="445391" y="21954"/>
                  </a:lnTo>
                  <a:lnTo>
                    <a:pt x="485497" y="47452"/>
                  </a:lnTo>
                  <a:lnTo>
                    <a:pt x="518947" y="80903"/>
                  </a:lnTo>
                  <a:lnTo>
                    <a:pt x="544445" y="121008"/>
                  </a:lnTo>
                  <a:lnTo>
                    <a:pt x="560695" y="166473"/>
                  </a:lnTo>
                  <a:lnTo>
                    <a:pt x="566400" y="216000"/>
                  </a:lnTo>
                  <a:lnTo>
                    <a:pt x="560695" y="265527"/>
                  </a:lnTo>
                  <a:lnTo>
                    <a:pt x="544445" y="310991"/>
                  </a:lnTo>
                  <a:lnTo>
                    <a:pt x="518947" y="351097"/>
                  </a:lnTo>
                  <a:lnTo>
                    <a:pt x="485496" y="384547"/>
                  </a:lnTo>
                  <a:lnTo>
                    <a:pt x="445391" y="410045"/>
                  </a:lnTo>
                  <a:lnTo>
                    <a:pt x="399926" y="426295"/>
                  </a:lnTo>
                  <a:lnTo>
                    <a:pt x="350400" y="432000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31087" y="6072766"/>
              <a:ext cx="566420" cy="432434"/>
            </a:xfrm>
            <a:custGeom>
              <a:avLst/>
              <a:gdLst/>
              <a:ahLst/>
              <a:cxnLst/>
              <a:rect l="l" t="t" r="r" b="b"/>
              <a:pathLst>
                <a:path w="566419" h="432434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4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350400" y="0"/>
                  </a:lnTo>
                  <a:lnTo>
                    <a:pt x="393931" y="4388"/>
                  </a:lnTo>
                  <a:lnTo>
                    <a:pt x="434477" y="16974"/>
                  </a:lnTo>
                  <a:lnTo>
                    <a:pt x="471167" y="36889"/>
                  </a:lnTo>
                  <a:lnTo>
                    <a:pt x="503135" y="63264"/>
                  </a:lnTo>
                  <a:lnTo>
                    <a:pt x="529510" y="95232"/>
                  </a:lnTo>
                  <a:lnTo>
                    <a:pt x="549425" y="131922"/>
                  </a:lnTo>
                  <a:lnTo>
                    <a:pt x="562011" y="172468"/>
                  </a:lnTo>
                  <a:lnTo>
                    <a:pt x="566400" y="215999"/>
                  </a:lnTo>
                  <a:lnTo>
                    <a:pt x="562011" y="259531"/>
                  </a:lnTo>
                  <a:lnTo>
                    <a:pt x="549425" y="300077"/>
                  </a:lnTo>
                  <a:lnTo>
                    <a:pt x="529510" y="336767"/>
                  </a:lnTo>
                  <a:lnTo>
                    <a:pt x="503135" y="368735"/>
                  </a:lnTo>
                  <a:lnTo>
                    <a:pt x="471167" y="395110"/>
                  </a:lnTo>
                  <a:lnTo>
                    <a:pt x="434477" y="415025"/>
                  </a:lnTo>
                  <a:lnTo>
                    <a:pt x="393931" y="427611"/>
                  </a:lnTo>
                  <a:lnTo>
                    <a:pt x="350400" y="432000"/>
                  </a:lnTo>
                  <a:lnTo>
                    <a:pt x="215999" y="432000"/>
                  </a:lnTo>
                  <a:lnTo>
                    <a:pt x="172468" y="427611"/>
                  </a:lnTo>
                  <a:lnTo>
                    <a:pt x="131923" y="415026"/>
                  </a:lnTo>
                  <a:lnTo>
                    <a:pt x="95232" y="395111"/>
                  </a:lnTo>
                  <a:lnTo>
                    <a:pt x="63264" y="368735"/>
                  </a:lnTo>
                  <a:lnTo>
                    <a:pt x="36889" y="336768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6000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99325" y="6060089"/>
            <a:ext cx="1058545" cy="451484"/>
            <a:chOff x="899325" y="6060089"/>
            <a:chExt cx="1058545" cy="451484"/>
          </a:xfrm>
        </p:grpSpPr>
        <p:sp>
          <p:nvSpPr>
            <p:cNvPr id="16" name="object 16"/>
            <p:cNvSpPr/>
            <p:nvPr/>
          </p:nvSpPr>
          <p:spPr>
            <a:xfrm>
              <a:off x="908850" y="6069614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822899" y="431999"/>
                  </a:moveTo>
                  <a:lnTo>
                    <a:pt x="215999" y="431999"/>
                  </a:lnTo>
                  <a:lnTo>
                    <a:pt x="166473" y="426295"/>
                  </a:lnTo>
                  <a:lnTo>
                    <a:pt x="121008" y="410045"/>
                  </a:lnTo>
                  <a:lnTo>
                    <a:pt x="80903" y="384547"/>
                  </a:lnTo>
                  <a:lnTo>
                    <a:pt x="47452" y="351096"/>
                  </a:lnTo>
                  <a:lnTo>
                    <a:pt x="21954" y="310991"/>
                  </a:lnTo>
                  <a:lnTo>
                    <a:pt x="5704" y="265526"/>
                  </a:lnTo>
                  <a:lnTo>
                    <a:pt x="0" y="215999"/>
                  </a:lnTo>
                  <a:lnTo>
                    <a:pt x="5704" y="166473"/>
                  </a:lnTo>
                  <a:lnTo>
                    <a:pt x="21954" y="121008"/>
                  </a:lnTo>
                  <a:lnTo>
                    <a:pt x="47452" y="80903"/>
                  </a:lnTo>
                  <a:lnTo>
                    <a:pt x="80903" y="47452"/>
                  </a:lnTo>
                  <a:lnTo>
                    <a:pt x="121008" y="21954"/>
                  </a:lnTo>
                  <a:lnTo>
                    <a:pt x="166473" y="5704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72426" y="5704"/>
                  </a:lnTo>
                  <a:lnTo>
                    <a:pt x="917891" y="21954"/>
                  </a:lnTo>
                  <a:lnTo>
                    <a:pt x="957996" y="47452"/>
                  </a:lnTo>
                  <a:lnTo>
                    <a:pt x="991447" y="80903"/>
                  </a:lnTo>
                  <a:lnTo>
                    <a:pt x="1016945" y="121008"/>
                  </a:lnTo>
                  <a:lnTo>
                    <a:pt x="1033195" y="166473"/>
                  </a:lnTo>
                  <a:lnTo>
                    <a:pt x="1038899" y="215999"/>
                  </a:lnTo>
                  <a:lnTo>
                    <a:pt x="1033195" y="265526"/>
                  </a:lnTo>
                  <a:lnTo>
                    <a:pt x="1016945" y="310991"/>
                  </a:lnTo>
                  <a:lnTo>
                    <a:pt x="991447" y="351096"/>
                  </a:lnTo>
                  <a:lnTo>
                    <a:pt x="957996" y="384547"/>
                  </a:lnTo>
                  <a:lnTo>
                    <a:pt x="917891" y="410045"/>
                  </a:lnTo>
                  <a:lnTo>
                    <a:pt x="872426" y="426295"/>
                  </a:lnTo>
                  <a:lnTo>
                    <a:pt x="822899" y="431999"/>
                  </a:lnTo>
                  <a:close/>
                </a:path>
              </a:pathLst>
            </a:custGeom>
            <a:solidFill>
              <a:srgbClr val="8AC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8850" y="6069614"/>
              <a:ext cx="1039494" cy="432434"/>
            </a:xfrm>
            <a:custGeom>
              <a:avLst/>
              <a:gdLst/>
              <a:ahLst/>
              <a:cxnLst/>
              <a:rect l="l" t="t" r="r" b="b"/>
              <a:pathLst>
                <a:path w="1039494" h="432435">
                  <a:moveTo>
                    <a:pt x="0" y="215999"/>
                  </a:moveTo>
                  <a:lnTo>
                    <a:pt x="4388" y="172468"/>
                  </a:lnTo>
                  <a:lnTo>
                    <a:pt x="16974" y="131922"/>
                  </a:lnTo>
                  <a:lnTo>
                    <a:pt x="36889" y="95232"/>
                  </a:lnTo>
                  <a:lnTo>
                    <a:pt x="63264" y="63265"/>
                  </a:lnTo>
                  <a:lnTo>
                    <a:pt x="95232" y="36889"/>
                  </a:lnTo>
                  <a:lnTo>
                    <a:pt x="131923" y="16974"/>
                  </a:lnTo>
                  <a:lnTo>
                    <a:pt x="172468" y="4388"/>
                  </a:lnTo>
                  <a:lnTo>
                    <a:pt x="215999" y="0"/>
                  </a:lnTo>
                  <a:lnTo>
                    <a:pt x="822899" y="0"/>
                  </a:lnTo>
                  <a:lnTo>
                    <a:pt x="866431" y="4388"/>
                  </a:lnTo>
                  <a:lnTo>
                    <a:pt x="906976" y="16974"/>
                  </a:lnTo>
                  <a:lnTo>
                    <a:pt x="943667" y="36889"/>
                  </a:lnTo>
                  <a:lnTo>
                    <a:pt x="975634" y="63265"/>
                  </a:lnTo>
                  <a:lnTo>
                    <a:pt x="1002010" y="95232"/>
                  </a:lnTo>
                  <a:lnTo>
                    <a:pt x="1021925" y="131922"/>
                  </a:lnTo>
                  <a:lnTo>
                    <a:pt x="1034511" y="172468"/>
                  </a:lnTo>
                  <a:lnTo>
                    <a:pt x="1038899" y="215999"/>
                  </a:lnTo>
                  <a:lnTo>
                    <a:pt x="1034511" y="259531"/>
                  </a:lnTo>
                  <a:lnTo>
                    <a:pt x="1021925" y="300077"/>
                  </a:lnTo>
                  <a:lnTo>
                    <a:pt x="1002010" y="336767"/>
                  </a:lnTo>
                  <a:lnTo>
                    <a:pt x="975634" y="368734"/>
                  </a:lnTo>
                  <a:lnTo>
                    <a:pt x="943667" y="395110"/>
                  </a:lnTo>
                  <a:lnTo>
                    <a:pt x="906976" y="415025"/>
                  </a:lnTo>
                  <a:lnTo>
                    <a:pt x="866431" y="427611"/>
                  </a:lnTo>
                  <a:lnTo>
                    <a:pt x="822899" y="431999"/>
                  </a:lnTo>
                  <a:lnTo>
                    <a:pt x="215999" y="431999"/>
                  </a:lnTo>
                  <a:lnTo>
                    <a:pt x="172468" y="427611"/>
                  </a:lnTo>
                  <a:lnTo>
                    <a:pt x="131923" y="415025"/>
                  </a:lnTo>
                  <a:lnTo>
                    <a:pt x="95232" y="395110"/>
                  </a:lnTo>
                  <a:lnTo>
                    <a:pt x="63264" y="368734"/>
                  </a:lnTo>
                  <a:lnTo>
                    <a:pt x="36889" y="336767"/>
                  </a:lnTo>
                  <a:lnTo>
                    <a:pt x="16974" y="300077"/>
                  </a:lnTo>
                  <a:lnTo>
                    <a:pt x="4388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00134" y="6060089"/>
            <a:ext cx="436245" cy="451484"/>
            <a:chOff x="400134" y="6060089"/>
            <a:chExt cx="436245" cy="451484"/>
          </a:xfrm>
        </p:grpSpPr>
        <p:sp>
          <p:nvSpPr>
            <p:cNvPr id="19" name="object 19"/>
            <p:cNvSpPr/>
            <p:nvPr/>
          </p:nvSpPr>
          <p:spPr>
            <a:xfrm>
              <a:off x="409659" y="6069614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208500" y="431999"/>
                  </a:moveTo>
                  <a:lnTo>
                    <a:pt x="160692" y="426295"/>
                  </a:lnTo>
                  <a:lnTo>
                    <a:pt x="116807" y="410045"/>
                  </a:lnTo>
                  <a:lnTo>
                    <a:pt x="78093" y="384547"/>
                  </a:lnTo>
                  <a:lnTo>
                    <a:pt x="45805" y="351096"/>
                  </a:lnTo>
                  <a:lnTo>
                    <a:pt x="21192" y="310991"/>
                  </a:lnTo>
                  <a:lnTo>
                    <a:pt x="5506" y="265526"/>
                  </a:lnTo>
                  <a:lnTo>
                    <a:pt x="0" y="215999"/>
                  </a:lnTo>
                  <a:lnTo>
                    <a:pt x="5506" y="166473"/>
                  </a:lnTo>
                  <a:lnTo>
                    <a:pt x="21192" y="121008"/>
                  </a:lnTo>
                  <a:lnTo>
                    <a:pt x="45805" y="80903"/>
                  </a:lnTo>
                  <a:lnTo>
                    <a:pt x="78093" y="47452"/>
                  </a:lnTo>
                  <a:lnTo>
                    <a:pt x="116806" y="21954"/>
                  </a:lnTo>
                  <a:lnTo>
                    <a:pt x="160692" y="5704"/>
                  </a:lnTo>
                  <a:lnTo>
                    <a:pt x="208499" y="0"/>
                  </a:lnTo>
                  <a:lnTo>
                    <a:pt x="256307" y="5704"/>
                  </a:lnTo>
                  <a:lnTo>
                    <a:pt x="300193" y="21954"/>
                  </a:lnTo>
                  <a:lnTo>
                    <a:pt x="338906" y="47452"/>
                  </a:lnTo>
                  <a:lnTo>
                    <a:pt x="371194" y="80903"/>
                  </a:lnTo>
                  <a:lnTo>
                    <a:pt x="395807" y="121008"/>
                  </a:lnTo>
                  <a:lnTo>
                    <a:pt x="411493" y="166473"/>
                  </a:lnTo>
                  <a:lnTo>
                    <a:pt x="417000" y="215999"/>
                  </a:lnTo>
                  <a:lnTo>
                    <a:pt x="411493" y="265526"/>
                  </a:lnTo>
                  <a:lnTo>
                    <a:pt x="395807" y="310991"/>
                  </a:lnTo>
                  <a:lnTo>
                    <a:pt x="371194" y="351096"/>
                  </a:lnTo>
                  <a:lnTo>
                    <a:pt x="338906" y="384547"/>
                  </a:lnTo>
                  <a:lnTo>
                    <a:pt x="300193" y="410045"/>
                  </a:lnTo>
                  <a:lnTo>
                    <a:pt x="256307" y="426295"/>
                  </a:lnTo>
                  <a:lnTo>
                    <a:pt x="208500" y="431999"/>
                  </a:lnTo>
                  <a:close/>
                </a:path>
              </a:pathLst>
            </a:custGeom>
            <a:solidFill>
              <a:srgbClr val="365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9659" y="6069614"/>
              <a:ext cx="417195" cy="432434"/>
            </a:xfrm>
            <a:custGeom>
              <a:avLst/>
              <a:gdLst/>
              <a:ahLst/>
              <a:cxnLst/>
              <a:rect l="l" t="t" r="r" b="b"/>
              <a:pathLst>
                <a:path w="417194" h="432435">
                  <a:moveTo>
                    <a:pt x="0" y="215999"/>
                  </a:moveTo>
                  <a:lnTo>
                    <a:pt x="4235" y="172468"/>
                  </a:lnTo>
                  <a:lnTo>
                    <a:pt x="16384" y="131922"/>
                  </a:lnTo>
                  <a:lnTo>
                    <a:pt x="35608" y="95232"/>
                  </a:lnTo>
                  <a:lnTo>
                    <a:pt x="61068" y="63265"/>
                  </a:lnTo>
                  <a:lnTo>
                    <a:pt x="91925" y="36889"/>
                  </a:lnTo>
                  <a:lnTo>
                    <a:pt x="127342" y="16974"/>
                  </a:lnTo>
                  <a:lnTo>
                    <a:pt x="166479" y="4388"/>
                  </a:lnTo>
                  <a:lnTo>
                    <a:pt x="208499" y="0"/>
                  </a:lnTo>
                  <a:lnTo>
                    <a:pt x="250519" y="4388"/>
                  </a:lnTo>
                  <a:lnTo>
                    <a:pt x="289657" y="16974"/>
                  </a:lnTo>
                  <a:lnTo>
                    <a:pt x="325074" y="36889"/>
                  </a:lnTo>
                  <a:lnTo>
                    <a:pt x="355931" y="63265"/>
                  </a:lnTo>
                  <a:lnTo>
                    <a:pt x="381391" y="95232"/>
                  </a:lnTo>
                  <a:lnTo>
                    <a:pt x="400615" y="131922"/>
                  </a:lnTo>
                  <a:lnTo>
                    <a:pt x="412764" y="172468"/>
                  </a:lnTo>
                  <a:lnTo>
                    <a:pt x="417000" y="215999"/>
                  </a:lnTo>
                  <a:lnTo>
                    <a:pt x="412764" y="259531"/>
                  </a:lnTo>
                  <a:lnTo>
                    <a:pt x="400615" y="300077"/>
                  </a:lnTo>
                  <a:lnTo>
                    <a:pt x="381391" y="336767"/>
                  </a:lnTo>
                  <a:lnTo>
                    <a:pt x="355931" y="368734"/>
                  </a:lnTo>
                  <a:lnTo>
                    <a:pt x="325074" y="395110"/>
                  </a:lnTo>
                  <a:lnTo>
                    <a:pt x="289657" y="415025"/>
                  </a:lnTo>
                  <a:lnTo>
                    <a:pt x="250520" y="427611"/>
                  </a:lnTo>
                  <a:lnTo>
                    <a:pt x="208500" y="431999"/>
                  </a:lnTo>
                  <a:lnTo>
                    <a:pt x="166480" y="427611"/>
                  </a:lnTo>
                  <a:lnTo>
                    <a:pt x="127342" y="415025"/>
                  </a:lnTo>
                  <a:lnTo>
                    <a:pt x="91925" y="395110"/>
                  </a:lnTo>
                  <a:lnTo>
                    <a:pt x="61068" y="368734"/>
                  </a:lnTo>
                  <a:lnTo>
                    <a:pt x="35608" y="336767"/>
                  </a:lnTo>
                  <a:lnTo>
                    <a:pt x="16385" y="300077"/>
                  </a:lnTo>
                  <a:lnTo>
                    <a:pt x="4236" y="259531"/>
                  </a:lnTo>
                  <a:lnTo>
                    <a:pt x="0" y="215999"/>
                  </a:lnTo>
                  <a:close/>
                </a:path>
              </a:pathLst>
            </a:custGeom>
            <a:ln w="19050">
              <a:solidFill>
                <a:srgbClr val="1D22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82600" y="280987"/>
            <a:ext cx="3953510" cy="5508625"/>
            <a:chOff x="482600" y="280987"/>
            <a:chExt cx="3953510" cy="550862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600" y="292100"/>
              <a:ext cx="3943351" cy="54973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87975" y="285750"/>
              <a:ext cx="3943350" cy="5497830"/>
            </a:xfrm>
            <a:custGeom>
              <a:avLst/>
              <a:gdLst/>
              <a:ahLst/>
              <a:cxnLst/>
              <a:rect l="l" t="t" r="r" b="b"/>
              <a:pathLst>
                <a:path w="3943350" h="5497830">
                  <a:moveTo>
                    <a:pt x="0" y="0"/>
                  </a:moveTo>
                  <a:lnTo>
                    <a:pt x="3943351" y="0"/>
                  </a:lnTo>
                  <a:lnTo>
                    <a:pt x="3943351" y="5497300"/>
                  </a:lnTo>
                  <a:lnTo>
                    <a:pt x="0" y="5497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388100" y="1866900"/>
            <a:ext cx="3639185" cy="4385945"/>
            <a:chOff x="6388100" y="1866900"/>
            <a:chExt cx="3639185" cy="4385945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8100" y="1866900"/>
              <a:ext cx="3638674" cy="438538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5499" y="1880890"/>
              <a:ext cx="1620189" cy="1606109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0400" y="1143000"/>
            <a:ext cx="1401924" cy="1401925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5298912" y="582470"/>
            <a:ext cx="619760" cy="851535"/>
            <a:chOff x="5298912" y="582470"/>
            <a:chExt cx="619760" cy="851535"/>
          </a:xfrm>
        </p:grpSpPr>
        <p:sp>
          <p:nvSpPr>
            <p:cNvPr id="29" name="object 29"/>
            <p:cNvSpPr/>
            <p:nvPr/>
          </p:nvSpPr>
          <p:spPr>
            <a:xfrm>
              <a:off x="5303674" y="587232"/>
              <a:ext cx="293370" cy="841375"/>
            </a:xfrm>
            <a:custGeom>
              <a:avLst/>
              <a:gdLst/>
              <a:ahLst/>
              <a:cxnLst/>
              <a:rect l="l" t="t" r="r" b="b"/>
              <a:pathLst>
                <a:path w="293370" h="841375">
                  <a:moveTo>
                    <a:pt x="281086" y="715784"/>
                  </a:moveTo>
                  <a:lnTo>
                    <a:pt x="153622" y="715785"/>
                  </a:lnTo>
                  <a:lnTo>
                    <a:pt x="180771" y="708469"/>
                  </a:lnTo>
                  <a:lnTo>
                    <a:pt x="200826" y="688211"/>
                  </a:lnTo>
                  <a:lnTo>
                    <a:pt x="213378" y="656980"/>
                  </a:lnTo>
                  <a:lnTo>
                    <a:pt x="217743" y="616745"/>
                  </a:lnTo>
                  <a:lnTo>
                    <a:pt x="214059" y="575666"/>
                  </a:lnTo>
                  <a:lnTo>
                    <a:pt x="201644" y="539652"/>
                  </a:lnTo>
                  <a:lnTo>
                    <a:pt x="178313" y="509546"/>
                  </a:lnTo>
                  <a:lnTo>
                    <a:pt x="142705" y="483943"/>
                  </a:lnTo>
                  <a:lnTo>
                    <a:pt x="93731" y="446663"/>
                  </a:lnTo>
                  <a:lnTo>
                    <a:pt x="84722" y="438925"/>
                  </a:lnTo>
                  <a:lnTo>
                    <a:pt x="43929" y="380965"/>
                  </a:lnTo>
                  <a:lnTo>
                    <a:pt x="20052" y="311187"/>
                  </a:lnTo>
                  <a:lnTo>
                    <a:pt x="12003" y="227904"/>
                  </a:lnTo>
                  <a:lnTo>
                    <a:pt x="22644" y="133929"/>
                  </a:lnTo>
                  <a:lnTo>
                    <a:pt x="49447" y="68334"/>
                  </a:lnTo>
                  <a:lnTo>
                    <a:pt x="86049" y="26799"/>
                  </a:lnTo>
                  <a:lnTo>
                    <a:pt x="134535" y="4346"/>
                  </a:lnTo>
                  <a:lnTo>
                    <a:pt x="152252" y="0"/>
                  </a:lnTo>
                  <a:lnTo>
                    <a:pt x="200333" y="14784"/>
                  </a:lnTo>
                  <a:lnTo>
                    <a:pt x="209143" y="18569"/>
                  </a:lnTo>
                  <a:lnTo>
                    <a:pt x="250659" y="66681"/>
                  </a:lnTo>
                  <a:lnTo>
                    <a:pt x="253483" y="70339"/>
                  </a:lnTo>
                  <a:lnTo>
                    <a:pt x="273766" y="126049"/>
                  </a:lnTo>
                  <a:lnTo>
                    <a:pt x="150887" y="126050"/>
                  </a:lnTo>
                  <a:lnTo>
                    <a:pt x="123739" y="133647"/>
                  </a:lnTo>
                  <a:lnTo>
                    <a:pt x="103684" y="154749"/>
                  </a:lnTo>
                  <a:lnTo>
                    <a:pt x="91269" y="187669"/>
                  </a:lnTo>
                  <a:lnTo>
                    <a:pt x="87039" y="228466"/>
                  </a:lnTo>
                  <a:lnTo>
                    <a:pt x="92634" y="270108"/>
                  </a:lnTo>
                  <a:lnTo>
                    <a:pt x="108869" y="303308"/>
                  </a:lnTo>
                  <a:lnTo>
                    <a:pt x="134655" y="330882"/>
                  </a:lnTo>
                  <a:lnTo>
                    <a:pt x="168899" y="353953"/>
                  </a:lnTo>
                  <a:lnTo>
                    <a:pt x="207919" y="382652"/>
                  </a:lnTo>
                  <a:lnTo>
                    <a:pt x="242026" y="421479"/>
                  </a:lnTo>
                  <a:lnTo>
                    <a:pt x="273716" y="491140"/>
                  </a:lnTo>
                  <a:lnTo>
                    <a:pt x="289519" y="580682"/>
                  </a:lnTo>
                  <a:lnTo>
                    <a:pt x="293293" y="615315"/>
                  </a:lnTo>
                  <a:lnTo>
                    <a:pt x="293203" y="616744"/>
                  </a:lnTo>
                  <a:lnTo>
                    <a:pt x="282821" y="711563"/>
                  </a:lnTo>
                  <a:lnTo>
                    <a:pt x="281086" y="715784"/>
                  </a:lnTo>
                  <a:close/>
                </a:path>
                <a:path w="293370" h="841375">
                  <a:moveTo>
                    <a:pt x="292776" y="251536"/>
                  </a:moveTo>
                  <a:lnTo>
                    <a:pt x="218013" y="251537"/>
                  </a:lnTo>
                  <a:lnTo>
                    <a:pt x="213237" y="200892"/>
                  </a:lnTo>
                  <a:lnTo>
                    <a:pt x="200821" y="160938"/>
                  </a:lnTo>
                  <a:lnTo>
                    <a:pt x="179947" y="135335"/>
                  </a:lnTo>
                  <a:lnTo>
                    <a:pt x="150887" y="126050"/>
                  </a:lnTo>
                  <a:lnTo>
                    <a:pt x="273766" y="126049"/>
                  </a:lnTo>
                  <a:lnTo>
                    <a:pt x="279163" y="140872"/>
                  </a:lnTo>
                  <a:lnTo>
                    <a:pt x="282406" y="150246"/>
                  </a:lnTo>
                  <a:lnTo>
                    <a:pt x="290698" y="229681"/>
                  </a:lnTo>
                  <a:lnTo>
                    <a:pt x="292776" y="251536"/>
                  </a:lnTo>
                  <a:close/>
                </a:path>
                <a:path w="293370" h="841375">
                  <a:moveTo>
                    <a:pt x="153624" y="841273"/>
                  </a:moveTo>
                  <a:lnTo>
                    <a:pt x="112314" y="829843"/>
                  </a:lnTo>
                  <a:lnTo>
                    <a:pt x="52803" y="779585"/>
                  </a:lnTo>
                  <a:lnTo>
                    <a:pt x="16344" y="699328"/>
                  </a:lnTo>
                  <a:lnTo>
                    <a:pt x="3872" y="615317"/>
                  </a:lnTo>
                  <a:lnTo>
                    <a:pt x="0" y="576231"/>
                  </a:lnTo>
                  <a:lnTo>
                    <a:pt x="75310" y="576230"/>
                  </a:lnTo>
                  <a:lnTo>
                    <a:pt x="81587" y="639818"/>
                  </a:lnTo>
                  <a:lnTo>
                    <a:pt x="97685" y="683147"/>
                  </a:lnTo>
                  <a:lnTo>
                    <a:pt x="122106" y="707907"/>
                  </a:lnTo>
                  <a:lnTo>
                    <a:pt x="153622" y="715785"/>
                  </a:lnTo>
                  <a:lnTo>
                    <a:pt x="281086" y="715784"/>
                  </a:lnTo>
                  <a:lnTo>
                    <a:pt x="255588" y="777799"/>
                  </a:lnTo>
                  <a:lnTo>
                    <a:pt x="253763" y="782185"/>
                  </a:lnTo>
                  <a:lnTo>
                    <a:pt x="209559" y="826360"/>
                  </a:lnTo>
                  <a:lnTo>
                    <a:pt x="172302" y="836991"/>
                  </a:lnTo>
                  <a:lnTo>
                    <a:pt x="153624" y="841273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03674" y="587232"/>
              <a:ext cx="293370" cy="841375"/>
            </a:xfrm>
            <a:custGeom>
              <a:avLst/>
              <a:gdLst/>
              <a:ahLst/>
              <a:cxnLst/>
              <a:rect l="l" t="t" r="r" b="b"/>
              <a:pathLst>
                <a:path w="293370" h="841375">
                  <a:moveTo>
                    <a:pt x="217743" y="616745"/>
                  </a:moveTo>
                  <a:lnTo>
                    <a:pt x="217743" y="616745"/>
                  </a:lnTo>
                  <a:lnTo>
                    <a:pt x="153622" y="715785"/>
                  </a:lnTo>
                  <a:lnTo>
                    <a:pt x="153622" y="715785"/>
                  </a:lnTo>
                  <a:lnTo>
                    <a:pt x="75310" y="576230"/>
                  </a:lnTo>
                  <a:lnTo>
                    <a:pt x="0" y="576231"/>
                  </a:lnTo>
                  <a:lnTo>
                    <a:pt x="3872" y="615317"/>
                  </a:lnTo>
                  <a:lnTo>
                    <a:pt x="11870" y="687087"/>
                  </a:lnTo>
                  <a:lnTo>
                    <a:pt x="16344" y="699328"/>
                  </a:lnTo>
                  <a:lnTo>
                    <a:pt x="44206" y="769245"/>
                  </a:lnTo>
                  <a:lnTo>
                    <a:pt x="52803" y="779585"/>
                  </a:lnTo>
                  <a:lnTo>
                    <a:pt x="94822" y="822984"/>
                  </a:lnTo>
                  <a:lnTo>
                    <a:pt x="112314" y="829843"/>
                  </a:lnTo>
                  <a:lnTo>
                    <a:pt x="153624" y="841273"/>
                  </a:lnTo>
                  <a:lnTo>
                    <a:pt x="172302" y="836991"/>
                  </a:lnTo>
                  <a:lnTo>
                    <a:pt x="209559" y="826360"/>
                  </a:lnTo>
                  <a:lnTo>
                    <a:pt x="219901" y="816053"/>
                  </a:lnTo>
                  <a:lnTo>
                    <a:pt x="253763" y="782185"/>
                  </a:lnTo>
                  <a:lnTo>
                    <a:pt x="255588" y="777799"/>
                  </a:lnTo>
                  <a:lnTo>
                    <a:pt x="282821" y="711563"/>
                  </a:lnTo>
                  <a:lnTo>
                    <a:pt x="293326" y="615619"/>
                  </a:lnTo>
                  <a:lnTo>
                    <a:pt x="289519" y="580682"/>
                  </a:lnTo>
                  <a:lnTo>
                    <a:pt x="279408" y="505325"/>
                  </a:lnTo>
                  <a:lnTo>
                    <a:pt x="273716" y="491140"/>
                  </a:lnTo>
                  <a:lnTo>
                    <a:pt x="242026" y="421479"/>
                  </a:lnTo>
                  <a:lnTo>
                    <a:pt x="207919" y="382652"/>
                  </a:lnTo>
                  <a:lnTo>
                    <a:pt x="168899" y="353953"/>
                  </a:lnTo>
                  <a:lnTo>
                    <a:pt x="168231" y="353503"/>
                  </a:lnTo>
                  <a:lnTo>
                    <a:pt x="134655" y="330882"/>
                  </a:lnTo>
                  <a:lnTo>
                    <a:pt x="108869" y="303308"/>
                  </a:lnTo>
                  <a:lnTo>
                    <a:pt x="92634" y="270108"/>
                  </a:lnTo>
                  <a:lnTo>
                    <a:pt x="87039" y="228466"/>
                  </a:lnTo>
                  <a:lnTo>
                    <a:pt x="87039" y="228466"/>
                  </a:lnTo>
                  <a:lnTo>
                    <a:pt x="91269" y="187669"/>
                  </a:lnTo>
                  <a:lnTo>
                    <a:pt x="103684" y="154749"/>
                  </a:lnTo>
                  <a:lnTo>
                    <a:pt x="123739" y="133647"/>
                  </a:lnTo>
                  <a:lnTo>
                    <a:pt x="150887" y="126050"/>
                  </a:lnTo>
                  <a:lnTo>
                    <a:pt x="150887" y="126050"/>
                  </a:lnTo>
                  <a:lnTo>
                    <a:pt x="179947" y="135335"/>
                  </a:lnTo>
                  <a:lnTo>
                    <a:pt x="200821" y="160938"/>
                  </a:lnTo>
                  <a:lnTo>
                    <a:pt x="213237" y="200892"/>
                  </a:lnTo>
                  <a:lnTo>
                    <a:pt x="218013" y="251537"/>
                  </a:lnTo>
                  <a:lnTo>
                    <a:pt x="292776" y="251536"/>
                  </a:lnTo>
                  <a:lnTo>
                    <a:pt x="290698" y="229681"/>
                  </a:lnTo>
                  <a:lnTo>
                    <a:pt x="282406" y="150246"/>
                  </a:lnTo>
                  <a:lnTo>
                    <a:pt x="279163" y="140872"/>
                  </a:lnTo>
                  <a:lnTo>
                    <a:pt x="253483" y="70339"/>
                  </a:lnTo>
                  <a:lnTo>
                    <a:pt x="250659" y="66681"/>
                  </a:lnTo>
                  <a:lnTo>
                    <a:pt x="209143" y="18569"/>
                  </a:lnTo>
                  <a:lnTo>
                    <a:pt x="200333" y="14784"/>
                  </a:lnTo>
                  <a:lnTo>
                    <a:pt x="152252" y="0"/>
                  </a:lnTo>
                  <a:lnTo>
                    <a:pt x="134535" y="4346"/>
                  </a:lnTo>
                  <a:lnTo>
                    <a:pt x="96587" y="16038"/>
                  </a:lnTo>
                  <a:lnTo>
                    <a:pt x="86049" y="26799"/>
                  </a:lnTo>
                  <a:lnTo>
                    <a:pt x="52111" y="61900"/>
                  </a:lnTo>
                  <a:lnTo>
                    <a:pt x="49447" y="68334"/>
                  </a:lnTo>
                  <a:lnTo>
                    <a:pt x="22644" y="133929"/>
                  </a:lnTo>
                  <a:lnTo>
                    <a:pt x="22579" y="134417"/>
                  </a:lnTo>
                  <a:lnTo>
                    <a:pt x="12003" y="227904"/>
                  </a:lnTo>
                  <a:lnTo>
                    <a:pt x="12270" y="230666"/>
                  </a:lnTo>
                  <a:lnTo>
                    <a:pt x="20052" y="311187"/>
                  </a:lnTo>
                  <a:lnTo>
                    <a:pt x="43929" y="380965"/>
                  </a:lnTo>
                  <a:lnTo>
                    <a:pt x="84722" y="438925"/>
                  </a:lnTo>
                  <a:lnTo>
                    <a:pt x="93731" y="446663"/>
                  </a:lnTo>
                  <a:lnTo>
                    <a:pt x="142705" y="483943"/>
                  </a:lnTo>
                  <a:lnTo>
                    <a:pt x="149648" y="488934"/>
                  </a:lnTo>
                  <a:lnTo>
                    <a:pt x="178313" y="509546"/>
                  </a:lnTo>
                  <a:lnTo>
                    <a:pt x="201644" y="539652"/>
                  </a:lnTo>
                  <a:lnTo>
                    <a:pt x="214059" y="575666"/>
                  </a:lnTo>
                  <a:lnTo>
                    <a:pt x="217743" y="616745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45063" y="797689"/>
              <a:ext cx="268605" cy="631825"/>
            </a:xfrm>
            <a:custGeom>
              <a:avLst/>
              <a:gdLst/>
              <a:ahLst/>
              <a:cxnLst/>
              <a:rect l="l" t="t" r="r" b="b"/>
              <a:pathLst>
                <a:path w="268604" h="631825">
                  <a:moveTo>
                    <a:pt x="82401" y="192452"/>
                  </a:moveTo>
                  <a:lnTo>
                    <a:pt x="6546" y="192452"/>
                  </a:lnTo>
                  <a:lnTo>
                    <a:pt x="14867" y="118735"/>
                  </a:lnTo>
                  <a:lnTo>
                    <a:pt x="39288" y="57398"/>
                  </a:lnTo>
                  <a:lnTo>
                    <a:pt x="78170" y="15475"/>
                  </a:lnTo>
                  <a:lnTo>
                    <a:pt x="130969" y="0"/>
                  </a:lnTo>
                  <a:lnTo>
                    <a:pt x="178451" y="12724"/>
                  </a:lnTo>
                  <a:lnTo>
                    <a:pt x="180766" y="13504"/>
                  </a:lnTo>
                  <a:lnTo>
                    <a:pt x="220740" y="53457"/>
                  </a:lnTo>
                  <a:lnTo>
                    <a:pt x="245979" y="117045"/>
                  </a:lnTo>
                  <a:lnTo>
                    <a:pt x="126876" y="117046"/>
                  </a:lnTo>
                  <a:lnTo>
                    <a:pt x="106139" y="122955"/>
                  </a:lnTo>
                  <a:lnTo>
                    <a:pt x="91950" y="139555"/>
                  </a:lnTo>
                  <a:lnTo>
                    <a:pt x="84720" y="162627"/>
                  </a:lnTo>
                  <a:lnTo>
                    <a:pt x="82401" y="192452"/>
                  </a:lnTo>
                  <a:close/>
                </a:path>
                <a:path w="268604" h="631825">
                  <a:moveTo>
                    <a:pt x="103142" y="631376"/>
                  </a:moveTo>
                  <a:lnTo>
                    <a:pt x="61531" y="617871"/>
                  </a:lnTo>
                  <a:lnTo>
                    <a:pt x="28924" y="580169"/>
                  </a:lnTo>
                  <a:lnTo>
                    <a:pt x="7641" y="522490"/>
                  </a:lnTo>
                  <a:lnTo>
                    <a:pt x="0" y="449617"/>
                  </a:lnTo>
                  <a:lnTo>
                    <a:pt x="9548" y="359863"/>
                  </a:lnTo>
                  <a:lnTo>
                    <a:pt x="38198" y="295431"/>
                  </a:lnTo>
                  <a:lnTo>
                    <a:pt x="80627" y="260260"/>
                  </a:lnTo>
                  <a:lnTo>
                    <a:pt x="138610" y="248161"/>
                  </a:lnTo>
                  <a:lnTo>
                    <a:pt x="180903" y="248160"/>
                  </a:lnTo>
                  <a:lnTo>
                    <a:pt x="180903" y="212146"/>
                  </a:lnTo>
                  <a:lnTo>
                    <a:pt x="177629" y="173600"/>
                  </a:lnTo>
                  <a:lnTo>
                    <a:pt x="167805" y="144057"/>
                  </a:lnTo>
                  <a:lnTo>
                    <a:pt x="150752" y="124080"/>
                  </a:lnTo>
                  <a:lnTo>
                    <a:pt x="126876" y="117046"/>
                  </a:lnTo>
                  <a:lnTo>
                    <a:pt x="245979" y="117045"/>
                  </a:lnTo>
                  <a:lnTo>
                    <a:pt x="247207" y="120140"/>
                  </a:lnTo>
                  <a:lnTo>
                    <a:pt x="256643" y="212145"/>
                  </a:lnTo>
                  <a:lnTo>
                    <a:pt x="256759" y="341572"/>
                  </a:lnTo>
                  <a:lnTo>
                    <a:pt x="142159" y="341573"/>
                  </a:lnTo>
                  <a:lnTo>
                    <a:pt x="111870" y="348607"/>
                  </a:lnTo>
                  <a:lnTo>
                    <a:pt x="91407" y="368022"/>
                  </a:lnTo>
                  <a:lnTo>
                    <a:pt x="79674" y="398690"/>
                  </a:lnTo>
                  <a:lnTo>
                    <a:pt x="75854" y="437237"/>
                  </a:lnTo>
                  <a:lnTo>
                    <a:pt x="78720" y="467342"/>
                  </a:lnTo>
                  <a:lnTo>
                    <a:pt x="87043" y="490695"/>
                  </a:lnTo>
                  <a:lnTo>
                    <a:pt x="100549" y="505045"/>
                  </a:lnTo>
                  <a:lnTo>
                    <a:pt x="119239" y="510390"/>
                  </a:lnTo>
                  <a:lnTo>
                    <a:pt x="258095" y="510389"/>
                  </a:lnTo>
                  <a:lnTo>
                    <a:pt x="259763" y="555407"/>
                  </a:lnTo>
                  <a:lnTo>
                    <a:pt x="261010" y="563285"/>
                  </a:lnTo>
                  <a:lnTo>
                    <a:pt x="183636" y="563286"/>
                  </a:lnTo>
                  <a:lnTo>
                    <a:pt x="169173" y="589734"/>
                  </a:lnTo>
                  <a:lnTo>
                    <a:pt x="151165" y="611118"/>
                  </a:lnTo>
                  <a:lnTo>
                    <a:pt x="129063" y="626030"/>
                  </a:lnTo>
                  <a:lnTo>
                    <a:pt x="103142" y="631376"/>
                  </a:lnTo>
                  <a:close/>
                </a:path>
                <a:path w="268604" h="631825">
                  <a:moveTo>
                    <a:pt x="258095" y="510389"/>
                  </a:moveTo>
                  <a:lnTo>
                    <a:pt x="119239" y="510390"/>
                  </a:lnTo>
                  <a:lnTo>
                    <a:pt x="140523" y="504763"/>
                  </a:lnTo>
                  <a:lnTo>
                    <a:pt x="158259" y="490132"/>
                  </a:lnTo>
                  <a:lnTo>
                    <a:pt x="171902" y="469592"/>
                  </a:lnTo>
                  <a:lnTo>
                    <a:pt x="180905" y="446239"/>
                  </a:lnTo>
                  <a:lnTo>
                    <a:pt x="180904" y="341573"/>
                  </a:lnTo>
                  <a:lnTo>
                    <a:pt x="256759" y="341572"/>
                  </a:lnTo>
                  <a:lnTo>
                    <a:pt x="256760" y="474375"/>
                  </a:lnTo>
                  <a:lnTo>
                    <a:pt x="258095" y="510389"/>
                  </a:lnTo>
                  <a:close/>
                </a:path>
                <a:path w="268604" h="631825">
                  <a:moveTo>
                    <a:pt x="268496" y="620121"/>
                  </a:moveTo>
                  <a:lnTo>
                    <a:pt x="191549" y="620121"/>
                  </a:lnTo>
                  <a:lnTo>
                    <a:pt x="186909" y="594236"/>
                  </a:lnTo>
                  <a:lnTo>
                    <a:pt x="183636" y="563286"/>
                  </a:lnTo>
                  <a:lnTo>
                    <a:pt x="261010" y="563285"/>
                  </a:lnTo>
                  <a:lnTo>
                    <a:pt x="268496" y="610554"/>
                  </a:lnTo>
                  <a:lnTo>
                    <a:pt x="268496" y="620121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45063" y="797689"/>
              <a:ext cx="268605" cy="631825"/>
            </a:xfrm>
            <a:custGeom>
              <a:avLst/>
              <a:gdLst/>
              <a:ahLst/>
              <a:cxnLst/>
              <a:rect l="l" t="t" r="r" b="b"/>
              <a:pathLst>
                <a:path w="268604" h="631825">
                  <a:moveTo>
                    <a:pt x="268496" y="620121"/>
                  </a:moveTo>
                  <a:lnTo>
                    <a:pt x="268496" y="620121"/>
                  </a:lnTo>
                  <a:lnTo>
                    <a:pt x="256760" y="474375"/>
                  </a:lnTo>
                  <a:lnTo>
                    <a:pt x="256758" y="213271"/>
                  </a:lnTo>
                  <a:lnTo>
                    <a:pt x="254721" y="193408"/>
                  </a:lnTo>
                  <a:lnTo>
                    <a:pt x="247207" y="120140"/>
                  </a:lnTo>
                  <a:lnTo>
                    <a:pt x="220740" y="53457"/>
                  </a:lnTo>
                  <a:lnTo>
                    <a:pt x="180766" y="13504"/>
                  </a:lnTo>
                  <a:lnTo>
                    <a:pt x="178451" y="12724"/>
                  </a:lnTo>
                  <a:lnTo>
                    <a:pt x="130969" y="0"/>
                  </a:lnTo>
                  <a:lnTo>
                    <a:pt x="112655" y="5301"/>
                  </a:lnTo>
                  <a:lnTo>
                    <a:pt x="78170" y="15475"/>
                  </a:lnTo>
                  <a:lnTo>
                    <a:pt x="70896" y="23318"/>
                  </a:lnTo>
                  <a:lnTo>
                    <a:pt x="39288" y="57398"/>
                  </a:lnTo>
                  <a:lnTo>
                    <a:pt x="14867" y="118735"/>
                  </a:lnTo>
                  <a:lnTo>
                    <a:pt x="6546" y="192452"/>
                  </a:lnTo>
                  <a:lnTo>
                    <a:pt x="82401" y="192452"/>
                  </a:lnTo>
                  <a:lnTo>
                    <a:pt x="84720" y="162627"/>
                  </a:lnTo>
                  <a:lnTo>
                    <a:pt x="91950" y="139555"/>
                  </a:lnTo>
                  <a:lnTo>
                    <a:pt x="106139" y="122955"/>
                  </a:lnTo>
                  <a:lnTo>
                    <a:pt x="126876" y="117046"/>
                  </a:lnTo>
                  <a:lnTo>
                    <a:pt x="126876" y="117046"/>
                  </a:lnTo>
                  <a:lnTo>
                    <a:pt x="150752" y="124080"/>
                  </a:lnTo>
                  <a:lnTo>
                    <a:pt x="167805" y="144057"/>
                  </a:lnTo>
                  <a:lnTo>
                    <a:pt x="177629" y="173600"/>
                  </a:lnTo>
                  <a:lnTo>
                    <a:pt x="180903" y="212146"/>
                  </a:lnTo>
                  <a:lnTo>
                    <a:pt x="180903" y="248160"/>
                  </a:lnTo>
                  <a:lnTo>
                    <a:pt x="138610" y="248161"/>
                  </a:lnTo>
                  <a:lnTo>
                    <a:pt x="114361" y="252843"/>
                  </a:lnTo>
                  <a:lnTo>
                    <a:pt x="80627" y="260260"/>
                  </a:lnTo>
                  <a:lnTo>
                    <a:pt x="69782" y="269249"/>
                  </a:lnTo>
                  <a:lnTo>
                    <a:pt x="38198" y="295431"/>
                  </a:lnTo>
                  <a:lnTo>
                    <a:pt x="36664" y="298879"/>
                  </a:lnTo>
                  <a:lnTo>
                    <a:pt x="9548" y="359863"/>
                  </a:lnTo>
                  <a:lnTo>
                    <a:pt x="0" y="449617"/>
                  </a:lnTo>
                  <a:lnTo>
                    <a:pt x="7641" y="522490"/>
                  </a:lnTo>
                  <a:lnTo>
                    <a:pt x="28924" y="580169"/>
                  </a:lnTo>
                  <a:lnTo>
                    <a:pt x="61531" y="617871"/>
                  </a:lnTo>
                  <a:lnTo>
                    <a:pt x="103142" y="631376"/>
                  </a:lnTo>
                  <a:lnTo>
                    <a:pt x="103142" y="631376"/>
                  </a:lnTo>
                  <a:lnTo>
                    <a:pt x="129063" y="626030"/>
                  </a:lnTo>
                  <a:lnTo>
                    <a:pt x="151165" y="611118"/>
                  </a:lnTo>
                  <a:lnTo>
                    <a:pt x="169173" y="589734"/>
                  </a:lnTo>
                  <a:lnTo>
                    <a:pt x="183636" y="563286"/>
                  </a:lnTo>
                  <a:lnTo>
                    <a:pt x="186909" y="594236"/>
                  </a:lnTo>
                  <a:lnTo>
                    <a:pt x="191549" y="620121"/>
                  </a:lnTo>
                  <a:lnTo>
                    <a:pt x="268496" y="620121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6156" y="1134499"/>
              <a:ext cx="114575" cy="178342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5997508" y="548700"/>
            <a:ext cx="259715" cy="874394"/>
            <a:chOff x="5997508" y="548700"/>
            <a:chExt cx="259715" cy="874394"/>
          </a:xfrm>
        </p:grpSpPr>
        <p:sp>
          <p:nvSpPr>
            <p:cNvPr id="35" name="object 35"/>
            <p:cNvSpPr/>
            <p:nvPr/>
          </p:nvSpPr>
          <p:spPr>
            <a:xfrm>
              <a:off x="6002261" y="553745"/>
              <a:ext cx="250190" cy="863600"/>
            </a:xfrm>
            <a:custGeom>
              <a:avLst/>
              <a:gdLst/>
              <a:ahLst/>
              <a:cxnLst/>
              <a:rect l="l" t="t" r="r" b="b"/>
              <a:pathLst>
                <a:path w="250189" h="863600">
                  <a:moveTo>
                    <a:pt x="249682" y="736600"/>
                  </a:moveTo>
                  <a:lnTo>
                    <a:pt x="165087" y="736600"/>
                  </a:lnTo>
                  <a:lnTo>
                    <a:pt x="165087" y="127000"/>
                  </a:lnTo>
                  <a:lnTo>
                    <a:pt x="165087" y="0"/>
                  </a:lnTo>
                  <a:lnTo>
                    <a:pt x="0" y="0"/>
                  </a:lnTo>
                  <a:lnTo>
                    <a:pt x="0" y="127000"/>
                  </a:lnTo>
                  <a:lnTo>
                    <a:pt x="88404" y="127000"/>
                  </a:lnTo>
                  <a:lnTo>
                    <a:pt x="88417" y="736600"/>
                  </a:lnTo>
                  <a:lnTo>
                    <a:pt x="12" y="736600"/>
                  </a:lnTo>
                  <a:lnTo>
                    <a:pt x="12" y="863600"/>
                  </a:lnTo>
                  <a:lnTo>
                    <a:pt x="249682" y="863600"/>
                  </a:lnTo>
                  <a:lnTo>
                    <a:pt x="249682" y="73660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02270" y="553463"/>
              <a:ext cx="250190" cy="864869"/>
            </a:xfrm>
            <a:custGeom>
              <a:avLst/>
              <a:gdLst/>
              <a:ahLst/>
              <a:cxnLst/>
              <a:rect l="l" t="t" r="r" b="b"/>
              <a:pathLst>
                <a:path w="250189" h="864869">
                  <a:moveTo>
                    <a:pt x="1" y="127739"/>
                  </a:moveTo>
                  <a:lnTo>
                    <a:pt x="88407" y="127739"/>
                  </a:lnTo>
                  <a:lnTo>
                    <a:pt x="88413" y="737169"/>
                  </a:lnTo>
                  <a:lnTo>
                    <a:pt x="6" y="737170"/>
                  </a:lnTo>
                  <a:lnTo>
                    <a:pt x="7" y="864346"/>
                  </a:lnTo>
                  <a:lnTo>
                    <a:pt x="249674" y="864343"/>
                  </a:lnTo>
                  <a:lnTo>
                    <a:pt x="249673" y="737168"/>
                  </a:lnTo>
                  <a:lnTo>
                    <a:pt x="165087" y="737168"/>
                  </a:lnTo>
                  <a:lnTo>
                    <a:pt x="165080" y="0"/>
                  </a:lnTo>
                  <a:lnTo>
                    <a:pt x="0" y="1"/>
                  </a:lnTo>
                  <a:lnTo>
                    <a:pt x="1" y="127739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308887" y="792920"/>
            <a:ext cx="278130" cy="641350"/>
            <a:chOff x="6308887" y="792920"/>
            <a:chExt cx="278130" cy="641350"/>
          </a:xfrm>
        </p:grpSpPr>
        <p:sp>
          <p:nvSpPr>
            <p:cNvPr id="38" name="object 38"/>
            <p:cNvSpPr/>
            <p:nvPr/>
          </p:nvSpPr>
          <p:spPr>
            <a:xfrm>
              <a:off x="6313649" y="797682"/>
              <a:ext cx="268605" cy="631825"/>
            </a:xfrm>
            <a:custGeom>
              <a:avLst/>
              <a:gdLst/>
              <a:ahLst/>
              <a:cxnLst/>
              <a:rect l="l" t="t" r="r" b="b"/>
              <a:pathLst>
                <a:path w="268604" h="631825">
                  <a:moveTo>
                    <a:pt x="82401" y="192452"/>
                  </a:moveTo>
                  <a:lnTo>
                    <a:pt x="6546" y="192452"/>
                  </a:lnTo>
                  <a:lnTo>
                    <a:pt x="14867" y="118735"/>
                  </a:lnTo>
                  <a:lnTo>
                    <a:pt x="39287" y="57398"/>
                  </a:lnTo>
                  <a:lnTo>
                    <a:pt x="78170" y="15475"/>
                  </a:lnTo>
                  <a:lnTo>
                    <a:pt x="130969" y="0"/>
                  </a:lnTo>
                  <a:lnTo>
                    <a:pt x="178360" y="12692"/>
                  </a:lnTo>
                  <a:lnTo>
                    <a:pt x="180766" y="13504"/>
                  </a:lnTo>
                  <a:lnTo>
                    <a:pt x="220740" y="53457"/>
                  </a:lnTo>
                  <a:lnTo>
                    <a:pt x="245979" y="117045"/>
                  </a:lnTo>
                  <a:lnTo>
                    <a:pt x="126876" y="117046"/>
                  </a:lnTo>
                  <a:lnTo>
                    <a:pt x="106139" y="122955"/>
                  </a:lnTo>
                  <a:lnTo>
                    <a:pt x="91950" y="139555"/>
                  </a:lnTo>
                  <a:lnTo>
                    <a:pt x="84720" y="162627"/>
                  </a:lnTo>
                  <a:lnTo>
                    <a:pt x="82401" y="192452"/>
                  </a:lnTo>
                  <a:close/>
                </a:path>
                <a:path w="268604" h="631825">
                  <a:moveTo>
                    <a:pt x="103142" y="631376"/>
                  </a:moveTo>
                  <a:lnTo>
                    <a:pt x="61531" y="617871"/>
                  </a:lnTo>
                  <a:lnTo>
                    <a:pt x="28924" y="580169"/>
                  </a:lnTo>
                  <a:lnTo>
                    <a:pt x="7641" y="522490"/>
                  </a:lnTo>
                  <a:lnTo>
                    <a:pt x="0" y="449617"/>
                  </a:lnTo>
                  <a:lnTo>
                    <a:pt x="9548" y="359863"/>
                  </a:lnTo>
                  <a:lnTo>
                    <a:pt x="38198" y="295431"/>
                  </a:lnTo>
                  <a:lnTo>
                    <a:pt x="80627" y="260260"/>
                  </a:lnTo>
                  <a:lnTo>
                    <a:pt x="138610" y="248161"/>
                  </a:lnTo>
                  <a:lnTo>
                    <a:pt x="180903" y="248160"/>
                  </a:lnTo>
                  <a:lnTo>
                    <a:pt x="180903" y="212146"/>
                  </a:lnTo>
                  <a:lnTo>
                    <a:pt x="177629" y="173600"/>
                  </a:lnTo>
                  <a:lnTo>
                    <a:pt x="167805" y="144057"/>
                  </a:lnTo>
                  <a:lnTo>
                    <a:pt x="150752" y="124080"/>
                  </a:lnTo>
                  <a:lnTo>
                    <a:pt x="126876" y="117046"/>
                  </a:lnTo>
                  <a:lnTo>
                    <a:pt x="245979" y="117045"/>
                  </a:lnTo>
                  <a:lnTo>
                    <a:pt x="247195" y="120107"/>
                  </a:lnTo>
                  <a:lnTo>
                    <a:pt x="256643" y="212145"/>
                  </a:lnTo>
                  <a:lnTo>
                    <a:pt x="256760" y="341572"/>
                  </a:lnTo>
                  <a:lnTo>
                    <a:pt x="142159" y="341573"/>
                  </a:lnTo>
                  <a:lnTo>
                    <a:pt x="111870" y="348607"/>
                  </a:lnTo>
                  <a:lnTo>
                    <a:pt x="91407" y="368022"/>
                  </a:lnTo>
                  <a:lnTo>
                    <a:pt x="79674" y="398690"/>
                  </a:lnTo>
                  <a:lnTo>
                    <a:pt x="75854" y="437237"/>
                  </a:lnTo>
                  <a:lnTo>
                    <a:pt x="78720" y="467342"/>
                  </a:lnTo>
                  <a:lnTo>
                    <a:pt x="87043" y="490695"/>
                  </a:lnTo>
                  <a:lnTo>
                    <a:pt x="100549" y="505045"/>
                  </a:lnTo>
                  <a:lnTo>
                    <a:pt x="119239" y="510390"/>
                  </a:lnTo>
                  <a:lnTo>
                    <a:pt x="258095" y="510389"/>
                  </a:lnTo>
                  <a:lnTo>
                    <a:pt x="259763" y="555407"/>
                  </a:lnTo>
                  <a:lnTo>
                    <a:pt x="261010" y="563285"/>
                  </a:lnTo>
                  <a:lnTo>
                    <a:pt x="183636" y="563286"/>
                  </a:lnTo>
                  <a:lnTo>
                    <a:pt x="169173" y="589734"/>
                  </a:lnTo>
                  <a:lnTo>
                    <a:pt x="151165" y="611118"/>
                  </a:lnTo>
                  <a:lnTo>
                    <a:pt x="129063" y="626030"/>
                  </a:lnTo>
                  <a:lnTo>
                    <a:pt x="103142" y="631376"/>
                  </a:lnTo>
                  <a:close/>
                </a:path>
                <a:path w="268604" h="631825">
                  <a:moveTo>
                    <a:pt x="258095" y="510389"/>
                  </a:moveTo>
                  <a:lnTo>
                    <a:pt x="119239" y="510390"/>
                  </a:lnTo>
                  <a:lnTo>
                    <a:pt x="140523" y="504763"/>
                  </a:lnTo>
                  <a:lnTo>
                    <a:pt x="158259" y="490132"/>
                  </a:lnTo>
                  <a:lnTo>
                    <a:pt x="171902" y="469592"/>
                  </a:lnTo>
                  <a:lnTo>
                    <a:pt x="180905" y="446239"/>
                  </a:lnTo>
                  <a:lnTo>
                    <a:pt x="180904" y="341573"/>
                  </a:lnTo>
                  <a:lnTo>
                    <a:pt x="256760" y="341572"/>
                  </a:lnTo>
                  <a:lnTo>
                    <a:pt x="256761" y="474375"/>
                  </a:lnTo>
                  <a:lnTo>
                    <a:pt x="258095" y="510389"/>
                  </a:lnTo>
                  <a:close/>
                </a:path>
                <a:path w="268604" h="631825">
                  <a:moveTo>
                    <a:pt x="268496" y="620121"/>
                  </a:moveTo>
                  <a:lnTo>
                    <a:pt x="191548" y="620121"/>
                  </a:lnTo>
                  <a:lnTo>
                    <a:pt x="186909" y="594236"/>
                  </a:lnTo>
                  <a:lnTo>
                    <a:pt x="183636" y="563286"/>
                  </a:lnTo>
                  <a:lnTo>
                    <a:pt x="261010" y="563285"/>
                  </a:lnTo>
                  <a:lnTo>
                    <a:pt x="268496" y="610554"/>
                  </a:lnTo>
                  <a:lnTo>
                    <a:pt x="268496" y="620121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13649" y="797682"/>
              <a:ext cx="268605" cy="631825"/>
            </a:xfrm>
            <a:custGeom>
              <a:avLst/>
              <a:gdLst/>
              <a:ahLst/>
              <a:cxnLst/>
              <a:rect l="l" t="t" r="r" b="b"/>
              <a:pathLst>
                <a:path w="268604" h="631825">
                  <a:moveTo>
                    <a:pt x="268496" y="620121"/>
                  </a:moveTo>
                  <a:lnTo>
                    <a:pt x="268496" y="620121"/>
                  </a:lnTo>
                  <a:lnTo>
                    <a:pt x="256761" y="474375"/>
                  </a:lnTo>
                  <a:lnTo>
                    <a:pt x="256758" y="213271"/>
                  </a:lnTo>
                  <a:lnTo>
                    <a:pt x="254747" y="193652"/>
                  </a:lnTo>
                  <a:lnTo>
                    <a:pt x="247208" y="120140"/>
                  </a:lnTo>
                  <a:lnTo>
                    <a:pt x="220740" y="53457"/>
                  </a:lnTo>
                  <a:lnTo>
                    <a:pt x="180766" y="13504"/>
                  </a:lnTo>
                  <a:lnTo>
                    <a:pt x="178360" y="12692"/>
                  </a:lnTo>
                  <a:lnTo>
                    <a:pt x="130969" y="0"/>
                  </a:lnTo>
                  <a:lnTo>
                    <a:pt x="112521" y="5331"/>
                  </a:lnTo>
                  <a:lnTo>
                    <a:pt x="78170" y="15475"/>
                  </a:lnTo>
                  <a:lnTo>
                    <a:pt x="71341" y="22839"/>
                  </a:lnTo>
                  <a:lnTo>
                    <a:pt x="39287" y="57398"/>
                  </a:lnTo>
                  <a:lnTo>
                    <a:pt x="14867" y="118735"/>
                  </a:lnTo>
                  <a:lnTo>
                    <a:pt x="6546" y="192452"/>
                  </a:lnTo>
                  <a:lnTo>
                    <a:pt x="82401" y="192452"/>
                  </a:lnTo>
                  <a:lnTo>
                    <a:pt x="84720" y="162627"/>
                  </a:lnTo>
                  <a:lnTo>
                    <a:pt x="91950" y="139555"/>
                  </a:lnTo>
                  <a:lnTo>
                    <a:pt x="106139" y="122955"/>
                  </a:lnTo>
                  <a:lnTo>
                    <a:pt x="126876" y="117046"/>
                  </a:lnTo>
                  <a:lnTo>
                    <a:pt x="126876" y="117046"/>
                  </a:lnTo>
                  <a:lnTo>
                    <a:pt x="150752" y="124080"/>
                  </a:lnTo>
                  <a:lnTo>
                    <a:pt x="167805" y="144057"/>
                  </a:lnTo>
                  <a:lnTo>
                    <a:pt x="177629" y="173600"/>
                  </a:lnTo>
                  <a:lnTo>
                    <a:pt x="180903" y="212146"/>
                  </a:lnTo>
                  <a:lnTo>
                    <a:pt x="180903" y="248160"/>
                  </a:lnTo>
                  <a:lnTo>
                    <a:pt x="138610" y="248161"/>
                  </a:lnTo>
                  <a:lnTo>
                    <a:pt x="114357" y="252855"/>
                  </a:lnTo>
                  <a:lnTo>
                    <a:pt x="80627" y="260260"/>
                  </a:lnTo>
                  <a:lnTo>
                    <a:pt x="69567" y="269428"/>
                  </a:lnTo>
                  <a:lnTo>
                    <a:pt x="38198" y="295431"/>
                  </a:lnTo>
                  <a:lnTo>
                    <a:pt x="36661" y="298888"/>
                  </a:lnTo>
                  <a:lnTo>
                    <a:pt x="9548" y="359863"/>
                  </a:lnTo>
                  <a:lnTo>
                    <a:pt x="0" y="449617"/>
                  </a:lnTo>
                  <a:lnTo>
                    <a:pt x="7641" y="522490"/>
                  </a:lnTo>
                  <a:lnTo>
                    <a:pt x="28924" y="580169"/>
                  </a:lnTo>
                  <a:lnTo>
                    <a:pt x="61531" y="617871"/>
                  </a:lnTo>
                  <a:lnTo>
                    <a:pt x="103142" y="631376"/>
                  </a:lnTo>
                  <a:lnTo>
                    <a:pt x="103142" y="631376"/>
                  </a:lnTo>
                  <a:lnTo>
                    <a:pt x="129063" y="626030"/>
                  </a:lnTo>
                  <a:lnTo>
                    <a:pt x="151165" y="611118"/>
                  </a:lnTo>
                  <a:lnTo>
                    <a:pt x="169173" y="589734"/>
                  </a:lnTo>
                  <a:lnTo>
                    <a:pt x="183636" y="563286"/>
                  </a:lnTo>
                  <a:lnTo>
                    <a:pt x="186909" y="594236"/>
                  </a:lnTo>
                  <a:lnTo>
                    <a:pt x="191548" y="620121"/>
                  </a:lnTo>
                  <a:lnTo>
                    <a:pt x="268496" y="620121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4742" y="1134493"/>
              <a:ext cx="114575" cy="178342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6690107" y="792916"/>
            <a:ext cx="601345" cy="875665"/>
            <a:chOff x="6690107" y="792916"/>
            <a:chExt cx="601345" cy="875665"/>
          </a:xfrm>
        </p:grpSpPr>
        <p:sp>
          <p:nvSpPr>
            <p:cNvPr id="42" name="object 42"/>
            <p:cNvSpPr/>
            <p:nvPr/>
          </p:nvSpPr>
          <p:spPr>
            <a:xfrm>
              <a:off x="6694870" y="797679"/>
              <a:ext cx="227965" cy="620395"/>
            </a:xfrm>
            <a:custGeom>
              <a:avLst/>
              <a:gdLst/>
              <a:ahLst/>
              <a:cxnLst/>
              <a:rect l="l" t="t" r="r" b="b"/>
              <a:pathLst>
                <a:path w="227965" h="620394">
                  <a:moveTo>
                    <a:pt x="220700" y="110856"/>
                  </a:moveTo>
                  <a:lnTo>
                    <a:pt x="74218" y="110857"/>
                  </a:lnTo>
                  <a:lnTo>
                    <a:pt x="107387" y="46165"/>
                  </a:lnTo>
                  <a:lnTo>
                    <a:pt x="117330" y="29543"/>
                  </a:lnTo>
                  <a:lnTo>
                    <a:pt x="157394" y="6089"/>
                  </a:lnTo>
                  <a:lnTo>
                    <a:pt x="172174" y="0"/>
                  </a:lnTo>
                  <a:lnTo>
                    <a:pt x="203962" y="4782"/>
                  </a:lnTo>
                  <a:lnTo>
                    <a:pt x="227564" y="15192"/>
                  </a:lnTo>
                  <a:lnTo>
                    <a:pt x="220700" y="110856"/>
                  </a:lnTo>
                  <a:close/>
                </a:path>
                <a:path w="227965" h="620394">
                  <a:moveTo>
                    <a:pt x="75861" y="620123"/>
                  </a:moveTo>
                  <a:lnTo>
                    <a:pt x="5" y="620123"/>
                  </a:lnTo>
                  <a:lnTo>
                    <a:pt x="0" y="11255"/>
                  </a:lnTo>
                  <a:lnTo>
                    <a:pt x="70671" y="11255"/>
                  </a:lnTo>
                  <a:lnTo>
                    <a:pt x="73673" y="97352"/>
                  </a:lnTo>
                  <a:lnTo>
                    <a:pt x="74218" y="110857"/>
                  </a:lnTo>
                  <a:lnTo>
                    <a:pt x="220700" y="110856"/>
                  </a:lnTo>
                  <a:lnTo>
                    <a:pt x="217430" y="156436"/>
                  </a:lnTo>
                  <a:lnTo>
                    <a:pt x="155804" y="156437"/>
                  </a:lnTo>
                  <a:lnTo>
                    <a:pt x="129201" y="161783"/>
                  </a:lnTo>
                  <a:lnTo>
                    <a:pt x="108053" y="177821"/>
                  </a:lnTo>
                  <a:lnTo>
                    <a:pt x="88953" y="209334"/>
                  </a:lnTo>
                  <a:lnTo>
                    <a:pt x="75858" y="254352"/>
                  </a:lnTo>
                  <a:lnTo>
                    <a:pt x="75861" y="620123"/>
                  </a:lnTo>
                  <a:close/>
                </a:path>
                <a:path w="227965" h="620394">
                  <a:moveTo>
                    <a:pt x="216380" y="171067"/>
                  </a:moveTo>
                  <a:lnTo>
                    <a:pt x="185683" y="160094"/>
                  </a:lnTo>
                  <a:lnTo>
                    <a:pt x="155804" y="156437"/>
                  </a:lnTo>
                  <a:lnTo>
                    <a:pt x="217430" y="156436"/>
                  </a:lnTo>
                  <a:lnTo>
                    <a:pt x="216380" y="17106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94870" y="797679"/>
              <a:ext cx="227965" cy="620395"/>
            </a:xfrm>
            <a:custGeom>
              <a:avLst/>
              <a:gdLst/>
              <a:ahLst/>
              <a:cxnLst/>
              <a:rect l="l" t="t" r="r" b="b"/>
              <a:pathLst>
                <a:path w="227965" h="620394">
                  <a:moveTo>
                    <a:pt x="172174" y="0"/>
                  </a:moveTo>
                  <a:lnTo>
                    <a:pt x="157394" y="6089"/>
                  </a:lnTo>
                  <a:lnTo>
                    <a:pt x="117330" y="29543"/>
                  </a:lnTo>
                  <a:lnTo>
                    <a:pt x="107387" y="46165"/>
                  </a:lnTo>
                  <a:lnTo>
                    <a:pt x="74218" y="110857"/>
                  </a:lnTo>
                  <a:lnTo>
                    <a:pt x="73673" y="97352"/>
                  </a:lnTo>
                  <a:lnTo>
                    <a:pt x="70671" y="11255"/>
                  </a:lnTo>
                  <a:lnTo>
                    <a:pt x="0" y="11255"/>
                  </a:lnTo>
                  <a:lnTo>
                    <a:pt x="5" y="620123"/>
                  </a:lnTo>
                  <a:lnTo>
                    <a:pt x="75861" y="620123"/>
                  </a:lnTo>
                  <a:lnTo>
                    <a:pt x="75858" y="254352"/>
                  </a:lnTo>
                  <a:lnTo>
                    <a:pt x="75858" y="254352"/>
                  </a:lnTo>
                  <a:lnTo>
                    <a:pt x="88953" y="209334"/>
                  </a:lnTo>
                  <a:lnTo>
                    <a:pt x="108053" y="177821"/>
                  </a:lnTo>
                  <a:lnTo>
                    <a:pt x="129201" y="161783"/>
                  </a:lnTo>
                  <a:lnTo>
                    <a:pt x="155804" y="156437"/>
                  </a:lnTo>
                  <a:lnTo>
                    <a:pt x="185683" y="160094"/>
                  </a:lnTo>
                  <a:lnTo>
                    <a:pt x="216380" y="171067"/>
                  </a:lnTo>
                  <a:lnTo>
                    <a:pt x="227564" y="15192"/>
                  </a:lnTo>
                  <a:lnTo>
                    <a:pt x="203962" y="4782"/>
                  </a:lnTo>
                  <a:lnTo>
                    <a:pt x="172174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65040" y="808929"/>
              <a:ext cx="321310" cy="855344"/>
            </a:xfrm>
            <a:custGeom>
              <a:avLst/>
              <a:gdLst/>
              <a:ahLst/>
              <a:cxnLst/>
              <a:rect l="l" t="t" r="r" b="b"/>
              <a:pathLst>
                <a:path w="321309" h="855344">
                  <a:moveTo>
                    <a:pt x="164804" y="725915"/>
                  </a:moveTo>
                  <a:lnTo>
                    <a:pt x="66857" y="725916"/>
                  </a:lnTo>
                  <a:lnTo>
                    <a:pt x="82820" y="714380"/>
                  </a:lnTo>
                  <a:lnTo>
                    <a:pt x="94689" y="689339"/>
                  </a:lnTo>
                  <a:lnTo>
                    <a:pt x="101919" y="669081"/>
                  </a:lnTo>
                  <a:lnTo>
                    <a:pt x="107512" y="649948"/>
                  </a:lnTo>
                  <a:lnTo>
                    <a:pt x="124975" y="582984"/>
                  </a:lnTo>
                  <a:lnTo>
                    <a:pt x="0" y="2"/>
                  </a:lnTo>
                  <a:lnTo>
                    <a:pt x="82949" y="2"/>
                  </a:lnTo>
                  <a:lnTo>
                    <a:pt x="150621" y="356768"/>
                  </a:lnTo>
                  <a:lnTo>
                    <a:pt x="158808" y="418668"/>
                  </a:lnTo>
                  <a:lnTo>
                    <a:pt x="231569" y="418667"/>
                  </a:lnTo>
                  <a:lnTo>
                    <a:pt x="171362" y="700030"/>
                  </a:lnTo>
                  <a:lnTo>
                    <a:pt x="164804" y="725915"/>
                  </a:lnTo>
                  <a:close/>
                </a:path>
                <a:path w="321309" h="855344">
                  <a:moveTo>
                    <a:pt x="231569" y="418667"/>
                  </a:moveTo>
                  <a:lnTo>
                    <a:pt x="158808" y="418668"/>
                  </a:lnTo>
                  <a:lnTo>
                    <a:pt x="169995" y="357894"/>
                  </a:lnTo>
                  <a:lnTo>
                    <a:pt x="237389" y="0"/>
                  </a:lnTo>
                  <a:lnTo>
                    <a:pt x="321157" y="0"/>
                  </a:lnTo>
                  <a:lnTo>
                    <a:pt x="231569" y="418667"/>
                  </a:lnTo>
                  <a:close/>
                </a:path>
                <a:path w="321309" h="855344">
                  <a:moveTo>
                    <a:pt x="70952" y="854780"/>
                  </a:moveTo>
                  <a:lnTo>
                    <a:pt x="51987" y="851967"/>
                  </a:lnTo>
                  <a:lnTo>
                    <a:pt x="34115" y="843526"/>
                  </a:lnTo>
                  <a:lnTo>
                    <a:pt x="43392" y="724228"/>
                  </a:lnTo>
                  <a:lnTo>
                    <a:pt x="66857" y="725916"/>
                  </a:lnTo>
                  <a:lnTo>
                    <a:pt x="164804" y="725915"/>
                  </a:lnTo>
                  <a:lnTo>
                    <a:pt x="158674" y="750112"/>
                  </a:lnTo>
                  <a:lnTo>
                    <a:pt x="139166" y="800195"/>
                  </a:lnTo>
                  <a:lnTo>
                    <a:pt x="110652" y="839023"/>
                  </a:lnTo>
                  <a:lnTo>
                    <a:pt x="70952" y="854780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65040" y="808929"/>
              <a:ext cx="321310" cy="855344"/>
            </a:xfrm>
            <a:custGeom>
              <a:avLst/>
              <a:gdLst/>
              <a:ahLst/>
              <a:cxnLst/>
              <a:rect l="l" t="t" r="r" b="b"/>
              <a:pathLst>
                <a:path w="321309" h="855344">
                  <a:moveTo>
                    <a:pt x="70952" y="854780"/>
                  </a:moveTo>
                  <a:lnTo>
                    <a:pt x="76939" y="852404"/>
                  </a:lnTo>
                  <a:lnTo>
                    <a:pt x="110652" y="839023"/>
                  </a:lnTo>
                  <a:lnTo>
                    <a:pt x="110652" y="839023"/>
                  </a:lnTo>
                  <a:lnTo>
                    <a:pt x="139166" y="800195"/>
                  </a:lnTo>
                  <a:lnTo>
                    <a:pt x="158674" y="750112"/>
                  </a:lnTo>
                  <a:lnTo>
                    <a:pt x="171362" y="700030"/>
                  </a:lnTo>
                  <a:lnTo>
                    <a:pt x="321157" y="0"/>
                  </a:lnTo>
                  <a:lnTo>
                    <a:pt x="237389" y="0"/>
                  </a:lnTo>
                  <a:lnTo>
                    <a:pt x="169995" y="357894"/>
                  </a:lnTo>
                  <a:lnTo>
                    <a:pt x="158808" y="418668"/>
                  </a:lnTo>
                  <a:lnTo>
                    <a:pt x="150621" y="356768"/>
                  </a:lnTo>
                  <a:lnTo>
                    <a:pt x="82949" y="2"/>
                  </a:lnTo>
                  <a:lnTo>
                    <a:pt x="0" y="2"/>
                  </a:lnTo>
                  <a:lnTo>
                    <a:pt x="124975" y="582984"/>
                  </a:lnTo>
                  <a:lnTo>
                    <a:pt x="107512" y="649948"/>
                  </a:lnTo>
                  <a:lnTo>
                    <a:pt x="101919" y="669081"/>
                  </a:lnTo>
                  <a:lnTo>
                    <a:pt x="66857" y="725916"/>
                  </a:lnTo>
                  <a:lnTo>
                    <a:pt x="55261" y="725072"/>
                  </a:lnTo>
                  <a:lnTo>
                    <a:pt x="43392" y="724228"/>
                  </a:lnTo>
                  <a:lnTo>
                    <a:pt x="34115" y="843526"/>
                  </a:lnTo>
                  <a:lnTo>
                    <a:pt x="51987" y="851967"/>
                  </a:lnTo>
                  <a:lnTo>
                    <a:pt x="70952" y="85478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7673340" y="565004"/>
            <a:ext cx="250190" cy="857885"/>
            <a:chOff x="7673340" y="565004"/>
            <a:chExt cx="250190" cy="857885"/>
          </a:xfrm>
        </p:grpSpPr>
        <p:sp>
          <p:nvSpPr>
            <p:cNvPr id="47" name="object 47"/>
            <p:cNvSpPr/>
            <p:nvPr/>
          </p:nvSpPr>
          <p:spPr>
            <a:xfrm>
              <a:off x="7678102" y="569767"/>
              <a:ext cx="240665" cy="848360"/>
            </a:xfrm>
            <a:custGeom>
              <a:avLst/>
              <a:gdLst/>
              <a:ahLst/>
              <a:cxnLst/>
              <a:rect l="l" t="t" r="r" b="b"/>
              <a:pathLst>
                <a:path w="240665" h="848360">
                  <a:moveTo>
                    <a:pt x="160720" y="720849"/>
                  </a:moveTo>
                  <a:lnTo>
                    <a:pt x="84045" y="720850"/>
                  </a:lnTo>
                  <a:lnTo>
                    <a:pt x="84042" y="366896"/>
                  </a:lnTo>
                  <a:lnTo>
                    <a:pt x="1" y="366897"/>
                  </a:lnTo>
                  <a:lnTo>
                    <a:pt x="0" y="239159"/>
                  </a:lnTo>
                  <a:lnTo>
                    <a:pt x="160715" y="239157"/>
                  </a:lnTo>
                  <a:lnTo>
                    <a:pt x="160720" y="720849"/>
                  </a:lnTo>
                  <a:close/>
                </a:path>
                <a:path w="240665" h="848360">
                  <a:moveTo>
                    <a:pt x="240668" y="848024"/>
                  </a:moveTo>
                  <a:lnTo>
                    <a:pt x="5" y="848027"/>
                  </a:lnTo>
                  <a:lnTo>
                    <a:pt x="4" y="720851"/>
                  </a:lnTo>
                  <a:lnTo>
                    <a:pt x="240667" y="720849"/>
                  </a:lnTo>
                  <a:lnTo>
                    <a:pt x="240668" y="848024"/>
                  </a:lnTo>
                  <a:close/>
                </a:path>
                <a:path w="240665" h="848360">
                  <a:moveTo>
                    <a:pt x="122242" y="166566"/>
                  </a:moveTo>
                  <a:lnTo>
                    <a:pt x="104369" y="160376"/>
                  </a:lnTo>
                  <a:lnTo>
                    <a:pt x="90588" y="142932"/>
                  </a:lnTo>
                  <a:lnTo>
                    <a:pt x="81721" y="116765"/>
                  </a:lnTo>
                  <a:lnTo>
                    <a:pt x="78582" y="83283"/>
                  </a:lnTo>
                  <a:lnTo>
                    <a:pt x="81720" y="49801"/>
                  </a:lnTo>
                  <a:lnTo>
                    <a:pt x="90587" y="23072"/>
                  </a:lnTo>
                  <a:lnTo>
                    <a:pt x="104368" y="6190"/>
                  </a:lnTo>
                  <a:lnTo>
                    <a:pt x="122240" y="0"/>
                  </a:lnTo>
                  <a:lnTo>
                    <a:pt x="154301" y="23353"/>
                  </a:lnTo>
                  <a:lnTo>
                    <a:pt x="166172" y="83283"/>
                  </a:lnTo>
                  <a:lnTo>
                    <a:pt x="154302" y="143213"/>
                  </a:lnTo>
                  <a:lnTo>
                    <a:pt x="122242" y="166566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678102" y="808924"/>
              <a:ext cx="240665" cy="608965"/>
            </a:xfrm>
            <a:custGeom>
              <a:avLst/>
              <a:gdLst/>
              <a:ahLst/>
              <a:cxnLst/>
              <a:rect l="l" t="t" r="r" b="b"/>
              <a:pathLst>
                <a:path w="240665" h="608965">
                  <a:moveTo>
                    <a:pt x="1" y="127739"/>
                  </a:moveTo>
                  <a:lnTo>
                    <a:pt x="84042" y="127739"/>
                  </a:lnTo>
                  <a:lnTo>
                    <a:pt x="84045" y="481692"/>
                  </a:lnTo>
                  <a:lnTo>
                    <a:pt x="4" y="481693"/>
                  </a:lnTo>
                  <a:lnTo>
                    <a:pt x="5" y="608869"/>
                  </a:lnTo>
                  <a:lnTo>
                    <a:pt x="240668" y="608867"/>
                  </a:lnTo>
                  <a:lnTo>
                    <a:pt x="240667" y="481691"/>
                  </a:lnTo>
                  <a:lnTo>
                    <a:pt x="160720" y="481692"/>
                  </a:lnTo>
                  <a:lnTo>
                    <a:pt x="160715" y="0"/>
                  </a:lnTo>
                  <a:lnTo>
                    <a:pt x="0" y="1"/>
                  </a:lnTo>
                  <a:lnTo>
                    <a:pt x="1" y="127739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51922" y="565004"/>
              <a:ext cx="97115" cy="176091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7987441" y="792905"/>
            <a:ext cx="273685" cy="629920"/>
            <a:chOff x="7987441" y="792905"/>
            <a:chExt cx="273685" cy="629920"/>
          </a:xfrm>
        </p:grpSpPr>
        <p:sp>
          <p:nvSpPr>
            <p:cNvPr id="51" name="object 51"/>
            <p:cNvSpPr/>
            <p:nvPr/>
          </p:nvSpPr>
          <p:spPr>
            <a:xfrm>
              <a:off x="7992203" y="797667"/>
              <a:ext cx="264160" cy="620395"/>
            </a:xfrm>
            <a:custGeom>
              <a:avLst/>
              <a:gdLst/>
              <a:ahLst/>
              <a:cxnLst/>
              <a:rect l="l" t="t" r="r" b="b"/>
              <a:pathLst>
                <a:path w="264159" h="620394">
                  <a:moveTo>
                    <a:pt x="245990" y="95662"/>
                  </a:moveTo>
                  <a:lnTo>
                    <a:pt x="73401" y="95663"/>
                  </a:lnTo>
                  <a:lnTo>
                    <a:pt x="85952" y="64713"/>
                  </a:lnTo>
                  <a:lnTo>
                    <a:pt x="100413" y="39391"/>
                  </a:lnTo>
                  <a:lnTo>
                    <a:pt x="129064" y="10129"/>
                  </a:lnTo>
                  <a:lnTo>
                    <a:pt x="162079" y="0"/>
                  </a:lnTo>
                  <a:lnTo>
                    <a:pt x="203008" y="13504"/>
                  </a:lnTo>
                  <a:lnTo>
                    <a:pt x="235206" y="56271"/>
                  </a:lnTo>
                  <a:lnTo>
                    <a:pt x="245990" y="95662"/>
                  </a:lnTo>
                  <a:close/>
                </a:path>
                <a:path w="264159" h="620394">
                  <a:moveTo>
                    <a:pt x="76134" y="620123"/>
                  </a:moveTo>
                  <a:lnTo>
                    <a:pt x="5" y="620123"/>
                  </a:lnTo>
                  <a:lnTo>
                    <a:pt x="0" y="11255"/>
                  </a:lnTo>
                  <a:lnTo>
                    <a:pt x="68761" y="11255"/>
                  </a:lnTo>
                  <a:lnTo>
                    <a:pt x="73401" y="95663"/>
                  </a:lnTo>
                  <a:lnTo>
                    <a:pt x="245990" y="95662"/>
                  </a:lnTo>
                  <a:lnTo>
                    <a:pt x="254618" y="127174"/>
                  </a:lnTo>
                  <a:lnTo>
                    <a:pt x="131248" y="127175"/>
                  </a:lnTo>
                  <a:lnTo>
                    <a:pt x="111192" y="132240"/>
                  </a:lnTo>
                  <a:lnTo>
                    <a:pt x="94958" y="147434"/>
                  </a:lnTo>
                  <a:lnTo>
                    <a:pt x="84588" y="164878"/>
                  </a:lnTo>
                  <a:lnTo>
                    <a:pt x="76131" y="187388"/>
                  </a:lnTo>
                  <a:lnTo>
                    <a:pt x="76134" y="620123"/>
                  </a:lnTo>
                  <a:close/>
                </a:path>
                <a:path w="264159" h="620394">
                  <a:moveTo>
                    <a:pt x="263590" y="620121"/>
                  </a:moveTo>
                  <a:lnTo>
                    <a:pt x="187735" y="620122"/>
                  </a:lnTo>
                  <a:lnTo>
                    <a:pt x="187731" y="247598"/>
                  </a:lnTo>
                  <a:lnTo>
                    <a:pt x="183774" y="188230"/>
                  </a:lnTo>
                  <a:lnTo>
                    <a:pt x="172449" y="151372"/>
                  </a:lnTo>
                  <a:lnTo>
                    <a:pt x="154713" y="132521"/>
                  </a:lnTo>
                  <a:lnTo>
                    <a:pt x="131248" y="127175"/>
                  </a:lnTo>
                  <a:lnTo>
                    <a:pt x="254618" y="127174"/>
                  </a:lnTo>
                  <a:lnTo>
                    <a:pt x="256081" y="132520"/>
                  </a:lnTo>
                  <a:lnTo>
                    <a:pt x="263586" y="245346"/>
                  </a:lnTo>
                  <a:lnTo>
                    <a:pt x="263590" y="620121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992203" y="797667"/>
              <a:ext cx="264160" cy="620395"/>
            </a:xfrm>
            <a:custGeom>
              <a:avLst/>
              <a:gdLst/>
              <a:ahLst/>
              <a:cxnLst/>
              <a:rect l="l" t="t" r="r" b="b"/>
              <a:pathLst>
                <a:path w="264159" h="620394">
                  <a:moveTo>
                    <a:pt x="76134" y="620123"/>
                  </a:moveTo>
                  <a:lnTo>
                    <a:pt x="76131" y="187388"/>
                  </a:lnTo>
                  <a:lnTo>
                    <a:pt x="76131" y="187388"/>
                  </a:lnTo>
                  <a:lnTo>
                    <a:pt x="84588" y="164878"/>
                  </a:lnTo>
                  <a:lnTo>
                    <a:pt x="94958" y="147434"/>
                  </a:lnTo>
                  <a:lnTo>
                    <a:pt x="111192" y="132240"/>
                  </a:lnTo>
                  <a:lnTo>
                    <a:pt x="131248" y="127175"/>
                  </a:lnTo>
                  <a:lnTo>
                    <a:pt x="131248" y="127175"/>
                  </a:lnTo>
                  <a:lnTo>
                    <a:pt x="154713" y="132521"/>
                  </a:lnTo>
                  <a:lnTo>
                    <a:pt x="172449" y="151372"/>
                  </a:lnTo>
                  <a:lnTo>
                    <a:pt x="183774" y="188230"/>
                  </a:lnTo>
                  <a:lnTo>
                    <a:pt x="187731" y="247598"/>
                  </a:lnTo>
                  <a:lnTo>
                    <a:pt x="187735" y="620122"/>
                  </a:lnTo>
                  <a:lnTo>
                    <a:pt x="263590" y="620121"/>
                  </a:lnTo>
                  <a:lnTo>
                    <a:pt x="263586" y="245346"/>
                  </a:lnTo>
                  <a:lnTo>
                    <a:pt x="260401" y="197460"/>
                  </a:lnTo>
                  <a:lnTo>
                    <a:pt x="256081" y="132520"/>
                  </a:lnTo>
                  <a:lnTo>
                    <a:pt x="252615" y="119858"/>
                  </a:lnTo>
                  <a:lnTo>
                    <a:pt x="235206" y="56271"/>
                  </a:lnTo>
                  <a:lnTo>
                    <a:pt x="203008" y="13504"/>
                  </a:lnTo>
                  <a:lnTo>
                    <a:pt x="162079" y="0"/>
                  </a:lnTo>
                  <a:lnTo>
                    <a:pt x="162079" y="0"/>
                  </a:lnTo>
                  <a:lnTo>
                    <a:pt x="73401" y="95663"/>
                  </a:lnTo>
                  <a:lnTo>
                    <a:pt x="68761" y="11255"/>
                  </a:lnTo>
                  <a:lnTo>
                    <a:pt x="0" y="11255"/>
                  </a:lnTo>
                  <a:lnTo>
                    <a:pt x="5" y="620123"/>
                  </a:lnTo>
                  <a:lnTo>
                    <a:pt x="76134" y="620123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8651938" y="593693"/>
            <a:ext cx="276225" cy="840105"/>
            <a:chOff x="8651938" y="593693"/>
            <a:chExt cx="276225" cy="840105"/>
          </a:xfrm>
        </p:grpSpPr>
        <p:sp>
          <p:nvSpPr>
            <p:cNvPr id="54" name="object 54"/>
            <p:cNvSpPr/>
            <p:nvPr/>
          </p:nvSpPr>
          <p:spPr>
            <a:xfrm>
              <a:off x="8656701" y="598456"/>
              <a:ext cx="266700" cy="830580"/>
            </a:xfrm>
            <a:custGeom>
              <a:avLst/>
              <a:gdLst/>
              <a:ahLst/>
              <a:cxnLst/>
              <a:rect l="l" t="t" r="r" b="b"/>
              <a:pathLst>
                <a:path w="266700" h="830580">
                  <a:moveTo>
                    <a:pt x="131520" y="830582"/>
                  </a:moveTo>
                  <a:lnTo>
                    <a:pt x="82609" y="813888"/>
                  </a:lnTo>
                  <a:lnTo>
                    <a:pt x="39898" y="761362"/>
                  </a:lnTo>
                  <a:lnTo>
                    <a:pt x="16044" y="688542"/>
                  </a:lnTo>
                  <a:lnTo>
                    <a:pt x="3284" y="593362"/>
                  </a:lnTo>
                  <a:lnTo>
                    <a:pt x="0" y="543031"/>
                  </a:lnTo>
                  <a:lnTo>
                    <a:pt x="267" y="2"/>
                  </a:lnTo>
                  <a:lnTo>
                    <a:pt x="76940" y="1"/>
                  </a:lnTo>
                  <a:lnTo>
                    <a:pt x="77219" y="543030"/>
                  </a:lnTo>
                  <a:lnTo>
                    <a:pt x="81177" y="615059"/>
                  </a:lnTo>
                  <a:lnTo>
                    <a:pt x="92228" y="666267"/>
                  </a:lnTo>
                  <a:lnTo>
                    <a:pt x="108871" y="694121"/>
                  </a:lnTo>
                  <a:lnTo>
                    <a:pt x="131519" y="703406"/>
                  </a:lnTo>
                  <a:lnTo>
                    <a:pt x="246072" y="703405"/>
                  </a:lnTo>
                  <a:lnTo>
                    <a:pt x="232730" y="749400"/>
                  </a:lnTo>
                  <a:lnTo>
                    <a:pt x="230841" y="755176"/>
                  </a:lnTo>
                  <a:lnTo>
                    <a:pt x="196960" y="800613"/>
                  </a:lnTo>
                  <a:lnTo>
                    <a:pt x="188411" y="811449"/>
                  </a:lnTo>
                  <a:lnTo>
                    <a:pt x="153570" y="824007"/>
                  </a:lnTo>
                  <a:lnTo>
                    <a:pt x="131520" y="830582"/>
                  </a:lnTo>
                  <a:close/>
                </a:path>
                <a:path w="266700" h="830580">
                  <a:moveTo>
                    <a:pt x="246072" y="703405"/>
                  </a:moveTo>
                  <a:lnTo>
                    <a:pt x="131519" y="703406"/>
                  </a:lnTo>
                  <a:lnTo>
                    <a:pt x="156214" y="693558"/>
                  </a:lnTo>
                  <a:lnTo>
                    <a:pt x="174086" y="664015"/>
                  </a:lnTo>
                  <a:lnTo>
                    <a:pt x="185545" y="613370"/>
                  </a:lnTo>
                  <a:lnTo>
                    <a:pt x="189638" y="543029"/>
                  </a:lnTo>
                  <a:lnTo>
                    <a:pt x="189905" y="0"/>
                  </a:lnTo>
                  <a:lnTo>
                    <a:pt x="266033" y="0"/>
                  </a:lnTo>
                  <a:lnTo>
                    <a:pt x="266310" y="543028"/>
                  </a:lnTo>
                  <a:lnTo>
                    <a:pt x="258884" y="648315"/>
                  </a:lnTo>
                  <a:lnTo>
                    <a:pt x="257172" y="665140"/>
                  </a:lnTo>
                  <a:lnTo>
                    <a:pt x="246072" y="703405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656701" y="598456"/>
              <a:ext cx="266700" cy="830580"/>
            </a:xfrm>
            <a:custGeom>
              <a:avLst/>
              <a:gdLst/>
              <a:ahLst/>
              <a:cxnLst/>
              <a:rect l="l" t="t" r="r" b="b"/>
              <a:pathLst>
                <a:path w="266700" h="830580">
                  <a:moveTo>
                    <a:pt x="189905" y="0"/>
                  </a:moveTo>
                  <a:lnTo>
                    <a:pt x="189638" y="543029"/>
                  </a:lnTo>
                  <a:lnTo>
                    <a:pt x="189570" y="544194"/>
                  </a:lnTo>
                  <a:lnTo>
                    <a:pt x="185545" y="613370"/>
                  </a:lnTo>
                  <a:lnTo>
                    <a:pt x="174086" y="664015"/>
                  </a:lnTo>
                  <a:lnTo>
                    <a:pt x="156214" y="693558"/>
                  </a:lnTo>
                  <a:lnTo>
                    <a:pt x="131519" y="703406"/>
                  </a:lnTo>
                  <a:lnTo>
                    <a:pt x="131519" y="703406"/>
                  </a:lnTo>
                  <a:lnTo>
                    <a:pt x="77219" y="543030"/>
                  </a:lnTo>
                  <a:lnTo>
                    <a:pt x="76940" y="1"/>
                  </a:lnTo>
                  <a:lnTo>
                    <a:pt x="267" y="2"/>
                  </a:lnTo>
                  <a:lnTo>
                    <a:pt x="0" y="543031"/>
                  </a:lnTo>
                  <a:lnTo>
                    <a:pt x="3284" y="593362"/>
                  </a:lnTo>
                  <a:lnTo>
                    <a:pt x="9414" y="665423"/>
                  </a:lnTo>
                  <a:lnTo>
                    <a:pt x="16044" y="688542"/>
                  </a:lnTo>
                  <a:lnTo>
                    <a:pt x="36018" y="755740"/>
                  </a:lnTo>
                  <a:lnTo>
                    <a:pt x="39898" y="761362"/>
                  </a:lnTo>
                  <a:lnTo>
                    <a:pt x="77358" y="811450"/>
                  </a:lnTo>
                  <a:lnTo>
                    <a:pt x="82609" y="813888"/>
                  </a:lnTo>
                  <a:lnTo>
                    <a:pt x="131520" y="830582"/>
                  </a:lnTo>
                  <a:lnTo>
                    <a:pt x="153570" y="824007"/>
                  </a:lnTo>
                  <a:lnTo>
                    <a:pt x="188411" y="811449"/>
                  </a:lnTo>
                  <a:lnTo>
                    <a:pt x="196960" y="800613"/>
                  </a:lnTo>
                  <a:lnTo>
                    <a:pt x="230841" y="755176"/>
                  </a:lnTo>
                  <a:lnTo>
                    <a:pt x="232730" y="749400"/>
                  </a:lnTo>
                  <a:lnTo>
                    <a:pt x="257172" y="665140"/>
                  </a:lnTo>
                  <a:lnTo>
                    <a:pt x="258884" y="648315"/>
                  </a:lnTo>
                  <a:lnTo>
                    <a:pt x="266310" y="543028"/>
                  </a:lnTo>
                  <a:lnTo>
                    <a:pt x="266033" y="0"/>
                  </a:lnTo>
                  <a:lnTo>
                    <a:pt x="189905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8976135" y="582437"/>
            <a:ext cx="302895" cy="850900"/>
            <a:chOff x="8976135" y="582437"/>
            <a:chExt cx="302895" cy="850900"/>
          </a:xfrm>
        </p:grpSpPr>
        <p:sp>
          <p:nvSpPr>
            <p:cNvPr id="57" name="object 57"/>
            <p:cNvSpPr/>
            <p:nvPr/>
          </p:nvSpPr>
          <p:spPr>
            <a:xfrm>
              <a:off x="8980897" y="587199"/>
              <a:ext cx="293370" cy="841375"/>
            </a:xfrm>
            <a:custGeom>
              <a:avLst/>
              <a:gdLst/>
              <a:ahLst/>
              <a:cxnLst/>
              <a:rect l="l" t="t" r="r" b="b"/>
              <a:pathLst>
                <a:path w="293370" h="841375">
                  <a:moveTo>
                    <a:pt x="281086" y="715784"/>
                  </a:moveTo>
                  <a:lnTo>
                    <a:pt x="153622" y="715785"/>
                  </a:lnTo>
                  <a:lnTo>
                    <a:pt x="180772" y="708469"/>
                  </a:lnTo>
                  <a:lnTo>
                    <a:pt x="200826" y="688211"/>
                  </a:lnTo>
                  <a:lnTo>
                    <a:pt x="213378" y="656980"/>
                  </a:lnTo>
                  <a:lnTo>
                    <a:pt x="217743" y="616745"/>
                  </a:lnTo>
                  <a:lnTo>
                    <a:pt x="214059" y="575666"/>
                  </a:lnTo>
                  <a:lnTo>
                    <a:pt x="201644" y="539652"/>
                  </a:lnTo>
                  <a:lnTo>
                    <a:pt x="178314" y="509546"/>
                  </a:lnTo>
                  <a:lnTo>
                    <a:pt x="142705" y="483943"/>
                  </a:lnTo>
                  <a:lnTo>
                    <a:pt x="93803" y="446717"/>
                  </a:lnTo>
                  <a:lnTo>
                    <a:pt x="84722" y="438925"/>
                  </a:lnTo>
                  <a:lnTo>
                    <a:pt x="43929" y="380965"/>
                  </a:lnTo>
                  <a:lnTo>
                    <a:pt x="20052" y="311187"/>
                  </a:lnTo>
                  <a:lnTo>
                    <a:pt x="12003" y="227904"/>
                  </a:lnTo>
                  <a:lnTo>
                    <a:pt x="22644" y="133929"/>
                  </a:lnTo>
                  <a:lnTo>
                    <a:pt x="49392" y="68459"/>
                  </a:lnTo>
                  <a:lnTo>
                    <a:pt x="85870" y="26960"/>
                  </a:lnTo>
                  <a:lnTo>
                    <a:pt x="134212" y="4437"/>
                  </a:lnTo>
                  <a:lnTo>
                    <a:pt x="152252" y="0"/>
                  </a:lnTo>
                  <a:lnTo>
                    <a:pt x="200437" y="14824"/>
                  </a:lnTo>
                  <a:lnTo>
                    <a:pt x="209143" y="18569"/>
                  </a:lnTo>
                  <a:lnTo>
                    <a:pt x="250539" y="66530"/>
                  </a:lnTo>
                  <a:lnTo>
                    <a:pt x="253483" y="70339"/>
                  </a:lnTo>
                  <a:lnTo>
                    <a:pt x="273761" y="126049"/>
                  </a:lnTo>
                  <a:lnTo>
                    <a:pt x="150888" y="126050"/>
                  </a:lnTo>
                  <a:lnTo>
                    <a:pt x="123739" y="133647"/>
                  </a:lnTo>
                  <a:lnTo>
                    <a:pt x="103684" y="154749"/>
                  </a:lnTo>
                  <a:lnTo>
                    <a:pt x="91269" y="187669"/>
                  </a:lnTo>
                  <a:lnTo>
                    <a:pt x="87039" y="228466"/>
                  </a:lnTo>
                  <a:lnTo>
                    <a:pt x="92634" y="270108"/>
                  </a:lnTo>
                  <a:lnTo>
                    <a:pt x="108869" y="303308"/>
                  </a:lnTo>
                  <a:lnTo>
                    <a:pt x="134654" y="330882"/>
                  </a:lnTo>
                  <a:lnTo>
                    <a:pt x="168899" y="353953"/>
                  </a:lnTo>
                  <a:lnTo>
                    <a:pt x="207919" y="382652"/>
                  </a:lnTo>
                  <a:lnTo>
                    <a:pt x="242027" y="421479"/>
                  </a:lnTo>
                  <a:lnTo>
                    <a:pt x="273736" y="491201"/>
                  </a:lnTo>
                  <a:lnTo>
                    <a:pt x="289576" y="581102"/>
                  </a:lnTo>
                  <a:lnTo>
                    <a:pt x="293224" y="614675"/>
                  </a:lnTo>
                  <a:lnTo>
                    <a:pt x="293203" y="616744"/>
                  </a:lnTo>
                  <a:lnTo>
                    <a:pt x="282821" y="711563"/>
                  </a:lnTo>
                  <a:lnTo>
                    <a:pt x="281086" y="715784"/>
                  </a:lnTo>
                  <a:close/>
                </a:path>
                <a:path w="293370" h="841375">
                  <a:moveTo>
                    <a:pt x="292776" y="251536"/>
                  </a:moveTo>
                  <a:lnTo>
                    <a:pt x="218013" y="251537"/>
                  </a:lnTo>
                  <a:lnTo>
                    <a:pt x="213237" y="200892"/>
                  </a:lnTo>
                  <a:lnTo>
                    <a:pt x="200821" y="160938"/>
                  </a:lnTo>
                  <a:lnTo>
                    <a:pt x="179947" y="135335"/>
                  </a:lnTo>
                  <a:lnTo>
                    <a:pt x="150888" y="126050"/>
                  </a:lnTo>
                  <a:lnTo>
                    <a:pt x="273761" y="126049"/>
                  </a:lnTo>
                  <a:lnTo>
                    <a:pt x="279206" y="141006"/>
                  </a:lnTo>
                  <a:lnTo>
                    <a:pt x="282406" y="150246"/>
                  </a:lnTo>
                  <a:lnTo>
                    <a:pt x="290722" y="229866"/>
                  </a:lnTo>
                  <a:lnTo>
                    <a:pt x="292776" y="251536"/>
                  </a:lnTo>
                  <a:close/>
                </a:path>
                <a:path w="293370" h="841375">
                  <a:moveTo>
                    <a:pt x="153624" y="841273"/>
                  </a:moveTo>
                  <a:lnTo>
                    <a:pt x="112134" y="829761"/>
                  </a:lnTo>
                  <a:lnTo>
                    <a:pt x="52521" y="779243"/>
                  </a:lnTo>
                  <a:lnTo>
                    <a:pt x="16310" y="699201"/>
                  </a:lnTo>
                  <a:lnTo>
                    <a:pt x="3830" y="614678"/>
                  </a:lnTo>
                  <a:lnTo>
                    <a:pt x="0" y="576231"/>
                  </a:lnTo>
                  <a:lnTo>
                    <a:pt x="75310" y="576230"/>
                  </a:lnTo>
                  <a:lnTo>
                    <a:pt x="81587" y="639818"/>
                  </a:lnTo>
                  <a:lnTo>
                    <a:pt x="97685" y="683147"/>
                  </a:lnTo>
                  <a:lnTo>
                    <a:pt x="122106" y="707907"/>
                  </a:lnTo>
                  <a:lnTo>
                    <a:pt x="153622" y="715785"/>
                  </a:lnTo>
                  <a:lnTo>
                    <a:pt x="281086" y="715784"/>
                  </a:lnTo>
                  <a:lnTo>
                    <a:pt x="255595" y="777787"/>
                  </a:lnTo>
                  <a:lnTo>
                    <a:pt x="253763" y="782185"/>
                  </a:lnTo>
                  <a:lnTo>
                    <a:pt x="209559" y="826360"/>
                  </a:lnTo>
                  <a:lnTo>
                    <a:pt x="172189" y="837001"/>
                  </a:lnTo>
                  <a:lnTo>
                    <a:pt x="153624" y="841273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980897" y="587199"/>
              <a:ext cx="293370" cy="841375"/>
            </a:xfrm>
            <a:custGeom>
              <a:avLst/>
              <a:gdLst/>
              <a:ahLst/>
              <a:cxnLst/>
              <a:rect l="l" t="t" r="r" b="b"/>
              <a:pathLst>
                <a:path w="293370" h="841375">
                  <a:moveTo>
                    <a:pt x="217743" y="616745"/>
                  </a:moveTo>
                  <a:lnTo>
                    <a:pt x="217743" y="616745"/>
                  </a:lnTo>
                  <a:lnTo>
                    <a:pt x="153622" y="715785"/>
                  </a:lnTo>
                  <a:lnTo>
                    <a:pt x="153622" y="715785"/>
                  </a:lnTo>
                  <a:lnTo>
                    <a:pt x="75310" y="576230"/>
                  </a:lnTo>
                  <a:lnTo>
                    <a:pt x="0" y="576231"/>
                  </a:lnTo>
                  <a:lnTo>
                    <a:pt x="3830" y="614678"/>
                  </a:lnTo>
                  <a:lnTo>
                    <a:pt x="11870" y="687087"/>
                  </a:lnTo>
                  <a:lnTo>
                    <a:pt x="16310" y="699201"/>
                  </a:lnTo>
                  <a:lnTo>
                    <a:pt x="44206" y="769245"/>
                  </a:lnTo>
                  <a:lnTo>
                    <a:pt x="52521" y="779243"/>
                  </a:lnTo>
                  <a:lnTo>
                    <a:pt x="94822" y="822984"/>
                  </a:lnTo>
                  <a:lnTo>
                    <a:pt x="112134" y="829761"/>
                  </a:lnTo>
                  <a:lnTo>
                    <a:pt x="153624" y="841273"/>
                  </a:lnTo>
                  <a:lnTo>
                    <a:pt x="172189" y="837001"/>
                  </a:lnTo>
                  <a:lnTo>
                    <a:pt x="209559" y="826360"/>
                  </a:lnTo>
                  <a:lnTo>
                    <a:pt x="220050" y="815897"/>
                  </a:lnTo>
                  <a:lnTo>
                    <a:pt x="253763" y="782185"/>
                  </a:lnTo>
                  <a:lnTo>
                    <a:pt x="255595" y="777787"/>
                  </a:lnTo>
                  <a:lnTo>
                    <a:pt x="282821" y="711563"/>
                  </a:lnTo>
                  <a:lnTo>
                    <a:pt x="293326" y="615619"/>
                  </a:lnTo>
                  <a:lnTo>
                    <a:pt x="289576" y="581102"/>
                  </a:lnTo>
                  <a:lnTo>
                    <a:pt x="279408" y="505325"/>
                  </a:lnTo>
                  <a:lnTo>
                    <a:pt x="273736" y="491201"/>
                  </a:lnTo>
                  <a:lnTo>
                    <a:pt x="242027" y="421479"/>
                  </a:lnTo>
                  <a:lnTo>
                    <a:pt x="207919" y="382652"/>
                  </a:lnTo>
                  <a:lnTo>
                    <a:pt x="168899" y="353953"/>
                  </a:lnTo>
                  <a:lnTo>
                    <a:pt x="168255" y="353519"/>
                  </a:lnTo>
                  <a:lnTo>
                    <a:pt x="134654" y="330882"/>
                  </a:lnTo>
                  <a:lnTo>
                    <a:pt x="108869" y="303308"/>
                  </a:lnTo>
                  <a:lnTo>
                    <a:pt x="92634" y="270108"/>
                  </a:lnTo>
                  <a:lnTo>
                    <a:pt x="87039" y="228466"/>
                  </a:lnTo>
                  <a:lnTo>
                    <a:pt x="87039" y="228466"/>
                  </a:lnTo>
                  <a:lnTo>
                    <a:pt x="91269" y="187669"/>
                  </a:lnTo>
                  <a:lnTo>
                    <a:pt x="103684" y="154749"/>
                  </a:lnTo>
                  <a:lnTo>
                    <a:pt x="123739" y="133647"/>
                  </a:lnTo>
                  <a:lnTo>
                    <a:pt x="150888" y="126050"/>
                  </a:lnTo>
                  <a:lnTo>
                    <a:pt x="150888" y="126050"/>
                  </a:lnTo>
                  <a:lnTo>
                    <a:pt x="179947" y="135335"/>
                  </a:lnTo>
                  <a:lnTo>
                    <a:pt x="200821" y="160938"/>
                  </a:lnTo>
                  <a:lnTo>
                    <a:pt x="213237" y="200892"/>
                  </a:lnTo>
                  <a:lnTo>
                    <a:pt x="218013" y="251537"/>
                  </a:lnTo>
                  <a:lnTo>
                    <a:pt x="292776" y="251536"/>
                  </a:lnTo>
                  <a:lnTo>
                    <a:pt x="290722" y="229866"/>
                  </a:lnTo>
                  <a:lnTo>
                    <a:pt x="282406" y="150246"/>
                  </a:lnTo>
                  <a:lnTo>
                    <a:pt x="279206" y="141006"/>
                  </a:lnTo>
                  <a:lnTo>
                    <a:pt x="253483" y="70339"/>
                  </a:lnTo>
                  <a:lnTo>
                    <a:pt x="250539" y="66530"/>
                  </a:lnTo>
                  <a:lnTo>
                    <a:pt x="209143" y="18569"/>
                  </a:lnTo>
                  <a:lnTo>
                    <a:pt x="200437" y="14824"/>
                  </a:lnTo>
                  <a:lnTo>
                    <a:pt x="152252" y="0"/>
                  </a:lnTo>
                  <a:lnTo>
                    <a:pt x="134212" y="4437"/>
                  </a:lnTo>
                  <a:lnTo>
                    <a:pt x="96587" y="16038"/>
                  </a:lnTo>
                  <a:lnTo>
                    <a:pt x="85870" y="26960"/>
                  </a:lnTo>
                  <a:lnTo>
                    <a:pt x="52112" y="61900"/>
                  </a:lnTo>
                  <a:lnTo>
                    <a:pt x="49392" y="68459"/>
                  </a:lnTo>
                  <a:lnTo>
                    <a:pt x="22644" y="133929"/>
                  </a:lnTo>
                  <a:lnTo>
                    <a:pt x="22558" y="134587"/>
                  </a:lnTo>
                  <a:lnTo>
                    <a:pt x="12003" y="227904"/>
                  </a:lnTo>
                  <a:lnTo>
                    <a:pt x="12314" y="231117"/>
                  </a:lnTo>
                  <a:lnTo>
                    <a:pt x="20052" y="311187"/>
                  </a:lnTo>
                  <a:lnTo>
                    <a:pt x="43929" y="380965"/>
                  </a:lnTo>
                  <a:lnTo>
                    <a:pt x="84722" y="438925"/>
                  </a:lnTo>
                  <a:lnTo>
                    <a:pt x="93803" y="446717"/>
                  </a:lnTo>
                  <a:lnTo>
                    <a:pt x="142705" y="483943"/>
                  </a:lnTo>
                  <a:lnTo>
                    <a:pt x="149351" y="488721"/>
                  </a:lnTo>
                  <a:lnTo>
                    <a:pt x="178314" y="509546"/>
                  </a:lnTo>
                  <a:lnTo>
                    <a:pt x="201644" y="539652"/>
                  </a:lnTo>
                  <a:lnTo>
                    <a:pt x="214059" y="575666"/>
                  </a:lnTo>
                  <a:lnTo>
                    <a:pt x="217743" y="616745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9320246" y="593689"/>
            <a:ext cx="287020" cy="829310"/>
            <a:chOff x="9320246" y="593689"/>
            <a:chExt cx="287020" cy="829310"/>
          </a:xfrm>
        </p:grpSpPr>
        <p:sp>
          <p:nvSpPr>
            <p:cNvPr id="60" name="object 60"/>
            <p:cNvSpPr/>
            <p:nvPr/>
          </p:nvSpPr>
          <p:spPr>
            <a:xfrm>
              <a:off x="9325009" y="598451"/>
              <a:ext cx="277495" cy="819785"/>
            </a:xfrm>
            <a:custGeom>
              <a:avLst/>
              <a:gdLst/>
              <a:ahLst/>
              <a:cxnLst/>
              <a:rect l="l" t="t" r="r" b="b"/>
              <a:pathLst>
                <a:path w="277495" h="819785">
                  <a:moveTo>
                    <a:pt x="106696" y="819326"/>
                  </a:moveTo>
                  <a:lnTo>
                    <a:pt x="7" y="819327"/>
                  </a:lnTo>
                  <a:lnTo>
                    <a:pt x="0" y="0"/>
                  </a:lnTo>
                  <a:lnTo>
                    <a:pt x="102868" y="0"/>
                  </a:lnTo>
                  <a:lnTo>
                    <a:pt x="149721" y="12192"/>
                  </a:lnTo>
                  <a:lnTo>
                    <a:pt x="196747" y="51615"/>
                  </a:lnTo>
                  <a:lnTo>
                    <a:pt x="228793" y="103821"/>
                  </a:lnTo>
                  <a:lnTo>
                    <a:pt x="237607" y="128299"/>
                  </a:lnTo>
                  <a:lnTo>
                    <a:pt x="77220" y="128301"/>
                  </a:lnTo>
                  <a:lnTo>
                    <a:pt x="77225" y="692151"/>
                  </a:lnTo>
                  <a:lnTo>
                    <a:pt x="237324" y="692149"/>
                  </a:lnTo>
                  <a:lnTo>
                    <a:pt x="229754" y="713814"/>
                  </a:lnTo>
                  <a:lnTo>
                    <a:pt x="199194" y="766992"/>
                  </a:lnTo>
                  <a:lnTo>
                    <a:pt x="156493" y="805820"/>
                  </a:lnTo>
                  <a:lnTo>
                    <a:pt x="117481" y="816595"/>
                  </a:lnTo>
                  <a:lnTo>
                    <a:pt x="106696" y="819326"/>
                  </a:lnTo>
                  <a:close/>
                </a:path>
                <a:path w="277495" h="819785">
                  <a:moveTo>
                    <a:pt x="237324" y="692149"/>
                  </a:moveTo>
                  <a:lnTo>
                    <a:pt x="106695" y="692150"/>
                  </a:lnTo>
                  <a:lnTo>
                    <a:pt x="133161" y="684835"/>
                  </a:lnTo>
                  <a:lnTo>
                    <a:pt x="155536" y="663451"/>
                  </a:lnTo>
                  <a:lnTo>
                    <a:pt x="174227" y="626030"/>
                  </a:lnTo>
                  <a:lnTo>
                    <a:pt x="188551" y="572852"/>
                  </a:lnTo>
                  <a:lnTo>
                    <a:pt x="196053" y="514047"/>
                  </a:lnTo>
                  <a:lnTo>
                    <a:pt x="198646" y="443988"/>
                  </a:lnTo>
                  <a:lnTo>
                    <a:pt x="198645" y="375336"/>
                  </a:lnTo>
                  <a:lnTo>
                    <a:pt x="196052" y="308090"/>
                  </a:lnTo>
                  <a:lnTo>
                    <a:pt x="188548" y="249848"/>
                  </a:lnTo>
                  <a:lnTo>
                    <a:pt x="172859" y="193576"/>
                  </a:lnTo>
                  <a:lnTo>
                    <a:pt x="150347" y="153060"/>
                  </a:lnTo>
                  <a:lnTo>
                    <a:pt x="102870" y="128301"/>
                  </a:lnTo>
                  <a:lnTo>
                    <a:pt x="237607" y="128299"/>
                  </a:lnTo>
                  <a:lnTo>
                    <a:pt x="252397" y="169378"/>
                  </a:lnTo>
                  <a:lnTo>
                    <a:pt x="266862" y="245238"/>
                  </a:lnTo>
                  <a:lnTo>
                    <a:pt x="275409" y="345378"/>
                  </a:lnTo>
                  <a:lnTo>
                    <a:pt x="276956" y="443987"/>
                  </a:lnTo>
                  <a:lnTo>
                    <a:pt x="271810" y="539359"/>
                  </a:lnTo>
                  <a:lnTo>
                    <a:pt x="270955" y="551468"/>
                  </a:lnTo>
                  <a:lnTo>
                    <a:pt x="254646" y="641176"/>
                  </a:lnTo>
                  <a:lnTo>
                    <a:pt x="254038" y="644317"/>
                  </a:lnTo>
                  <a:lnTo>
                    <a:pt x="237324" y="692149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325009" y="598451"/>
              <a:ext cx="277495" cy="819785"/>
            </a:xfrm>
            <a:custGeom>
              <a:avLst/>
              <a:gdLst/>
              <a:ahLst/>
              <a:cxnLst/>
              <a:rect l="l" t="t" r="r" b="b"/>
              <a:pathLst>
                <a:path w="277495" h="819785">
                  <a:moveTo>
                    <a:pt x="106696" y="819326"/>
                  </a:moveTo>
                  <a:lnTo>
                    <a:pt x="117481" y="816595"/>
                  </a:lnTo>
                  <a:lnTo>
                    <a:pt x="156493" y="805820"/>
                  </a:lnTo>
                  <a:lnTo>
                    <a:pt x="162370" y="800523"/>
                  </a:lnTo>
                  <a:lnTo>
                    <a:pt x="199194" y="766992"/>
                  </a:lnTo>
                  <a:lnTo>
                    <a:pt x="229754" y="713814"/>
                  </a:lnTo>
                  <a:lnTo>
                    <a:pt x="254038" y="644317"/>
                  </a:lnTo>
                  <a:lnTo>
                    <a:pt x="254646" y="641176"/>
                  </a:lnTo>
                  <a:lnTo>
                    <a:pt x="270955" y="551468"/>
                  </a:lnTo>
                  <a:lnTo>
                    <a:pt x="271810" y="539359"/>
                  </a:lnTo>
                  <a:lnTo>
                    <a:pt x="276956" y="443987"/>
                  </a:lnTo>
                  <a:lnTo>
                    <a:pt x="276955" y="376460"/>
                  </a:lnTo>
                  <a:lnTo>
                    <a:pt x="275409" y="345378"/>
                  </a:lnTo>
                  <a:lnTo>
                    <a:pt x="270543" y="265041"/>
                  </a:lnTo>
                  <a:lnTo>
                    <a:pt x="266862" y="245238"/>
                  </a:lnTo>
                  <a:lnTo>
                    <a:pt x="252397" y="169378"/>
                  </a:lnTo>
                  <a:lnTo>
                    <a:pt x="228793" y="103821"/>
                  </a:lnTo>
                  <a:lnTo>
                    <a:pt x="198097" y="52895"/>
                  </a:lnTo>
                  <a:lnTo>
                    <a:pt x="196747" y="51615"/>
                  </a:lnTo>
                  <a:lnTo>
                    <a:pt x="154438" y="13786"/>
                  </a:lnTo>
                  <a:lnTo>
                    <a:pt x="149721" y="12192"/>
                  </a:lnTo>
                  <a:lnTo>
                    <a:pt x="102868" y="0"/>
                  </a:lnTo>
                  <a:lnTo>
                    <a:pt x="0" y="0"/>
                  </a:lnTo>
                  <a:lnTo>
                    <a:pt x="7" y="819327"/>
                  </a:lnTo>
                  <a:lnTo>
                    <a:pt x="106696" y="819326"/>
                  </a:lnTo>
                  <a:close/>
                </a:path>
                <a:path w="277495" h="819785">
                  <a:moveTo>
                    <a:pt x="102870" y="128301"/>
                  </a:moveTo>
                  <a:lnTo>
                    <a:pt x="128654" y="134772"/>
                  </a:lnTo>
                  <a:lnTo>
                    <a:pt x="150347" y="153060"/>
                  </a:lnTo>
                  <a:lnTo>
                    <a:pt x="172859" y="193576"/>
                  </a:lnTo>
                  <a:lnTo>
                    <a:pt x="188548" y="249848"/>
                  </a:lnTo>
                  <a:lnTo>
                    <a:pt x="196052" y="308090"/>
                  </a:lnTo>
                  <a:lnTo>
                    <a:pt x="198645" y="375336"/>
                  </a:lnTo>
                  <a:lnTo>
                    <a:pt x="198646" y="443988"/>
                  </a:lnTo>
                  <a:lnTo>
                    <a:pt x="196053" y="514047"/>
                  </a:lnTo>
                  <a:lnTo>
                    <a:pt x="106695" y="692150"/>
                  </a:lnTo>
                  <a:lnTo>
                    <a:pt x="77225" y="692151"/>
                  </a:lnTo>
                  <a:lnTo>
                    <a:pt x="77220" y="128301"/>
                  </a:lnTo>
                  <a:lnTo>
                    <a:pt x="102870" y="128301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9743771" y="593685"/>
            <a:ext cx="98425" cy="837565"/>
            <a:chOff x="9743771" y="593685"/>
            <a:chExt cx="98425" cy="837565"/>
          </a:xfrm>
        </p:grpSpPr>
        <p:sp>
          <p:nvSpPr>
            <p:cNvPr id="63" name="object 63"/>
            <p:cNvSpPr/>
            <p:nvPr/>
          </p:nvSpPr>
          <p:spPr>
            <a:xfrm>
              <a:off x="9748534" y="598447"/>
              <a:ext cx="88900" cy="828040"/>
            </a:xfrm>
            <a:custGeom>
              <a:avLst/>
              <a:gdLst/>
              <a:ahLst/>
              <a:cxnLst/>
              <a:rect l="l" t="t" r="r" b="b"/>
              <a:pathLst>
                <a:path w="88900" h="828040">
                  <a:moveTo>
                    <a:pt x="78854" y="532899"/>
                  </a:moveTo>
                  <a:lnTo>
                    <a:pt x="9820" y="532900"/>
                  </a:lnTo>
                  <a:lnTo>
                    <a:pt x="5451" y="0"/>
                  </a:lnTo>
                  <a:lnTo>
                    <a:pt x="83215" y="0"/>
                  </a:lnTo>
                  <a:lnTo>
                    <a:pt x="78854" y="532899"/>
                  </a:lnTo>
                  <a:close/>
                </a:path>
                <a:path w="88900" h="828040">
                  <a:moveTo>
                    <a:pt x="44204" y="827767"/>
                  </a:moveTo>
                  <a:lnTo>
                    <a:pt x="11733" y="803289"/>
                  </a:lnTo>
                  <a:lnTo>
                    <a:pt x="0" y="742796"/>
                  </a:lnTo>
                  <a:lnTo>
                    <a:pt x="11732" y="680896"/>
                  </a:lnTo>
                  <a:lnTo>
                    <a:pt x="44202" y="656137"/>
                  </a:lnTo>
                  <a:lnTo>
                    <a:pt x="76399" y="680896"/>
                  </a:lnTo>
                  <a:lnTo>
                    <a:pt x="88407" y="742795"/>
                  </a:lnTo>
                  <a:lnTo>
                    <a:pt x="76400" y="803288"/>
                  </a:lnTo>
                  <a:lnTo>
                    <a:pt x="44204" y="82776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753985" y="598447"/>
              <a:ext cx="78105" cy="533400"/>
            </a:xfrm>
            <a:custGeom>
              <a:avLst/>
              <a:gdLst/>
              <a:ahLst/>
              <a:cxnLst/>
              <a:rect l="l" t="t" r="r" b="b"/>
              <a:pathLst>
                <a:path w="78104" h="533400">
                  <a:moveTo>
                    <a:pt x="77764" y="0"/>
                  </a:moveTo>
                  <a:lnTo>
                    <a:pt x="0" y="0"/>
                  </a:lnTo>
                  <a:lnTo>
                    <a:pt x="4369" y="532900"/>
                  </a:lnTo>
                  <a:lnTo>
                    <a:pt x="73403" y="532899"/>
                  </a:lnTo>
                  <a:lnTo>
                    <a:pt x="77764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43771" y="1249755"/>
              <a:ext cx="97932" cy="181223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10078066" y="593682"/>
            <a:ext cx="98425" cy="837565"/>
            <a:chOff x="10078066" y="593682"/>
            <a:chExt cx="98425" cy="837565"/>
          </a:xfrm>
        </p:grpSpPr>
        <p:sp>
          <p:nvSpPr>
            <p:cNvPr id="67" name="object 67"/>
            <p:cNvSpPr/>
            <p:nvPr/>
          </p:nvSpPr>
          <p:spPr>
            <a:xfrm>
              <a:off x="10082828" y="598444"/>
              <a:ext cx="88900" cy="828040"/>
            </a:xfrm>
            <a:custGeom>
              <a:avLst/>
              <a:gdLst/>
              <a:ahLst/>
              <a:cxnLst/>
              <a:rect l="l" t="t" r="r" b="b"/>
              <a:pathLst>
                <a:path w="88900" h="828040">
                  <a:moveTo>
                    <a:pt x="78854" y="532899"/>
                  </a:moveTo>
                  <a:lnTo>
                    <a:pt x="9819" y="532900"/>
                  </a:lnTo>
                  <a:lnTo>
                    <a:pt x="5449" y="0"/>
                  </a:lnTo>
                  <a:lnTo>
                    <a:pt x="83215" y="0"/>
                  </a:lnTo>
                  <a:lnTo>
                    <a:pt x="78854" y="532899"/>
                  </a:lnTo>
                  <a:close/>
                </a:path>
                <a:path w="88900" h="828040">
                  <a:moveTo>
                    <a:pt x="44203" y="827767"/>
                  </a:moveTo>
                  <a:lnTo>
                    <a:pt x="11733" y="803289"/>
                  </a:lnTo>
                  <a:lnTo>
                    <a:pt x="0" y="742796"/>
                  </a:lnTo>
                  <a:lnTo>
                    <a:pt x="11732" y="680896"/>
                  </a:lnTo>
                  <a:lnTo>
                    <a:pt x="44201" y="656136"/>
                  </a:lnTo>
                  <a:lnTo>
                    <a:pt x="76398" y="680896"/>
                  </a:lnTo>
                  <a:lnTo>
                    <a:pt x="88405" y="742795"/>
                  </a:lnTo>
                  <a:lnTo>
                    <a:pt x="76399" y="803288"/>
                  </a:lnTo>
                  <a:lnTo>
                    <a:pt x="44203" y="827767"/>
                  </a:lnTo>
                  <a:close/>
                </a:path>
              </a:pathLst>
            </a:custGeom>
            <a:solidFill>
              <a:srgbClr val="1D2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088278" y="598444"/>
              <a:ext cx="78105" cy="533400"/>
            </a:xfrm>
            <a:custGeom>
              <a:avLst/>
              <a:gdLst/>
              <a:ahLst/>
              <a:cxnLst/>
              <a:rect l="l" t="t" r="r" b="b"/>
              <a:pathLst>
                <a:path w="78104" h="533400">
                  <a:moveTo>
                    <a:pt x="77765" y="0"/>
                  </a:moveTo>
                  <a:lnTo>
                    <a:pt x="0" y="0"/>
                  </a:lnTo>
                  <a:lnTo>
                    <a:pt x="4370" y="532900"/>
                  </a:lnTo>
                  <a:lnTo>
                    <a:pt x="73404" y="532899"/>
                  </a:lnTo>
                  <a:lnTo>
                    <a:pt x="77765" y="0"/>
                  </a:lnTo>
                  <a:close/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78066" y="1249819"/>
              <a:ext cx="97930" cy="181155"/>
            </a:xfrm>
            <a:prstGeom prst="rect">
              <a:avLst/>
            </a:prstGeom>
          </p:spPr>
        </p:pic>
      </p:grp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25" dirty="0"/>
              <a:t>9</a:t>
            </a:fld>
            <a:endParaRPr spc="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</TotalTime>
  <Words>579</Words>
  <Application>Microsoft Macintosh PowerPoint</Application>
  <PresentationFormat>Widescreen</PresentationFormat>
  <Paragraphs>68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Data Science Salary  Analysis</vt:lpstr>
      <vt:lpstr>Hello! I’m...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 themes and templates for Google Slides or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Salary  Analysis</dc:title>
  <cp:lastModifiedBy>Susman, Sue</cp:lastModifiedBy>
  <cp:revision>2</cp:revision>
  <dcterms:created xsi:type="dcterms:W3CDTF">2023-07-09T19:20:09Z</dcterms:created>
  <dcterms:modified xsi:type="dcterms:W3CDTF">2023-08-03T12:48:51Z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2023-07-06T00:00:00Z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2023-07-09T00:00:00Z</vt:filetime>
  </property>
  <property fmtid="{D5CDD505-2E9C-101B-9397-08002B2CF9AE}" pid="5" name="Producer">
    <vt:lpwstr>Aspose.PDF for Java 19.12</vt:lpwstr>
  </property>
</Properties>
</file>