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D677-58A4-4103-A149-503AE9FD066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AB591-E460-4DA5-AC8D-2F5FE9DF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BF-0F25-99E6-9CB5-880704C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1082-46C8-A8B3-1A59-065FB19D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B65A-4AF3-D08C-E1E9-5992DD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C68-CCD0-FD01-1AF4-C6DBBF3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16A-D993-F958-D102-94E6E69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7F0-321F-4F72-06A1-D71EEE5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05A5-623E-9F1C-9072-7D843931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F98-1988-4707-20AA-BCBA19B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7099-E442-CA0A-36B2-B871331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1E33-2ACE-5A67-2056-86CB2B7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00DBD-E6BA-402D-226A-8BF06379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7EE8-4FC4-7205-1835-9283F032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9AC-5E74-F3BD-0C8F-E1660A8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626-396F-FFD5-4102-DD04C27E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79F9-3BC1-0795-EC06-D43BCEE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35-C70E-25D2-42D4-5763945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E87A-AF40-9046-D2C3-E622E7E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172C-38AD-D405-2A85-676881A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753B-45D5-4459-592B-B1F38ED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605-036B-EE05-A9BF-25C4EE8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FD9-13DA-F759-372B-E11586C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7FBF-F1CB-9B1E-BEB1-1D39D68E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626C-3C22-E3BE-A962-9B644B83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621-BB0B-9654-79DE-A40E72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4DD-0741-6688-387F-C4C0B1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23C-0C0A-AAEB-1D4E-1DA4D50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A45-A3DC-5349-4F1A-BA773ED3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173A-3E56-6D1A-D09F-43F4224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6326-3228-68E4-CF7C-F5AF9A4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5A7E-489A-78B9-E0F6-CB682EE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CE1-C9CF-F894-89E0-703FEC8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6EF-FC22-395E-C1B5-67A45CA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1ED2-DBD8-7850-1D73-BD973F7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D63C-684A-4593-59B7-912068CF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7C11-948A-E6E3-45A2-5169CC49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D6CF-4F67-492E-3BD2-662C8E2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B934-200E-3A10-DFF5-3D95FC8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054C-DDA4-66CD-05A6-D001AD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FA4-A357-53D8-2054-5A57EF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AA4-4DD6-B36C-0888-E319D19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68D6-CB50-B669-1802-546DA00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97E1-5497-FEC7-BBA7-BC851CE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036E-0B16-F77E-6699-821DA3E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25B8-D57F-57F9-77E1-55DA4A0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FD3D-9BB4-AFF6-F538-8FA3BB5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EC2D-337E-0A98-2A4E-6954DEE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46D-88DF-8180-987C-D020E1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2F80-A704-4353-6311-490B83AA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AB30-7B85-E084-2363-F86114B7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B5EC-BD6E-5F96-2D91-F4BDCCC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EB3-D939-C2D4-F79F-F33B864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8FF0-F2F6-FB49-0F06-D408A91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B5B-E01E-A449-E9FD-92BCAF4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98C8-0A5D-2554-1FA6-6222DE4B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B20E-3EA0-C79B-20C2-0EA407EF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132-6C00-2D10-285A-2FEDB0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584A-78BE-220F-579F-2739DC1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AE1B-84DD-4048-31A4-B4100BF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9CC9-3FC2-C376-5892-A55F491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CC3-83A6-9077-E374-FF30D95A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BD1-A1C0-7AD1-CAAF-34070654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BFF-FA65-4546-9963-5E7B2F411CF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B8B9-51CF-8993-2AE2-6082FC8D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AE53-705D-3F85-A0D5-D3F0CA11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malbornoz/SparkML/blob/master/7.-%20Stratified%20train-test%20split%20in%20Spark.ipynb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794F-4FE5-4F20-7E9E-50769DFB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6220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758-435A-8746-4750-A3DFB2BBE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Hadoop &amp; Spark</a:t>
            </a:r>
          </a:p>
          <a:p>
            <a:r>
              <a:rPr lang="en-US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018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D4B3-D127-C5BD-0D0C-872FE97E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E6EB-2562-498C-3DD6-702A508447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process for extracting patterns form your data using statistics, linear algebra, and numerical optimization. 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Goal is to predict the output label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Goal is to understand structure of data without a label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E61F67-7B7A-8522-2435-6FDD095C21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12" y="1825625"/>
            <a:ext cx="5417088" cy="38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44F1-908B-C6DB-1139-0292169D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Pipelines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53A3-C55B-2BF7-FBD5-C3CA57BF4F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Transformer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input</a:t>
            </a:r>
          </a:p>
          <a:p>
            <a:pPr lvl="1"/>
            <a:r>
              <a:rPr lang="en-US" dirty="0"/>
              <a:t>Data is transformed based on a set of rules</a:t>
            </a:r>
          </a:p>
          <a:p>
            <a:pPr lvl="2"/>
            <a:r>
              <a:rPr lang="en-US" dirty="0"/>
              <a:t>Scaling/One-hot-encoding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is returned</a:t>
            </a:r>
          </a:p>
          <a:p>
            <a:r>
              <a:rPr lang="en-US" dirty="0"/>
              <a:t>Estimator</a:t>
            </a:r>
          </a:p>
          <a:p>
            <a:pPr lvl="1"/>
            <a:r>
              <a:rPr lang="en-US" dirty="0"/>
              <a:t>Fits a model</a:t>
            </a:r>
          </a:p>
          <a:p>
            <a:r>
              <a:rPr lang="en-US" dirty="0"/>
              <a:t>Pipeline</a:t>
            </a:r>
          </a:p>
          <a:p>
            <a:pPr lvl="1"/>
            <a:r>
              <a:rPr lang="en-US" dirty="0"/>
              <a:t>Organizes a series of transformers and estimators into a single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7EFC7-B3DC-3767-7B21-F15412F18F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66" y="2969509"/>
            <a:ext cx="7202078" cy="20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2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7E8B-D621-C704-66B8-D14A0311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D607-EC6A-0745-8D00-1CEE9E4E9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54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split your input data into  separate chunks in order to avoid overfitting</a:t>
            </a:r>
          </a:p>
          <a:p>
            <a:pPr lvl="1"/>
            <a:r>
              <a:rPr lang="en-US" dirty="0"/>
              <a:t>Tune for the bias variance tradeoff</a:t>
            </a:r>
          </a:p>
          <a:p>
            <a:r>
              <a:rPr lang="en-US" dirty="0"/>
              <a:t>Common splits include:</a:t>
            </a:r>
          </a:p>
          <a:p>
            <a:pPr lvl="1"/>
            <a:r>
              <a:rPr lang="en-US" dirty="0"/>
              <a:t>80/20</a:t>
            </a:r>
          </a:p>
          <a:p>
            <a:pPr lvl="1"/>
            <a:r>
              <a:rPr lang="en-US" dirty="0"/>
              <a:t>70/30</a:t>
            </a:r>
          </a:p>
          <a:p>
            <a:r>
              <a:rPr lang="en-US" dirty="0"/>
              <a:t>Need to ensure you have a balance of your labels in both splits!</a:t>
            </a:r>
          </a:p>
          <a:p>
            <a:pPr lvl="1"/>
            <a:r>
              <a:rPr lang="en-US" dirty="0"/>
              <a:t>Stratified splits</a:t>
            </a:r>
          </a:p>
          <a:p>
            <a:pPr lvl="1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B99C08-805C-560F-FC59-2D663F7DA1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11" y="2109457"/>
            <a:ext cx="6756470" cy="363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79C2-B537-5522-A506-25043210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One-Hot-Encoding &amp;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9F35-9D87-953A-B38D-8F7BC161A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Transforms categorical features into numerical (binary) features</a:t>
            </a:r>
          </a:p>
          <a:p>
            <a:pPr lvl="1"/>
            <a:r>
              <a:rPr lang="en-US" dirty="0"/>
              <a:t>ML Algorithms cannot natively handle ‘categories’ or text, thus they have to be represented as numbers. </a:t>
            </a:r>
          </a:p>
          <a:p>
            <a:r>
              <a:rPr lang="en-US" dirty="0"/>
              <a:t>Numerical scaling is used to transform numerical features to a standardized scale in multi-variate scenarios.</a:t>
            </a:r>
          </a:p>
          <a:p>
            <a:pPr lvl="1"/>
            <a:r>
              <a:rPr lang="en-US" dirty="0"/>
              <a:t>Some ML algorithms are sensitive to large numerical differences between numbers which can skew your results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9FFA17-985E-1494-F225-CB41429692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51" y="1690688"/>
            <a:ext cx="5181600" cy="13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361479B-6DF4-2F4E-819F-C53A6791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63049"/>
            <a:ext cx="5850551" cy="329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9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4B078B-C0CA-9152-9894-58ED4A3E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F5F0E-642D-BC96-9398-C4A68369A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476506-2C9E-DDC4-8E23-5E787564A7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Sets of algorithms used to predict a categorical response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1 = has cancer</a:t>
            </a:r>
          </a:p>
          <a:p>
            <a:pPr lvl="2"/>
            <a:r>
              <a:rPr lang="en-US" dirty="0"/>
              <a:t>0 = does not have cancer</a:t>
            </a:r>
          </a:p>
          <a:p>
            <a:r>
              <a:rPr lang="en-US" dirty="0"/>
              <a:t>Some methods predict the probability of outcome and some simply try to predict the class</a:t>
            </a:r>
          </a:p>
          <a:p>
            <a:pPr lvl="1"/>
            <a:r>
              <a:rPr lang="en-US" dirty="0"/>
              <a:t>Decision tree vs logistic regression</a:t>
            </a:r>
          </a:p>
          <a:p>
            <a:r>
              <a:rPr lang="en-US" dirty="0"/>
              <a:t>Can have multiple classes, but requires a different set of algorithms</a:t>
            </a:r>
          </a:p>
          <a:p>
            <a:pPr lvl="1"/>
            <a:r>
              <a:rPr lang="en-US" dirty="0"/>
              <a:t>Can have something called one vs rest with logistic regression </a:t>
            </a:r>
          </a:p>
          <a:p>
            <a:pPr lvl="2"/>
            <a:r>
              <a:rPr lang="en-US" dirty="0"/>
              <a:t>Basically a logistic regression for each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E8B396-F7FF-983D-D222-9FDFAB82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14ADD-DBA5-6672-DCFE-3CEF2947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689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Used to predict a continuous label</a:t>
            </a:r>
          </a:p>
          <a:p>
            <a:pPr lvl="1"/>
            <a:r>
              <a:rPr lang="en-US" dirty="0"/>
              <a:t>Example: Housing prices, stock price (ARIMA), or some other numerical feature</a:t>
            </a:r>
          </a:p>
          <a:p>
            <a:r>
              <a:rPr lang="en-US" dirty="0"/>
              <a:t>Can use recursive partitioning methods (trees), but they typically will only predict based upon the input features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3D0D7F-91E4-B896-22FA-739192577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13" y="4119242"/>
            <a:ext cx="3964255" cy="25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3AFF-11C6-25E3-0F2C-721CEF10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8411-AD44-D859-9293-F8436610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18035"/>
            <a:ext cx="5157787" cy="386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934DB-3396-81F5-28C9-0458B59F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6555" y="1527088"/>
            <a:ext cx="5183188" cy="377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6459FD-B50F-0892-1817-ED8050503F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1" y="2106721"/>
            <a:ext cx="5616269" cy="33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8C49D00-AF84-317E-0F3A-7E73C38B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3" y="1904598"/>
            <a:ext cx="4766144" cy="485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15618</TotalTime>
  <Words>322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DSE 6220</vt:lpstr>
      <vt:lpstr>What is Machine Learning?</vt:lpstr>
      <vt:lpstr>Spark ML Pipelines </vt:lpstr>
      <vt:lpstr>Train/Test Split</vt:lpstr>
      <vt:lpstr>One-Hot-Encoding &amp; Scaling</vt:lpstr>
      <vt:lpstr>Classification Vs Regression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6220</dc:title>
  <dc:creator>Jeremiah Lowhorn</dc:creator>
  <cp:lastModifiedBy>Jeremiah Lowhorn</cp:lastModifiedBy>
  <cp:revision>21</cp:revision>
  <dcterms:created xsi:type="dcterms:W3CDTF">2024-01-28T19:51:48Z</dcterms:created>
  <dcterms:modified xsi:type="dcterms:W3CDTF">2024-04-06T18:53:56Z</dcterms:modified>
</cp:coreProperties>
</file>