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11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869594-E119-4EF9-904E-93FE77A8868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D3228C-9555-493D-B3C8-F82C5E5A831E}">
      <dgm:prSet phldrT="[Text]"/>
      <dgm:spPr/>
      <dgm:t>
        <a:bodyPr/>
        <a:lstStyle/>
        <a:p>
          <a:r>
            <a:rPr lang="en-US" dirty="0"/>
            <a:t>Batch</a:t>
          </a:r>
        </a:p>
      </dgm:t>
    </dgm:pt>
    <dgm:pt modelId="{3EF1172F-5ABB-4FC6-B3C0-0DF3BA817CA4}" type="parTrans" cxnId="{1E1E0BB5-0AB5-439A-8BF6-5E4C79434952}">
      <dgm:prSet/>
      <dgm:spPr/>
      <dgm:t>
        <a:bodyPr/>
        <a:lstStyle/>
        <a:p>
          <a:endParaRPr lang="en-US"/>
        </a:p>
      </dgm:t>
    </dgm:pt>
    <dgm:pt modelId="{90AD5E39-7873-4053-90E8-51BF4E438753}" type="sibTrans" cxnId="{1E1E0BB5-0AB5-439A-8BF6-5E4C79434952}">
      <dgm:prSet/>
      <dgm:spPr/>
      <dgm:t>
        <a:bodyPr/>
        <a:lstStyle/>
        <a:p>
          <a:endParaRPr lang="en-US"/>
        </a:p>
      </dgm:t>
    </dgm:pt>
    <dgm:pt modelId="{6B8A338C-3DD5-4899-8154-7580EF7148DC}">
      <dgm:prSet phldrT="[Text]"/>
      <dgm:spPr/>
      <dgm:t>
        <a:bodyPr/>
        <a:lstStyle/>
        <a:p>
          <a:r>
            <a:rPr lang="en-US" dirty="0"/>
            <a:t>High TP</a:t>
          </a:r>
        </a:p>
      </dgm:t>
    </dgm:pt>
    <dgm:pt modelId="{2C6A90AC-262F-4BC0-BF9E-D2448886EC3D}" type="parTrans" cxnId="{3EB88AA8-6528-4693-9CDE-75AB0E7954EF}">
      <dgm:prSet/>
      <dgm:spPr/>
      <dgm:t>
        <a:bodyPr/>
        <a:lstStyle/>
        <a:p>
          <a:endParaRPr lang="en-US"/>
        </a:p>
      </dgm:t>
    </dgm:pt>
    <dgm:pt modelId="{600E5A03-8C49-4074-9E92-81E03B8001CC}" type="sibTrans" cxnId="{3EB88AA8-6528-4693-9CDE-75AB0E7954EF}">
      <dgm:prSet/>
      <dgm:spPr/>
      <dgm:t>
        <a:bodyPr/>
        <a:lstStyle/>
        <a:p>
          <a:endParaRPr lang="en-US"/>
        </a:p>
      </dgm:t>
    </dgm:pt>
    <dgm:pt modelId="{649AF54F-F233-4D7B-871A-588C2E1AB8A4}">
      <dgm:prSet phldrT="[Text]"/>
      <dgm:spPr/>
      <dgm:t>
        <a:bodyPr/>
        <a:lstStyle/>
        <a:p>
          <a:r>
            <a:rPr lang="en-US" dirty="0"/>
            <a:t>High Latency</a:t>
          </a:r>
        </a:p>
      </dgm:t>
    </dgm:pt>
    <dgm:pt modelId="{7817356E-FC71-4415-8B85-9725220D6B4E}" type="parTrans" cxnId="{0EFA8A90-4580-4137-8F57-32E0C9F27768}">
      <dgm:prSet/>
      <dgm:spPr/>
      <dgm:t>
        <a:bodyPr/>
        <a:lstStyle/>
        <a:p>
          <a:endParaRPr lang="en-US"/>
        </a:p>
      </dgm:t>
    </dgm:pt>
    <dgm:pt modelId="{FCDB568B-31D0-4150-B517-DC1E7DC4A08B}" type="sibTrans" cxnId="{0EFA8A90-4580-4137-8F57-32E0C9F27768}">
      <dgm:prSet/>
      <dgm:spPr/>
      <dgm:t>
        <a:bodyPr/>
        <a:lstStyle/>
        <a:p>
          <a:endParaRPr lang="en-US"/>
        </a:p>
      </dgm:t>
    </dgm:pt>
    <dgm:pt modelId="{13DA18B7-FCD8-48D8-B38F-3475708C4566}">
      <dgm:prSet phldrT="[Text]"/>
      <dgm:spPr/>
      <dgm:t>
        <a:bodyPr/>
        <a:lstStyle/>
        <a:p>
          <a:r>
            <a:rPr lang="en-US" dirty="0"/>
            <a:t>Streaming</a:t>
          </a:r>
        </a:p>
      </dgm:t>
    </dgm:pt>
    <dgm:pt modelId="{29C70178-9B50-49D6-B42B-27726DDF70E2}" type="parTrans" cxnId="{D3AB2E04-4DD7-41D5-94BA-54F57EA91B26}">
      <dgm:prSet/>
      <dgm:spPr/>
      <dgm:t>
        <a:bodyPr/>
        <a:lstStyle/>
        <a:p>
          <a:endParaRPr lang="en-US"/>
        </a:p>
      </dgm:t>
    </dgm:pt>
    <dgm:pt modelId="{76D9158A-DB30-40A7-8E36-AC39C7CCE589}" type="sibTrans" cxnId="{D3AB2E04-4DD7-41D5-94BA-54F57EA91B26}">
      <dgm:prSet/>
      <dgm:spPr/>
      <dgm:t>
        <a:bodyPr/>
        <a:lstStyle/>
        <a:p>
          <a:endParaRPr lang="en-US"/>
        </a:p>
      </dgm:t>
    </dgm:pt>
    <dgm:pt modelId="{6E711D0F-9E44-4B5F-B099-B7468E1AE85C}">
      <dgm:prSet phldrT="[Text]"/>
      <dgm:spPr/>
      <dgm:t>
        <a:bodyPr/>
        <a:lstStyle/>
        <a:p>
          <a:r>
            <a:rPr lang="en-US" dirty="0"/>
            <a:t>Medium TP</a:t>
          </a:r>
        </a:p>
      </dgm:t>
    </dgm:pt>
    <dgm:pt modelId="{5AF53A7D-5A85-4340-B441-0BF86D8E64B4}" type="parTrans" cxnId="{4FBF6CCE-E363-43DB-A4A1-8BCCA74BF40D}">
      <dgm:prSet/>
      <dgm:spPr/>
      <dgm:t>
        <a:bodyPr/>
        <a:lstStyle/>
        <a:p>
          <a:endParaRPr lang="en-US"/>
        </a:p>
      </dgm:t>
    </dgm:pt>
    <dgm:pt modelId="{79529A83-47C6-4BE7-9C63-A3D5337DC9CB}" type="sibTrans" cxnId="{4FBF6CCE-E363-43DB-A4A1-8BCCA74BF40D}">
      <dgm:prSet/>
      <dgm:spPr/>
      <dgm:t>
        <a:bodyPr/>
        <a:lstStyle/>
        <a:p>
          <a:endParaRPr lang="en-US"/>
        </a:p>
      </dgm:t>
    </dgm:pt>
    <dgm:pt modelId="{EE688EF0-9D9C-4EB4-8405-0DDBA5B991ED}">
      <dgm:prSet phldrT="[Text]"/>
      <dgm:spPr/>
      <dgm:t>
        <a:bodyPr/>
        <a:lstStyle/>
        <a:p>
          <a:r>
            <a:rPr lang="en-US" dirty="0"/>
            <a:t>Medium Latency</a:t>
          </a:r>
        </a:p>
      </dgm:t>
    </dgm:pt>
    <dgm:pt modelId="{3C971F3A-C133-409A-BA42-7859D9DF33A3}" type="parTrans" cxnId="{B741E29B-A0F6-4643-8F6D-E469D63A9171}">
      <dgm:prSet/>
      <dgm:spPr/>
      <dgm:t>
        <a:bodyPr/>
        <a:lstStyle/>
        <a:p>
          <a:endParaRPr lang="en-US"/>
        </a:p>
      </dgm:t>
    </dgm:pt>
    <dgm:pt modelId="{D69F8E60-3913-400A-9D2B-24CE2E7FF1F4}" type="sibTrans" cxnId="{B741E29B-A0F6-4643-8F6D-E469D63A9171}">
      <dgm:prSet/>
      <dgm:spPr/>
      <dgm:t>
        <a:bodyPr/>
        <a:lstStyle/>
        <a:p>
          <a:endParaRPr lang="en-US"/>
        </a:p>
      </dgm:t>
    </dgm:pt>
    <dgm:pt modelId="{1F9B057C-57FC-4899-88D7-C2DA8C8DB8CA}">
      <dgm:prSet phldrT="[Text]"/>
      <dgm:spPr/>
      <dgm:t>
        <a:bodyPr/>
        <a:lstStyle/>
        <a:p>
          <a:r>
            <a:rPr lang="en-US" dirty="0"/>
            <a:t>Real-time</a:t>
          </a:r>
        </a:p>
      </dgm:t>
    </dgm:pt>
    <dgm:pt modelId="{D5355588-347E-4DE8-AAB6-2A15430931A5}" type="parTrans" cxnId="{6737410B-32EE-4C50-AA65-1C662B12227B}">
      <dgm:prSet/>
      <dgm:spPr/>
      <dgm:t>
        <a:bodyPr/>
        <a:lstStyle/>
        <a:p>
          <a:endParaRPr lang="en-US"/>
        </a:p>
      </dgm:t>
    </dgm:pt>
    <dgm:pt modelId="{E4B5C7AA-B551-49FA-87F0-1CD613F5567A}" type="sibTrans" cxnId="{6737410B-32EE-4C50-AA65-1C662B12227B}">
      <dgm:prSet/>
      <dgm:spPr/>
      <dgm:t>
        <a:bodyPr/>
        <a:lstStyle/>
        <a:p>
          <a:endParaRPr lang="en-US"/>
        </a:p>
      </dgm:t>
    </dgm:pt>
    <dgm:pt modelId="{866CE82E-1719-46E1-98C3-314935CF6064}">
      <dgm:prSet phldrT="[Text]"/>
      <dgm:spPr/>
      <dgm:t>
        <a:bodyPr/>
        <a:lstStyle/>
        <a:p>
          <a:r>
            <a:rPr lang="en-US" dirty="0"/>
            <a:t>Low TP</a:t>
          </a:r>
        </a:p>
      </dgm:t>
    </dgm:pt>
    <dgm:pt modelId="{54CC8714-78C8-45C7-982F-B37C8D5BC75F}" type="parTrans" cxnId="{ECE3D9B8-DB89-4E57-9073-8A3C77AFAAD9}">
      <dgm:prSet/>
      <dgm:spPr/>
      <dgm:t>
        <a:bodyPr/>
        <a:lstStyle/>
        <a:p>
          <a:endParaRPr lang="en-US"/>
        </a:p>
      </dgm:t>
    </dgm:pt>
    <dgm:pt modelId="{BB234A3E-3AF9-46E3-9E24-15797AEEA4FA}" type="sibTrans" cxnId="{ECE3D9B8-DB89-4E57-9073-8A3C77AFAAD9}">
      <dgm:prSet/>
      <dgm:spPr/>
      <dgm:t>
        <a:bodyPr/>
        <a:lstStyle/>
        <a:p>
          <a:endParaRPr lang="en-US"/>
        </a:p>
      </dgm:t>
    </dgm:pt>
    <dgm:pt modelId="{5DF314BC-7B0A-4687-A5D5-B3AD00BF6A13}">
      <dgm:prSet phldrT="[Text]"/>
      <dgm:spPr/>
      <dgm:t>
        <a:bodyPr/>
        <a:lstStyle/>
        <a:p>
          <a:r>
            <a:rPr lang="en-US" dirty="0"/>
            <a:t>Low Latency</a:t>
          </a:r>
        </a:p>
      </dgm:t>
    </dgm:pt>
    <dgm:pt modelId="{AD1E5D00-0F8B-41F7-B844-157F0FF8FF7F}" type="parTrans" cxnId="{AB50F7CC-9E26-4BAC-8C56-4CD4FCCB4AB0}">
      <dgm:prSet/>
      <dgm:spPr/>
      <dgm:t>
        <a:bodyPr/>
        <a:lstStyle/>
        <a:p>
          <a:endParaRPr lang="en-US"/>
        </a:p>
      </dgm:t>
    </dgm:pt>
    <dgm:pt modelId="{91A87899-D9CE-40CF-8522-342AD04A369F}" type="sibTrans" cxnId="{AB50F7CC-9E26-4BAC-8C56-4CD4FCCB4AB0}">
      <dgm:prSet/>
      <dgm:spPr/>
      <dgm:t>
        <a:bodyPr/>
        <a:lstStyle/>
        <a:p>
          <a:endParaRPr lang="en-US"/>
        </a:p>
      </dgm:t>
    </dgm:pt>
    <dgm:pt modelId="{D2BF1F3A-AF3C-4A87-A463-788B211D49BB}" type="pres">
      <dgm:prSet presAssocID="{08869594-E119-4EF9-904E-93FE77A88688}" presName="Name0" presStyleCnt="0">
        <dgm:presLayoutVars>
          <dgm:dir/>
          <dgm:animLvl val="lvl"/>
          <dgm:resizeHandles val="exact"/>
        </dgm:presLayoutVars>
      </dgm:prSet>
      <dgm:spPr/>
    </dgm:pt>
    <dgm:pt modelId="{167F4AB1-8199-47D6-BED4-A29DBCAAEBFB}" type="pres">
      <dgm:prSet presAssocID="{A1D3228C-9555-493D-B3C8-F82C5E5A831E}" presName="linNode" presStyleCnt="0"/>
      <dgm:spPr/>
    </dgm:pt>
    <dgm:pt modelId="{6024E83D-13CE-4D6D-8DA9-86B742C57A49}" type="pres">
      <dgm:prSet presAssocID="{A1D3228C-9555-493D-B3C8-F82C5E5A831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0FF408A-F42B-4B84-81FF-77C6867031C9}" type="pres">
      <dgm:prSet presAssocID="{A1D3228C-9555-493D-B3C8-F82C5E5A831E}" presName="descendantText" presStyleLbl="alignAccFollowNode1" presStyleIdx="0" presStyleCnt="3">
        <dgm:presLayoutVars>
          <dgm:bulletEnabled val="1"/>
        </dgm:presLayoutVars>
      </dgm:prSet>
      <dgm:spPr/>
    </dgm:pt>
    <dgm:pt modelId="{85344B8B-E379-4D76-9C72-9947570B1680}" type="pres">
      <dgm:prSet presAssocID="{90AD5E39-7873-4053-90E8-51BF4E438753}" presName="sp" presStyleCnt="0"/>
      <dgm:spPr/>
    </dgm:pt>
    <dgm:pt modelId="{94BB16D1-7357-40A4-9F12-34F8B26539F0}" type="pres">
      <dgm:prSet presAssocID="{13DA18B7-FCD8-48D8-B38F-3475708C4566}" presName="linNode" presStyleCnt="0"/>
      <dgm:spPr/>
    </dgm:pt>
    <dgm:pt modelId="{2E4C1804-B3EA-4FD4-8F8E-930E95AF22A0}" type="pres">
      <dgm:prSet presAssocID="{13DA18B7-FCD8-48D8-B38F-3475708C456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61CFC75-54F7-4BD5-8E16-B7B80A548AF4}" type="pres">
      <dgm:prSet presAssocID="{13DA18B7-FCD8-48D8-B38F-3475708C4566}" presName="descendantText" presStyleLbl="alignAccFollowNode1" presStyleIdx="1" presStyleCnt="3">
        <dgm:presLayoutVars>
          <dgm:bulletEnabled val="1"/>
        </dgm:presLayoutVars>
      </dgm:prSet>
      <dgm:spPr/>
    </dgm:pt>
    <dgm:pt modelId="{F619C495-350D-4912-AA54-0E7236AB7850}" type="pres">
      <dgm:prSet presAssocID="{76D9158A-DB30-40A7-8E36-AC39C7CCE589}" presName="sp" presStyleCnt="0"/>
      <dgm:spPr/>
    </dgm:pt>
    <dgm:pt modelId="{1183FDFA-4208-45D9-80D1-8C79FBC7DCDF}" type="pres">
      <dgm:prSet presAssocID="{1F9B057C-57FC-4899-88D7-C2DA8C8DB8CA}" presName="linNode" presStyleCnt="0"/>
      <dgm:spPr/>
    </dgm:pt>
    <dgm:pt modelId="{93B00AF9-342C-4259-96BB-71CA65EC3486}" type="pres">
      <dgm:prSet presAssocID="{1F9B057C-57FC-4899-88D7-C2DA8C8DB8C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93953D7-9853-4B5E-B3A7-5AB2C93DC234}" type="pres">
      <dgm:prSet presAssocID="{1F9B057C-57FC-4899-88D7-C2DA8C8DB8C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C5EB901-C15C-420E-BECB-7E799BBA74FA}" type="presOf" srcId="{649AF54F-F233-4D7B-871A-588C2E1AB8A4}" destId="{B0FF408A-F42B-4B84-81FF-77C6867031C9}" srcOrd="0" destOrd="1" presId="urn:microsoft.com/office/officeart/2005/8/layout/vList5"/>
    <dgm:cxn modelId="{D3AB2E04-4DD7-41D5-94BA-54F57EA91B26}" srcId="{08869594-E119-4EF9-904E-93FE77A88688}" destId="{13DA18B7-FCD8-48D8-B38F-3475708C4566}" srcOrd="1" destOrd="0" parTransId="{29C70178-9B50-49D6-B42B-27726DDF70E2}" sibTransId="{76D9158A-DB30-40A7-8E36-AC39C7CCE589}"/>
    <dgm:cxn modelId="{6737410B-32EE-4C50-AA65-1C662B12227B}" srcId="{08869594-E119-4EF9-904E-93FE77A88688}" destId="{1F9B057C-57FC-4899-88D7-C2DA8C8DB8CA}" srcOrd="2" destOrd="0" parTransId="{D5355588-347E-4DE8-AAB6-2A15430931A5}" sibTransId="{E4B5C7AA-B551-49FA-87F0-1CD613F5567A}"/>
    <dgm:cxn modelId="{152B6C2C-7011-4B67-B935-442A1DB934D7}" type="presOf" srcId="{5DF314BC-7B0A-4687-A5D5-B3AD00BF6A13}" destId="{393953D7-9853-4B5E-B3A7-5AB2C93DC234}" srcOrd="0" destOrd="1" presId="urn:microsoft.com/office/officeart/2005/8/layout/vList5"/>
    <dgm:cxn modelId="{1AE9A457-A94D-422D-B0AC-D41189C91BC1}" type="presOf" srcId="{1F9B057C-57FC-4899-88D7-C2DA8C8DB8CA}" destId="{93B00AF9-342C-4259-96BB-71CA65EC3486}" srcOrd="0" destOrd="0" presId="urn:microsoft.com/office/officeart/2005/8/layout/vList5"/>
    <dgm:cxn modelId="{08B2CD79-060F-4E85-9CDC-0496760E845A}" type="presOf" srcId="{6E711D0F-9E44-4B5F-B099-B7468E1AE85C}" destId="{F61CFC75-54F7-4BD5-8E16-B7B80A548AF4}" srcOrd="0" destOrd="0" presId="urn:microsoft.com/office/officeart/2005/8/layout/vList5"/>
    <dgm:cxn modelId="{2C5E108C-7FE2-4BF3-8282-9E7B2FBF42CA}" type="presOf" srcId="{866CE82E-1719-46E1-98C3-314935CF6064}" destId="{393953D7-9853-4B5E-B3A7-5AB2C93DC234}" srcOrd="0" destOrd="0" presId="urn:microsoft.com/office/officeart/2005/8/layout/vList5"/>
    <dgm:cxn modelId="{0EFA8A90-4580-4137-8F57-32E0C9F27768}" srcId="{A1D3228C-9555-493D-B3C8-F82C5E5A831E}" destId="{649AF54F-F233-4D7B-871A-588C2E1AB8A4}" srcOrd="1" destOrd="0" parTransId="{7817356E-FC71-4415-8B85-9725220D6B4E}" sibTransId="{FCDB568B-31D0-4150-B517-DC1E7DC4A08B}"/>
    <dgm:cxn modelId="{B741E29B-A0F6-4643-8F6D-E469D63A9171}" srcId="{13DA18B7-FCD8-48D8-B38F-3475708C4566}" destId="{EE688EF0-9D9C-4EB4-8405-0DDBA5B991ED}" srcOrd="1" destOrd="0" parTransId="{3C971F3A-C133-409A-BA42-7859D9DF33A3}" sibTransId="{D69F8E60-3913-400A-9D2B-24CE2E7FF1F4}"/>
    <dgm:cxn modelId="{12F4D0A4-CC73-4FC9-8A4E-54DA1D047507}" type="presOf" srcId="{13DA18B7-FCD8-48D8-B38F-3475708C4566}" destId="{2E4C1804-B3EA-4FD4-8F8E-930E95AF22A0}" srcOrd="0" destOrd="0" presId="urn:microsoft.com/office/officeart/2005/8/layout/vList5"/>
    <dgm:cxn modelId="{540F7EA5-8283-445B-A6CB-1CAB15FED71A}" type="presOf" srcId="{6B8A338C-3DD5-4899-8154-7580EF7148DC}" destId="{B0FF408A-F42B-4B84-81FF-77C6867031C9}" srcOrd="0" destOrd="0" presId="urn:microsoft.com/office/officeart/2005/8/layout/vList5"/>
    <dgm:cxn modelId="{3EB88AA8-6528-4693-9CDE-75AB0E7954EF}" srcId="{A1D3228C-9555-493D-B3C8-F82C5E5A831E}" destId="{6B8A338C-3DD5-4899-8154-7580EF7148DC}" srcOrd="0" destOrd="0" parTransId="{2C6A90AC-262F-4BC0-BF9E-D2448886EC3D}" sibTransId="{600E5A03-8C49-4074-9E92-81E03B8001CC}"/>
    <dgm:cxn modelId="{1E1E0BB5-0AB5-439A-8BF6-5E4C79434952}" srcId="{08869594-E119-4EF9-904E-93FE77A88688}" destId="{A1D3228C-9555-493D-B3C8-F82C5E5A831E}" srcOrd="0" destOrd="0" parTransId="{3EF1172F-5ABB-4FC6-B3C0-0DF3BA817CA4}" sibTransId="{90AD5E39-7873-4053-90E8-51BF4E438753}"/>
    <dgm:cxn modelId="{ECE3D9B8-DB89-4E57-9073-8A3C77AFAAD9}" srcId="{1F9B057C-57FC-4899-88D7-C2DA8C8DB8CA}" destId="{866CE82E-1719-46E1-98C3-314935CF6064}" srcOrd="0" destOrd="0" parTransId="{54CC8714-78C8-45C7-982F-B37C8D5BC75F}" sibTransId="{BB234A3E-3AF9-46E3-9E24-15797AEEA4FA}"/>
    <dgm:cxn modelId="{A397D4C0-2D47-4234-958F-FF08E497F082}" type="presOf" srcId="{A1D3228C-9555-493D-B3C8-F82C5E5A831E}" destId="{6024E83D-13CE-4D6D-8DA9-86B742C57A49}" srcOrd="0" destOrd="0" presId="urn:microsoft.com/office/officeart/2005/8/layout/vList5"/>
    <dgm:cxn modelId="{AB50F7CC-9E26-4BAC-8C56-4CD4FCCB4AB0}" srcId="{1F9B057C-57FC-4899-88D7-C2DA8C8DB8CA}" destId="{5DF314BC-7B0A-4687-A5D5-B3AD00BF6A13}" srcOrd="1" destOrd="0" parTransId="{AD1E5D00-0F8B-41F7-B844-157F0FF8FF7F}" sibTransId="{91A87899-D9CE-40CF-8522-342AD04A369F}"/>
    <dgm:cxn modelId="{4FBF6CCE-E363-43DB-A4A1-8BCCA74BF40D}" srcId="{13DA18B7-FCD8-48D8-B38F-3475708C4566}" destId="{6E711D0F-9E44-4B5F-B099-B7468E1AE85C}" srcOrd="0" destOrd="0" parTransId="{5AF53A7D-5A85-4340-B441-0BF86D8E64B4}" sibTransId="{79529A83-47C6-4BE7-9C63-A3D5337DC9CB}"/>
    <dgm:cxn modelId="{F89D6AE0-388A-4CF4-83A0-622687B2F371}" type="presOf" srcId="{EE688EF0-9D9C-4EB4-8405-0DDBA5B991ED}" destId="{F61CFC75-54F7-4BD5-8E16-B7B80A548AF4}" srcOrd="0" destOrd="1" presId="urn:microsoft.com/office/officeart/2005/8/layout/vList5"/>
    <dgm:cxn modelId="{EB5620ED-7274-4D8A-AF07-9864423C959E}" type="presOf" srcId="{08869594-E119-4EF9-904E-93FE77A88688}" destId="{D2BF1F3A-AF3C-4A87-A463-788B211D49BB}" srcOrd="0" destOrd="0" presId="urn:microsoft.com/office/officeart/2005/8/layout/vList5"/>
    <dgm:cxn modelId="{00267D70-B25F-4D4D-A8AA-0ECC6AC063D5}" type="presParOf" srcId="{D2BF1F3A-AF3C-4A87-A463-788B211D49BB}" destId="{167F4AB1-8199-47D6-BED4-A29DBCAAEBFB}" srcOrd="0" destOrd="0" presId="urn:microsoft.com/office/officeart/2005/8/layout/vList5"/>
    <dgm:cxn modelId="{DB45B430-C486-4C9C-8DDF-8FBF4D07B5F4}" type="presParOf" srcId="{167F4AB1-8199-47D6-BED4-A29DBCAAEBFB}" destId="{6024E83D-13CE-4D6D-8DA9-86B742C57A49}" srcOrd="0" destOrd="0" presId="urn:microsoft.com/office/officeart/2005/8/layout/vList5"/>
    <dgm:cxn modelId="{DCFEB709-D5DD-40E4-A511-6F64AB40D8FF}" type="presParOf" srcId="{167F4AB1-8199-47D6-BED4-A29DBCAAEBFB}" destId="{B0FF408A-F42B-4B84-81FF-77C6867031C9}" srcOrd="1" destOrd="0" presId="urn:microsoft.com/office/officeart/2005/8/layout/vList5"/>
    <dgm:cxn modelId="{96BE883F-CD0C-4B56-8F8B-A7A9D065E534}" type="presParOf" srcId="{D2BF1F3A-AF3C-4A87-A463-788B211D49BB}" destId="{85344B8B-E379-4D76-9C72-9947570B1680}" srcOrd="1" destOrd="0" presId="urn:microsoft.com/office/officeart/2005/8/layout/vList5"/>
    <dgm:cxn modelId="{D596BF43-BDF1-459A-95A3-EA3A866481AA}" type="presParOf" srcId="{D2BF1F3A-AF3C-4A87-A463-788B211D49BB}" destId="{94BB16D1-7357-40A4-9F12-34F8B26539F0}" srcOrd="2" destOrd="0" presId="urn:microsoft.com/office/officeart/2005/8/layout/vList5"/>
    <dgm:cxn modelId="{262B3C1C-D221-409C-9905-A2F360787226}" type="presParOf" srcId="{94BB16D1-7357-40A4-9F12-34F8B26539F0}" destId="{2E4C1804-B3EA-4FD4-8F8E-930E95AF22A0}" srcOrd="0" destOrd="0" presId="urn:microsoft.com/office/officeart/2005/8/layout/vList5"/>
    <dgm:cxn modelId="{9A759EDD-9384-44BB-AF43-989DCA9DDA31}" type="presParOf" srcId="{94BB16D1-7357-40A4-9F12-34F8B26539F0}" destId="{F61CFC75-54F7-4BD5-8E16-B7B80A548AF4}" srcOrd="1" destOrd="0" presId="urn:microsoft.com/office/officeart/2005/8/layout/vList5"/>
    <dgm:cxn modelId="{69D54BDF-167E-48EF-8111-CF64A789CEA5}" type="presParOf" srcId="{D2BF1F3A-AF3C-4A87-A463-788B211D49BB}" destId="{F619C495-350D-4912-AA54-0E7236AB7850}" srcOrd="3" destOrd="0" presId="urn:microsoft.com/office/officeart/2005/8/layout/vList5"/>
    <dgm:cxn modelId="{96FBE080-4D13-418D-BB59-C02503696C1E}" type="presParOf" srcId="{D2BF1F3A-AF3C-4A87-A463-788B211D49BB}" destId="{1183FDFA-4208-45D9-80D1-8C79FBC7DCDF}" srcOrd="4" destOrd="0" presId="urn:microsoft.com/office/officeart/2005/8/layout/vList5"/>
    <dgm:cxn modelId="{8B56FC92-E53B-4B04-8E3C-8FE89B30F129}" type="presParOf" srcId="{1183FDFA-4208-45D9-80D1-8C79FBC7DCDF}" destId="{93B00AF9-342C-4259-96BB-71CA65EC3486}" srcOrd="0" destOrd="0" presId="urn:microsoft.com/office/officeart/2005/8/layout/vList5"/>
    <dgm:cxn modelId="{DD286B34-6AFC-4534-99C9-1B4E66A2CEFE}" type="presParOf" srcId="{1183FDFA-4208-45D9-80D1-8C79FBC7DCDF}" destId="{393953D7-9853-4B5E-B3A7-5AB2C93DC2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F408A-F42B-4B84-81FF-77C6867031C9}">
      <dsp:nvSpPr>
        <dsp:cNvPr id="0" name=""/>
        <dsp:cNvSpPr/>
      </dsp:nvSpPr>
      <dsp:spPr>
        <a:xfrm rot="5400000">
          <a:off x="2962573" y="-954843"/>
          <a:ext cx="1121829" cy="33162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High TP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High Latency</a:t>
          </a:r>
        </a:p>
      </dsp:txBody>
      <dsp:txXfrm rot="-5400000">
        <a:off x="1865376" y="197117"/>
        <a:ext cx="3261461" cy="1012303"/>
      </dsp:txXfrm>
    </dsp:sp>
    <dsp:sp modelId="{6024E83D-13CE-4D6D-8DA9-86B742C57A49}">
      <dsp:nvSpPr>
        <dsp:cNvPr id="0" name=""/>
        <dsp:cNvSpPr/>
      </dsp:nvSpPr>
      <dsp:spPr>
        <a:xfrm>
          <a:off x="0" y="2124"/>
          <a:ext cx="186537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Batch</a:t>
          </a:r>
        </a:p>
      </dsp:txBody>
      <dsp:txXfrm>
        <a:off x="68454" y="70578"/>
        <a:ext cx="1728468" cy="1265378"/>
      </dsp:txXfrm>
    </dsp:sp>
    <dsp:sp modelId="{F61CFC75-54F7-4BD5-8E16-B7B80A548AF4}">
      <dsp:nvSpPr>
        <dsp:cNvPr id="0" name=""/>
        <dsp:cNvSpPr/>
      </dsp:nvSpPr>
      <dsp:spPr>
        <a:xfrm rot="5400000">
          <a:off x="2962573" y="517557"/>
          <a:ext cx="1121829" cy="33162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Medium TP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Medium Latency</a:t>
          </a:r>
        </a:p>
      </dsp:txBody>
      <dsp:txXfrm rot="-5400000">
        <a:off x="1865376" y="1669518"/>
        <a:ext cx="3261461" cy="1012303"/>
      </dsp:txXfrm>
    </dsp:sp>
    <dsp:sp modelId="{2E4C1804-B3EA-4FD4-8F8E-930E95AF22A0}">
      <dsp:nvSpPr>
        <dsp:cNvPr id="0" name=""/>
        <dsp:cNvSpPr/>
      </dsp:nvSpPr>
      <dsp:spPr>
        <a:xfrm>
          <a:off x="0" y="1474525"/>
          <a:ext cx="186537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Streaming</a:t>
          </a:r>
        </a:p>
      </dsp:txBody>
      <dsp:txXfrm>
        <a:off x="68454" y="1542979"/>
        <a:ext cx="1728468" cy="1265378"/>
      </dsp:txXfrm>
    </dsp:sp>
    <dsp:sp modelId="{393953D7-9853-4B5E-B3A7-5AB2C93DC234}">
      <dsp:nvSpPr>
        <dsp:cNvPr id="0" name=""/>
        <dsp:cNvSpPr/>
      </dsp:nvSpPr>
      <dsp:spPr>
        <a:xfrm rot="5400000">
          <a:off x="2962573" y="1989957"/>
          <a:ext cx="1121829" cy="33162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Low TP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Low Latency</a:t>
          </a:r>
        </a:p>
      </dsp:txBody>
      <dsp:txXfrm rot="-5400000">
        <a:off x="1865376" y="3141918"/>
        <a:ext cx="3261461" cy="1012303"/>
      </dsp:txXfrm>
    </dsp:sp>
    <dsp:sp modelId="{93B00AF9-342C-4259-96BB-71CA65EC3486}">
      <dsp:nvSpPr>
        <dsp:cNvPr id="0" name=""/>
        <dsp:cNvSpPr/>
      </dsp:nvSpPr>
      <dsp:spPr>
        <a:xfrm>
          <a:off x="0" y="2946926"/>
          <a:ext cx="186537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Real-time</a:t>
          </a:r>
        </a:p>
      </dsp:txBody>
      <dsp:txXfrm>
        <a:off x="68454" y="3015380"/>
        <a:ext cx="172846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8D677-58A4-4103-A149-503AE9FD066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AB591-E460-4DA5-AC8D-2F5FE9DF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8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7DBF-0F25-99E6-9CB5-880704C66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21082-46C8-A8B3-1A59-065FB19DD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B65A-4AF3-D08C-E1E9-5992DD46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9C68-CCD0-FD01-1AF4-C6DBBF3F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C16A-D993-F958-D102-94E6E691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0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17F0-321F-4F72-06A1-D71EEE58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F05A5-623E-9F1C-9072-7D843931A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8F98-1988-4707-20AA-BCBA19BD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7099-E442-CA0A-36B2-B871331C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1E33-2ACE-5A67-2056-86CB2B7F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00DBD-E6BA-402D-226A-8BF063795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97EE8-4FC4-7205-1835-9283F032A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89AC-5E74-F3BD-0C8F-E1660A87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F7626-396F-FFD5-4102-DD04C27E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79F9-3BC1-0795-EC06-D43BCEE9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EE35-C70E-25D2-42D4-57639451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E87A-AF40-9046-D2C3-E622E7E1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172C-38AD-D405-2A85-676881A7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0753B-45D5-4459-592B-B1F38ED8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6A605-036B-EE05-A9BF-25C4EE8B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6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0FD9-13DA-F759-372B-E11586C7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87FBF-F1CB-9B1E-BEB1-1D39D68E2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626C-3C22-E3BE-A962-9B644B83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3621-BB0B-9654-79DE-A40E7208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354DD-0741-6688-387F-C4C0B162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A23C-0C0A-AAEB-1D4E-1DA4D501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8A45-A3DC-5349-4F1A-BA773ED36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7173A-3E56-6D1A-D09F-43F42241D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46326-3228-68E4-CF7C-F5AF9A45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75A7E-489A-78B9-E0F6-CB682EEA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1FCE1-C9CF-F894-89E0-703FEC89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0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56EF-FC22-395E-C1B5-67A45CAD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71ED2-DBD8-7850-1D73-BD973F751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BD63C-684A-4593-59B7-912068CF2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A7C11-948A-E6E3-45A2-5169CC492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5D6CF-4F67-492E-3BD2-662C8E264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0B934-200E-3A10-DFF5-3D95FC87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A054C-DDA4-66CD-05A6-D001ADCC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9DFA4-A357-53D8-2054-5A57EF62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3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3AA4-4DD6-B36C-0888-E319D198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B68D6-CB50-B669-1802-546DA000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397E1-5497-FEC7-BBA7-BC851CE1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A036E-0B16-F77E-6699-821DA3E4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2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C25B8-D57F-57F9-77E1-55DA4A0A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5FD3D-9BB4-AFF6-F538-8FA3BB52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BEC2D-337E-0A98-2A4E-6954DEE5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8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C46D-88DF-8180-987C-D020E13B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2F80-A704-4353-6311-490B83AAC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EAB30-7B85-E084-2363-F86114B76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FB5EC-BD6E-5F96-2D91-F4BDCCCF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F3EB3-D939-C2D4-F79F-F33B864E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28FF0-F2F6-FB49-0F06-D408A918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6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5B5B-E01E-A449-E9FD-92BCAF45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C98C8-0A5D-2554-1FA6-6222DE4B1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6B20E-3EA0-C79B-20C2-0EA407EFD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33132-6C00-2D10-285A-2FEDB042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A584A-78BE-220F-579F-2739DC1A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EAE1B-84DD-4048-31A4-B4100BFA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0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E9CC9-3FC2-C376-5892-A55F491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60CC3-83A6-9077-E374-FF30D95A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1BBD1-A1C0-7AD1-CAAF-34070654C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1BFF-FA65-4546-9963-5E7B2F411CFB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0B8B9-51CF-8993-2AE2-6082FC8D7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1AE53-705D-3F85-A0D5-D3F0CA11B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7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lflow.org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794F-4FE5-4F20-7E9E-50769DFBF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DSE 6220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CF758-435A-8746-4750-A3DFB2BBE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r>
              <a:rPr lang="en-US" dirty="0"/>
              <a:t>Hadoop &amp; Spark</a:t>
            </a:r>
          </a:p>
          <a:p>
            <a:r>
              <a:rPr lang="en-US" dirty="0"/>
              <a:t>Week 8</a:t>
            </a:r>
          </a:p>
        </p:txBody>
      </p:sp>
    </p:spTree>
    <p:extLst>
      <p:ext uri="{BB962C8B-B14F-4D97-AF65-F5344CB8AC3E}">
        <p14:creationId xmlns:p14="http://schemas.microsoft.com/office/powerpoint/2010/main" val="201868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24D35F-17AB-5219-FE34-F476A951E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78" y="16525"/>
            <a:ext cx="10348110" cy="684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2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AC26-8EB3-0CAB-E077-018A82A1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545A-DFEA-398F-C231-28752FFED4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Reproducible research</a:t>
            </a:r>
          </a:p>
          <a:p>
            <a:pPr lvl="1"/>
            <a:r>
              <a:rPr lang="en-US" dirty="0"/>
              <a:t>The ability to reproduce your development environment in a production environment</a:t>
            </a:r>
          </a:p>
          <a:p>
            <a:r>
              <a:rPr lang="en-US" dirty="0"/>
              <a:t>Library versioning </a:t>
            </a:r>
          </a:p>
          <a:p>
            <a:pPr lvl="1"/>
            <a:r>
              <a:rPr lang="en-US" dirty="0"/>
              <a:t>Best practice is to build a requirements.txt file for your environment</a:t>
            </a:r>
          </a:p>
          <a:p>
            <a:r>
              <a:rPr lang="en-US" dirty="0"/>
              <a:t>Data evolution</a:t>
            </a:r>
          </a:p>
          <a:p>
            <a:pPr lvl="1"/>
            <a:r>
              <a:rPr lang="en-US" dirty="0"/>
              <a:t>Data drift/model drift. Data changes over time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5E998-C1D0-1CA7-16F7-44D792E4B6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Order of execution</a:t>
            </a:r>
          </a:p>
          <a:p>
            <a:pPr lvl="1"/>
            <a:r>
              <a:rPr lang="en-US" dirty="0"/>
              <a:t>Notebook hell – notebooks are stateful and data scientists are notorious for running code chunks out of order in notebooks</a:t>
            </a:r>
          </a:p>
          <a:p>
            <a:r>
              <a:rPr lang="en-US" dirty="0"/>
              <a:t>Parallel operations</a:t>
            </a:r>
          </a:p>
          <a:p>
            <a:pPr lvl="1"/>
            <a:r>
              <a:rPr lang="en-US" dirty="0"/>
              <a:t>Parallel computations are not always executed in order which can cause differences in outputs in some scenarios</a:t>
            </a:r>
          </a:p>
        </p:txBody>
      </p:sp>
    </p:spTree>
    <p:extLst>
      <p:ext uri="{BB962C8B-B14F-4D97-AF65-F5344CB8AC3E}">
        <p14:creationId xmlns:p14="http://schemas.microsoft.com/office/powerpoint/2010/main" val="96740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E4EB-FA61-1BD8-7E85-E3135027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Model Drift</a:t>
            </a:r>
          </a:p>
        </p:txBody>
      </p:sp>
      <p:pic>
        <p:nvPicPr>
          <p:cNvPr id="2050" name="Picture 2" descr="Drift in Machine Learning: How to Identify Issues Before You Have a ...">
            <a:extLst>
              <a:ext uri="{FF2B5EF4-FFF2-40B4-BE49-F238E27FC236}">
                <a16:creationId xmlns:a16="http://schemas.microsoft.com/office/drawing/2014/main" id="{E87CCBBE-19B9-6C73-8EEF-C50FBDEDF0D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59" y="1825625"/>
            <a:ext cx="4445376" cy="420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rift in Machine Learning: How to Identify Issues Before You Have a ...">
            <a:extLst>
              <a:ext uri="{FF2B5EF4-FFF2-40B4-BE49-F238E27FC236}">
                <a16:creationId xmlns:a16="http://schemas.microsoft.com/office/drawing/2014/main" id="{C41FD4AE-1599-DBC4-4796-9D8C3490508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67" y="1962847"/>
            <a:ext cx="6492833" cy="407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36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rack Your ML models as a Pro, Track them with MLflow. | by Fernando ...">
            <a:extLst>
              <a:ext uri="{FF2B5EF4-FFF2-40B4-BE49-F238E27FC236}">
                <a16:creationId xmlns:a16="http://schemas.microsoft.com/office/drawing/2014/main" id="{C11C7C18-8F6E-6978-EC61-7CFF31E9BB1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5" y="820594"/>
            <a:ext cx="10231170" cy="567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5BC642-4C77-719B-3604-36D193A2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MLFlow</a:t>
            </a:r>
            <a:r>
              <a:rPr lang="en-US" dirty="0"/>
              <a:t> </a:t>
            </a:r>
            <a:br>
              <a:rPr lang="en-US" dirty="0"/>
            </a:br>
            <a:r>
              <a:rPr lang="en-US" sz="1400" dirty="0">
                <a:hlinkClick r:id="rId3"/>
              </a:rPr>
              <a:t>https://mlflow.org/</a:t>
            </a:r>
            <a:r>
              <a:rPr lang="en-US" sz="1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3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307A-47BC-CD32-07B3-79E55140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0E58-5321-5203-76B2-5F0DBC02CC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Logging API that is agnostic to the libraries and environments that train the models</a:t>
            </a:r>
          </a:p>
          <a:p>
            <a:r>
              <a:rPr lang="en-US" dirty="0"/>
              <a:t>Tracking server can host many experiments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D1090-CC18-44D7-2301-E11A19BC9C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K/Vs aka hyperparameters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RMSE, accuracy, F1 score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Artifacts</a:t>
            </a:r>
          </a:p>
          <a:p>
            <a:pPr lvl="1"/>
            <a:r>
              <a:rPr lang="en-US" dirty="0"/>
              <a:t>Files, data , models, images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Information about the run</a:t>
            </a:r>
          </a:p>
          <a:p>
            <a:r>
              <a:rPr lang="en-US" dirty="0"/>
              <a:t>Models</a:t>
            </a:r>
          </a:p>
        </p:txBody>
      </p:sp>
      <p:pic>
        <p:nvPicPr>
          <p:cNvPr id="4098" name="Picture 2" descr="Bytepawn - Marton Trencseni – Getting Started with MLFlow">
            <a:extLst>
              <a:ext uri="{FF2B5EF4-FFF2-40B4-BE49-F238E27FC236}">
                <a16:creationId xmlns:a16="http://schemas.microsoft.com/office/drawing/2014/main" id="{4318EE5F-AD9A-014C-DBB5-CA0491864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24854"/>
            <a:ext cx="5081257" cy="224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67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9D84-A1E5-214D-D90B-AD89BC5F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92B6-55FC-AFDA-D5E2-5A98AA166C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Business impose requirements on throughput and latency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9744B6C-E48B-A10C-4E20-85F545D5AD1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2625335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4" name="Picture 4" descr="Latency vs Throughput: How They Affect Each Other?">
            <a:extLst>
              <a:ext uri="{FF2B5EF4-FFF2-40B4-BE49-F238E27FC236}">
                <a16:creationId xmlns:a16="http://schemas.microsoft.com/office/drawing/2014/main" id="{0A15C794-59AF-D271-FD3D-BFFD946ED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24" y="3159659"/>
            <a:ext cx="5453456" cy="272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15696</TotalTime>
  <Words>179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Office Theme</vt:lpstr>
      <vt:lpstr>DSE 6220</vt:lpstr>
      <vt:lpstr>PowerPoint Presentation</vt:lpstr>
      <vt:lpstr>Model Management</vt:lpstr>
      <vt:lpstr>Types of Model Drift</vt:lpstr>
      <vt:lpstr>MLFlow  https://mlflow.org/ </vt:lpstr>
      <vt:lpstr>Tracking</vt:lpstr>
      <vt:lpstr>Deployment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DSE 6220</dc:title>
  <dc:creator>Jeremiah Lowhorn</dc:creator>
  <cp:lastModifiedBy>Jeremiah Lowhorn</cp:lastModifiedBy>
  <cp:revision>22</cp:revision>
  <dcterms:created xsi:type="dcterms:W3CDTF">2024-01-28T19:51:48Z</dcterms:created>
  <dcterms:modified xsi:type="dcterms:W3CDTF">2024-04-13T18:38:53Z</dcterms:modified>
</cp:coreProperties>
</file>