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7" r:id="rId6"/>
    <p:sldLayoutId id="2147483943" r:id="rId7"/>
    <p:sldLayoutId id="2147483944" r:id="rId8"/>
    <p:sldLayoutId id="2147483945" r:id="rId9"/>
    <p:sldLayoutId id="2147483946" r:id="rId10"/>
    <p:sldLayoutId id="21474839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E811-BE4B-B264-DD04-7EC237D07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To-Do List with 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AC9A0-4D2E-FA34-D889-D542690C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A way to keep track of your tasks and when they need to be completed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AB7CC8D-FC4D-8917-60AB-944C254D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1" y="848439"/>
            <a:ext cx="2710961" cy="2580561"/>
          </a:xfrm>
          <a:prstGeom prst="rect">
            <a:avLst/>
          </a:prstGeom>
        </p:spPr>
      </p:pic>
      <p:sp>
        <p:nvSpPr>
          <p:cNvPr id="93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5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A93460-2565-4D10-4EB1-B2B0805A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240" y="3747283"/>
            <a:ext cx="2135905" cy="1599767"/>
          </a:xfrm>
          <a:prstGeom prst="rect">
            <a:avLst/>
          </a:prstGeom>
          <a:ln w="2857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320BD-D358-8470-D3A5-94BFE82F9873}"/>
              </a:ext>
            </a:extLst>
          </p:cNvPr>
          <p:cNvSpPr txBox="1"/>
          <p:nvPr/>
        </p:nvSpPr>
        <p:spPr>
          <a:xfrm>
            <a:off x="477980" y="6225309"/>
            <a:ext cx="3980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By: Alex Dohany</a:t>
            </a:r>
          </a:p>
        </p:txBody>
      </p:sp>
    </p:spTree>
    <p:extLst>
      <p:ext uri="{BB962C8B-B14F-4D97-AF65-F5344CB8AC3E}">
        <p14:creationId xmlns:p14="http://schemas.microsoft.com/office/powerpoint/2010/main" val="191397305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FunkyShapesVTI</vt:lpstr>
      <vt:lpstr>To-Do List with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with Dates</dc:title>
  <dc:creator>Alex Dohany</dc:creator>
  <cp:lastModifiedBy>Alex Dohany</cp:lastModifiedBy>
  <cp:revision>2</cp:revision>
  <dcterms:created xsi:type="dcterms:W3CDTF">2022-11-30T17:02:12Z</dcterms:created>
  <dcterms:modified xsi:type="dcterms:W3CDTF">2022-11-30T17:26:45Z</dcterms:modified>
</cp:coreProperties>
</file>