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09CD832-AE68-45F7-8118-47B055A4565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image1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F9144E0-B13D-4C3C-B72A-7EC06C1DAA9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8/2/2023 11:37:23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ECD9C9AD-F172-4A93-9ED2-8DF19FDDF5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81" y="0"/>
            <a:ext cx="11793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2023-08-02T09:37:23Z</dcterms:created>
  <dcterms:modified xsi:type="dcterms:W3CDTF">2023-08-02T09:37:23Z</dcterms:modified>
</cp:coreProperties>
</file>