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E7E2BBC-A9F2-4DA6-9EBB-EB4EE615D54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image1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2C75CA3-8BB9-48BB-8CCF-602B72BE47C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8/2/2023 11:44:23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B28EE9C6-A01D-424B-8C32-1CE0BE7F8C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81" y="0"/>
            <a:ext cx="11793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2023-08-02T09:44:23Z</dcterms:created>
  <dcterms:modified xsi:type="dcterms:W3CDTF">2023-08-02T09:44:23Z</dcterms:modified>
</cp:coreProperties>
</file>