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FBC40C-76EE-473B-83A0-FAA2FC8ECE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B2D883-56E4-4826-AF24-708CD2F857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11:59:16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1ACBCC4-722F-4170-8973-916EE00CD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25"/>
            <a:ext cx="12192000" cy="58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2023-08-02T09:59:16Z</dcterms:created>
  <dcterms:modified xsi:type="dcterms:W3CDTF">2023-08-02T09:59:16Z</dcterms:modified>
</cp:coreProperties>
</file>