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24DFC4C-DEDF-4CB7-971B-EA23A01C27A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image1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32965ED-0D27-4E4B-AE15-19783C76FE4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8/2/2023 12:13:21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rovatnoca pobede i osvojena nagrada" id="2" name="slide2">
            <a:extLst>
              <a:ext uri="{FF2B5EF4-FFF2-40B4-BE49-F238E27FC236}">
                <a16:creationId xmlns:a16="http://schemas.microsoft.com/office/drawing/2014/main" id="{66CF4824-0A38-4097-B41E-5FE77A965D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" y="0"/>
            <a:ext cx="12097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2023-08-02T10:13:22Z</dcterms:created>
  <dcterms:modified xsi:type="dcterms:W3CDTF">2023-08-02T10:13:22Z</dcterms:modified>
</cp:coreProperties>
</file>