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E14B066-C79C-4231-9682-FAC74777A66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image1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9E2FFF2-91A3-4585-9BAB-F7D9B1ECAFD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8/2/2023 12:28:20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neri koji su trenirali najvise nagradjivane jokeje" id="2" name="slide2">
            <a:extLst>
              <a:ext uri="{FF2B5EF4-FFF2-40B4-BE49-F238E27FC236}">
                <a16:creationId xmlns:a16="http://schemas.microsoft.com/office/drawing/2014/main" id="{A2E3117F-0E81-4656-A9DB-CECFC4051C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11" y="0"/>
            <a:ext cx="103635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2023-08-02T10:28:21Z</dcterms:created>
  <dcterms:modified xsi:type="dcterms:W3CDTF">2023-08-02T10:28:21Z</dcterms:modified>
</cp:coreProperties>
</file>