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5A05D0-9A13-42CE-AA54-54967B9190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A71AFC-0D3E-4037-A111-6736334E9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2:10:55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dam najtrofejnijih jokeja i njiov ucinak na trkama" id="2" name="slide2">
            <a:extLst>
              <a:ext uri="{FF2B5EF4-FFF2-40B4-BE49-F238E27FC236}">
                <a16:creationId xmlns:a16="http://schemas.microsoft.com/office/drawing/2014/main" id="{F1EDD9EE-BAE1-43E6-A879-09D9A4470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9" y="0"/>
            <a:ext cx="1175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2023-08-02T12:10:55Z</dcterms:created>
  <dcterms:modified xsi:type="dcterms:W3CDTF">2023-08-02T12:10:55Z</dcterms:modified>
</cp:coreProperties>
</file>