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6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5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1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7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2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4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3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4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5/28/2022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4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5997AC-0325-4416-909F-5CE54C428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5"/>
            <a:ext cx="48768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7509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BC40D7C-C71A-4780-966C-0B4C08781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F1A2722-3990-F7BF-DA35-D00C2EC12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4183" y="3148521"/>
            <a:ext cx="4354382" cy="435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A0532FC-09ED-4821-ABC3-B64C18D6D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185" y="1866900"/>
            <a:ext cx="3343277" cy="1296650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IPL study of data to extract information and insights from data and apply knowledge to get actionable insights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A72BC9-618D-42D8-8364-0FFC4397B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873" y="229620"/>
            <a:ext cx="4055883" cy="178771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ipl 2022 data analysis  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by ketul </a:t>
            </a:r>
          </a:p>
        </p:txBody>
      </p:sp>
    </p:spTree>
    <p:extLst>
      <p:ext uri="{BB962C8B-B14F-4D97-AF65-F5344CB8AC3E}">
        <p14:creationId xmlns:p14="http://schemas.microsoft.com/office/powerpoint/2010/main" val="942264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44FF-2DD8-45E7-BF95-55594AD3F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973" y="183884"/>
            <a:ext cx="9610164" cy="663388"/>
          </a:xfrm>
        </p:spPr>
        <p:txBody>
          <a:bodyPr>
            <a:noAutofit/>
          </a:bodyPr>
          <a:lstStyle/>
          <a:p>
            <a:r>
              <a:rPr lang="en-US" sz="2000" dirty="0"/>
              <a:t>Q8. Winning The match after toss</a:t>
            </a:r>
            <a:br>
              <a:rPr lang="en-IN" sz="11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CAF3A9-4E26-C280-14A3-E6501E8AD81B}"/>
              </a:ext>
            </a:extLst>
          </p:cNvPr>
          <p:cNvSpPr txBox="1"/>
          <p:nvPr/>
        </p:nvSpPr>
        <p:spPr>
          <a:xfrm>
            <a:off x="482972" y="775554"/>
            <a:ext cx="512893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Graph-01 represents, Team win the match after won the toss</a:t>
            </a:r>
          </a:p>
          <a:p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We can predict that if GT won the toss,50% chances to win the match compared to other team</a:t>
            </a:r>
          </a:p>
          <a:p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C9F5D26-D856-19D7-F3CF-8F037A8CA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28041"/>
            <a:ext cx="12039600" cy="505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39618B2-43F3-9A3A-BF51-CE396D43B00C}"/>
              </a:ext>
            </a:extLst>
          </p:cNvPr>
          <p:cNvSpPr/>
          <p:nvPr/>
        </p:nvSpPr>
        <p:spPr>
          <a:xfrm>
            <a:off x="917536" y="6225468"/>
            <a:ext cx="202288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Graph -01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1DA27F-1FA0-40D3-20FC-20F5521A008A}"/>
              </a:ext>
            </a:extLst>
          </p:cNvPr>
          <p:cNvSpPr/>
          <p:nvPr/>
        </p:nvSpPr>
        <p:spPr>
          <a:xfrm>
            <a:off x="7237653" y="6304002"/>
            <a:ext cx="202288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Graph</a:t>
            </a:r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-02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0604D3-A6E5-AF25-C675-6ADCD1803125}"/>
              </a:ext>
            </a:extLst>
          </p:cNvPr>
          <p:cNvSpPr txBox="1"/>
          <p:nvPr/>
        </p:nvSpPr>
        <p:spPr>
          <a:xfrm>
            <a:off x="6580094" y="726177"/>
            <a:ext cx="51289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Graph-02 represents, Team win the match after lose the toss</a:t>
            </a:r>
          </a:p>
          <a:p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Most of cases ,MI won the matches 5 times even they lost the toss</a:t>
            </a: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592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44FF-2DD8-45E7-BF95-55594AD3F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973" y="183884"/>
            <a:ext cx="9610164" cy="663388"/>
          </a:xfrm>
        </p:spPr>
        <p:txBody>
          <a:bodyPr>
            <a:noAutofit/>
          </a:bodyPr>
          <a:lstStyle/>
          <a:p>
            <a:r>
              <a:rPr lang="en-US" sz="2000" dirty="0"/>
              <a:t>Q9. Win - lose ratio after win the toss</a:t>
            </a:r>
            <a:br>
              <a:rPr lang="en-IN" sz="11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CAF3A9-4E26-C280-14A3-E6501E8AD81B}"/>
              </a:ext>
            </a:extLst>
          </p:cNvPr>
          <p:cNvSpPr txBox="1"/>
          <p:nvPr/>
        </p:nvSpPr>
        <p:spPr>
          <a:xfrm>
            <a:off x="726140" y="1214825"/>
            <a:ext cx="3684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Avg 50%-50% ratio, if any team won or lost the toss</a:t>
            </a: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22D4DDF-B144-5980-2B93-4084A7251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66787"/>
            <a:ext cx="4791075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648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44FF-2DD8-45E7-BF95-55594AD3F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38" y="0"/>
            <a:ext cx="9610164" cy="663388"/>
          </a:xfrm>
        </p:spPr>
        <p:txBody>
          <a:bodyPr>
            <a:noAutofit/>
          </a:bodyPr>
          <a:lstStyle/>
          <a:p>
            <a:r>
              <a:rPr lang="en-US" sz="2000" dirty="0"/>
              <a:t>Q10. (I)  Won the match with biggest margin</a:t>
            </a:r>
            <a:br>
              <a:rPr lang="en-US" sz="2000" dirty="0"/>
            </a:br>
            <a:r>
              <a:rPr lang="en-US" sz="2000" dirty="0"/>
              <a:t>        (ii) Won the match with biggest Wickets</a:t>
            </a:r>
            <a:br>
              <a:rPr lang="en-IN" sz="11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CAF3A9-4E26-C280-14A3-E6501E8AD81B}"/>
              </a:ext>
            </a:extLst>
          </p:cNvPr>
          <p:cNvSpPr txBox="1"/>
          <p:nvPr/>
        </p:nvSpPr>
        <p:spPr>
          <a:xfrm>
            <a:off x="1223804" y="1452370"/>
            <a:ext cx="3684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Chennai Super King has won the match with biggest margin</a:t>
            </a: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094FD9-19C7-24BB-DA4A-C2215CE60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539" y="891154"/>
            <a:ext cx="3795308" cy="13446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717D88-D6AD-BCA2-18A8-321FF1BCE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361" y="2923348"/>
            <a:ext cx="3545664" cy="14783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13304E-574E-2F21-3BC8-6984CFF2D851}"/>
              </a:ext>
            </a:extLst>
          </p:cNvPr>
          <p:cNvSpPr txBox="1"/>
          <p:nvPr/>
        </p:nvSpPr>
        <p:spPr>
          <a:xfrm>
            <a:off x="1223804" y="3429000"/>
            <a:ext cx="3684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Out of the 10 team only 2 team has won the match without drop any wicket</a:t>
            </a: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280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44FF-2DD8-45E7-BF95-55594AD3F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38" y="0"/>
            <a:ext cx="9610164" cy="663388"/>
          </a:xfrm>
        </p:spPr>
        <p:txBody>
          <a:bodyPr>
            <a:noAutofit/>
          </a:bodyPr>
          <a:lstStyle/>
          <a:p>
            <a:r>
              <a:rPr lang="en-US" sz="2000" dirty="0"/>
              <a:t>Q11. How many Super-over played in this season?</a:t>
            </a:r>
            <a:br>
              <a:rPr lang="en-US" sz="2000" dirty="0"/>
            </a:br>
            <a:r>
              <a:rPr lang="en-US" sz="2000" dirty="0"/>
              <a:t>         If any super over than Who had won?</a:t>
            </a:r>
            <a:br>
              <a:rPr lang="en-IN" sz="11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CAF3A9-4E26-C280-14A3-E6501E8AD81B}"/>
              </a:ext>
            </a:extLst>
          </p:cNvPr>
          <p:cNvSpPr txBox="1"/>
          <p:nvPr/>
        </p:nvSpPr>
        <p:spPr>
          <a:xfrm>
            <a:off x="837697" y="1187931"/>
            <a:ext cx="36844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 this season, between two innings one team won the match</a:t>
            </a:r>
          </a:p>
          <a:p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There is no such a case for match tie</a:t>
            </a: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62CB9A-C8BF-D943-09DF-C47953A92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97" y="2831319"/>
            <a:ext cx="3599832" cy="101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641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44FF-2DD8-45E7-BF95-55594AD3F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868" y="103202"/>
            <a:ext cx="9610164" cy="663388"/>
          </a:xfrm>
        </p:spPr>
        <p:txBody>
          <a:bodyPr>
            <a:noAutofit/>
          </a:bodyPr>
          <a:lstStyle/>
          <a:p>
            <a:r>
              <a:rPr lang="en-US" sz="2000" dirty="0"/>
              <a:t>Q12. which player most of times man of match in this season?</a:t>
            </a:r>
            <a:br>
              <a:rPr lang="en-IN" sz="11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CAF3A9-4E26-C280-14A3-E6501E8AD81B}"/>
              </a:ext>
            </a:extLst>
          </p:cNvPr>
          <p:cNvSpPr txBox="1"/>
          <p:nvPr/>
        </p:nvSpPr>
        <p:spPr>
          <a:xfrm>
            <a:off x="852859" y="1672025"/>
            <a:ext cx="3684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Most of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the times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Kuldeep Yadav won the man of the match </a:t>
            </a: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E2C739-2EE4-4828-EA2D-D094F3D54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59" y="2688578"/>
            <a:ext cx="6465864" cy="139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36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44FF-2DD8-45E7-BF95-55594AD3F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251011"/>
            <a:ext cx="9610164" cy="663388"/>
          </a:xfrm>
        </p:spPr>
        <p:txBody>
          <a:bodyPr>
            <a:noAutofit/>
          </a:bodyPr>
          <a:lstStyle/>
          <a:p>
            <a:r>
              <a:rPr lang="en-US" sz="2000" dirty="0"/>
              <a:t>Q13. The Lowest total defended and Highest total chased by each team</a:t>
            </a:r>
            <a:br>
              <a:rPr lang="en-IN" sz="11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CAF3A9-4E26-C280-14A3-E6501E8AD81B}"/>
              </a:ext>
            </a:extLst>
          </p:cNvPr>
          <p:cNvSpPr txBox="1"/>
          <p:nvPr/>
        </p:nvSpPr>
        <p:spPr>
          <a:xfrm>
            <a:off x="89646" y="1259649"/>
            <a:ext cx="8722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Lucknow Team won the match for chasing big score in the Brabourne stadium</a:t>
            </a: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3F0C1B-4EE1-1B11-C896-278659DDC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2437"/>
            <a:ext cx="12192000" cy="300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7A7301-98CD-2386-77DE-0F96344E7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4506"/>
            <a:ext cx="12192000" cy="2889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CDF398-CDE3-AD68-859D-D7DE5A9F9E07}"/>
              </a:ext>
            </a:extLst>
          </p:cNvPr>
          <p:cNvSpPr txBox="1"/>
          <p:nvPr/>
        </p:nvSpPr>
        <p:spPr>
          <a:xfrm>
            <a:off x="89646" y="2650163"/>
            <a:ext cx="8722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Lucknow Team has not chassed minimum score in the tournament </a:t>
            </a: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797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44FF-2DD8-45E7-BF95-55594AD3F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251011"/>
            <a:ext cx="9610164" cy="663388"/>
          </a:xfrm>
        </p:spPr>
        <p:txBody>
          <a:bodyPr>
            <a:noAutofit/>
          </a:bodyPr>
          <a:lstStyle/>
          <a:p>
            <a:r>
              <a:rPr lang="en-US" sz="2000" dirty="0"/>
              <a:t>Qn-14  Most runs scored in 20th and19th overs</a:t>
            </a:r>
            <a:br>
              <a:rPr lang="en-IN" sz="11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B61A6F-FF8C-846F-A91E-F95238F7C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840" y="1156179"/>
            <a:ext cx="4826700" cy="332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32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44FF-2DD8-45E7-BF95-55594AD3F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251011"/>
            <a:ext cx="9610164" cy="663388"/>
          </a:xfrm>
        </p:spPr>
        <p:txBody>
          <a:bodyPr>
            <a:noAutofit/>
          </a:bodyPr>
          <a:lstStyle/>
          <a:p>
            <a:r>
              <a:rPr lang="en-US" sz="2000" dirty="0"/>
              <a:t>Q15.  Most Sixes and Most Four by individual and teams</a:t>
            </a:r>
            <a:br>
              <a:rPr lang="en-IN" sz="11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CAF3A9-4E26-C280-14A3-E6501E8AD81B}"/>
              </a:ext>
            </a:extLst>
          </p:cNvPr>
          <p:cNvSpPr txBox="1"/>
          <p:nvPr/>
        </p:nvSpPr>
        <p:spPr>
          <a:xfrm>
            <a:off x="420408" y="914399"/>
            <a:ext cx="3709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Buttler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hits many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sixe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and fours in this tournament </a:t>
            </a: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C83D19-703A-2455-5736-82B477885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68" y="2946220"/>
            <a:ext cx="3792559" cy="9655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6C31CE-C14A-3509-75A6-6F45BAB718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628"/>
          <a:stretch/>
        </p:blipFill>
        <p:spPr>
          <a:xfrm>
            <a:off x="1955146" y="1524670"/>
            <a:ext cx="2286000" cy="9067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006412-A2C1-A41E-29FD-15C52A050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35" y="1538630"/>
            <a:ext cx="2286000" cy="910757"/>
          </a:xfrm>
          <a:prstGeom prst="rect">
            <a:avLst/>
          </a:prstGeom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63CC40E2-380B-6E60-E7AA-534EEBC96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365" y="766590"/>
            <a:ext cx="7795300" cy="532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1916FA0-41B3-E9C6-EC91-B88BD8F1BCBD}"/>
              </a:ext>
            </a:extLst>
          </p:cNvPr>
          <p:cNvSpPr txBox="1"/>
          <p:nvPr/>
        </p:nvSpPr>
        <p:spPr>
          <a:xfrm>
            <a:off x="337368" y="3911779"/>
            <a:ext cx="3709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Almost double fours smashed in this tournament </a:t>
            </a: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945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44FF-2DD8-45E7-BF95-55594AD3F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251011"/>
            <a:ext cx="9610164" cy="663388"/>
          </a:xfrm>
        </p:spPr>
        <p:txBody>
          <a:bodyPr>
            <a:noAutofit/>
          </a:bodyPr>
          <a:lstStyle/>
          <a:p>
            <a:r>
              <a:rPr lang="en-US" sz="2000" dirty="0"/>
              <a:t>Q16. &gt; 50 Score by player and  &gt; 100 Score by player</a:t>
            </a:r>
            <a:br>
              <a:rPr lang="en-IN" sz="11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CAF3A9-4E26-C280-14A3-E6501E8AD81B}"/>
              </a:ext>
            </a:extLst>
          </p:cNvPr>
          <p:cNvSpPr txBox="1"/>
          <p:nvPr/>
        </p:nvSpPr>
        <p:spPr>
          <a:xfrm>
            <a:off x="2411506" y="5094118"/>
            <a:ext cx="3684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Score &gt; 50</a:t>
            </a: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465DEF-3C74-DA6B-57BE-E0691012B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809" y="995081"/>
            <a:ext cx="2987299" cy="37874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B9D050-6306-149E-1ACB-0A7F3895A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111" y="844983"/>
            <a:ext cx="3409019" cy="35656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28BD10-CC56-D457-321A-BAC4B6944E30}"/>
              </a:ext>
            </a:extLst>
          </p:cNvPr>
          <p:cNvSpPr txBox="1"/>
          <p:nvPr/>
        </p:nvSpPr>
        <p:spPr>
          <a:xfrm>
            <a:off x="7849625" y="4632453"/>
            <a:ext cx="3684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Score &gt; 100</a:t>
            </a: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677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44FF-2DD8-45E7-BF95-55594AD3F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251011"/>
            <a:ext cx="9610164" cy="663388"/>
          </a:xfrm>
        </p:spPr>
        <p:txBody>
          <a:bodyPr>
            <a:noAutofit/>
          </a:bodyPr>
          <a:lstStyle/>
          <a:p>
            <a:r>
              <a:rPr lang="en-US" sz="2000" dirty="0"/>
              <a:t>Q17. Highest Run scorer in power play and death overs</a:t>
            </a:r>
            <a:br>
              <a:rPr lang="en-IN" sz="11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CAF3A9-4E26-C280-14A3-E6501E8AD81B}"/>
              </a:ext>
            </a:extLst>
          </p:cNvPr>
          <p:cNvSpPr txBox="1"/>
          <p:nvPr/>
        </p:nvSpPr>
        <p:spPr>
          <a:xfrm>
            <a:off x="2500032" y="2967335"/>
            <a:ext cx="2663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Power Play score </a:t>
            </a: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989717-6FAC-843A-63AC-FCAB0E60C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256" y="1533877"/>
            <a:ext cx="4304489" cy="12675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CB7337-24D8-3BF5-94AB-220C5B1F6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970" y="1533877"/>
            <a:ext cx="3694465" cy="12018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A73B72-6040-1BDF-CFBC-3D5E61BBEA34}"/>
              </a:ext>
            </a:extLst>
          </p:cNvPr>
          <p:cNvSpPr txBox="1"/>
          <p:nvPr/>
        </p:nvSpPr>
        <p:spPr>
          <a:xfrm>
            <a:off x="7170644" y="2967318"/>
            <a:ext cx="2663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Last Over score </a:t>
            </a: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115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44FF-2DD8-45E7-BF95-55594AD3F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268386"/>
            <a:ext cx="12065000" cy="480914"/>
          </a:xfrm>
        </p:spPr>
        <p:txBody>
          <a:bodyPr/>
          <a:lstStyle/>
          <a:p>
            <a:r>
              <a:rPr lang="en-US" sz="2000" dirty="0"/>
              <a:t>1. Useful Important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0C923-9DBC-4511-9A57-BFA8FE996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863600"/>
            <a:ext cx="10691265" cy="5065614"/>
          </a:xfrm>
        </p:spPr>
        <p:txBody>
          <a:bodyPr/>
          <a:lstStyle/>
          <a:p>
            <a:r>
              <a:rPr lang="en-US" dirty="0"/>
              <a:t>Step-01 := Import useful library</a:t>
            </a:r>
          </a:p>
          <a:p>
            <a:r>
              <a:rPr lang="en-US" dirty="0"/>
              <a:t>Step-02:= connect file to python</a:t>
            </a:r>
          </a:p>
          <a:p>
            <a:r>
              <a:rPr lang="en-US" dirty="0"/>
              <a:t>Step-03:= removing unwanted values from the data </a:t>
            </a:r>
          </a:p>
          <a:p>
            <a:r>
              <a:rPr lang="en-US" dirty="0"/>
              <a:t>Step-04:= understand basics of our data, EDA (i.e. data </a:t>
            </a:r>
            <a:r>
              <a:rPr lang="en-US" dirty="0" err="1"/>
              <a:t>shape,data</a:t>
            </a:r>
            <a:r>
              <a:rPr lang="en-US" dirty="0"/>
              <a:t> </a:t>
            </a:r>
            <a:r>
              <a:rPr lang="en-US" dirty="0" err="1"/>
              <a:t>info,describe</a:t>
            </a:r>
            <a:r>
              <a:rPr lang="en-US" dirty="0"/>
              <a:t> </a:t>
            </a:r>
            <a:r>
              <a:rPr lang="en-US" dirty="0" err="1"/>
              <a:t>data,total</a:t>
            </a:r>
            <a:r>
              <a:rPr lang="en-US" dirty="0"/>
              <a:t> columns name)</a:t>
            </a:r>
          </a:p>
          <a:p>
            <a:r>
              <a:rPr lang="en-US" dirty="0"/>
              <a:t>Step-05:= Extract useful details from main column (</a:t>
            </a:r>
            <a:r>
              <a:rPr lang="en-US" dirty="0" err="1"/>
              <a:t>i.e</a:t>
            </a:r>
            <a:r>
              <a:rPr lang="en-US" dirty="0"/>
              <a:t> date column extract year and month, Address column extract city)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996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2D23-C548-A738-F880-1F24AC549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/>
              <a:t>Thank 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2131965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9752-24AC-4845-8745-1BA00D63D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971DA-B489-4AFB-A740-A2B262701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38300"/>
            <a:ext cx="10691265" cy="42909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Cleaning data is most useful teams in data analysis removing unwanted stuff is helps us to improve data information accuracy</a:t>
            </a:r>
          </a:p>
          <a:p>
            <a:r>
              <a:rPr lang="en-US" dirty="0"/>
              <a:t>So, finding first is there any NULL or NAN values in column or rows </a:t>
            </a:r>
          </a:p>
          <a:p>
            <a:r>
              <a:rPr lang="en-US" dirty="0"/>
              <a:t>I have two main table for Analise our data </a:t>
            </a:r>
          </a:p>
          <a:p>
            <a:r>
              <a:rPr lang="en-US" dirty="0"/>
              <a:t>(1) Match information data (2)  ball to ball data</a:t>
            </a:r>
          </a:p>
          <a:p>
            <a:r>
              <a:rPr lang="en-US" dirty="0"/>
              <a:t>Importing a useful library for analyze our data easily , in here I am using important libraries: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Matplotlib</a:t>
            </a:r>
          </a:p>
          <a:p>
            <a:pPr lvl="1"/>
            <a:r>
              <a:rPr lang="en-US" dirty="0"/>
              <a:t>Seaborn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1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0C923-9DBC-4511-9A57-BFA8FE996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11" y="832970"/>
            <a:ext cx="6542847" cy="21971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Total </a:t>
            </a:r>
            <a:r>
              <a:rPr lang="en-US" b="1" dirty="0">
                <a:solidFill>
                  <a:srgbClr val="FF0000"/>
                </a:solidFill>
              </a:rPr>
              <a:t>59</a:t>
            </a:r>
            <a:r>
              <a:rPr lang="en-US" b="1" dirty="0"/>
              <a:t> </a:t>
            </a:r>
            <a:r>
              <a:rPr lang="en-US" dirty="0"/>
              <a:t>matches were played in this season</a:t>
            </a:r>
          </a:p>
          <a:p>
            <a:pPr marL="0" indent="0">
              <a:buNone/>
            </a:pPr>
            <a:r>
              <a:rPr lang="en-US" dirty="0"/>
              <a:t>Dr DY Patil Sports Academy, Mumbai     -----------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 18</a:t>
            </a:r>
          </a:p>
          <a:p>
            <a:pPr marL="0" indent="0">
              <a:buNone/>
            </a:pPr>
            <a:r>
              <a:rPr lang="en-US" dirty="0"/>
              <a:t>Wankhede Stadium, Mumbai           -------------------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  16</a:t>
            </a:r>
          </a:p>
          <a:p>
            <a:pPr marL="0" indent="0">
              <a:buNone/>
            </a:pPr>
            <a:r>
              <a:rPr lang="en-US" dirty="0"/>
              <a:t>Brabourne Stadium, Mumbai            ------------------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  13</a:t>
            </a:r>
          </a:p>
          <a:p>
            <a:pPr marL="0" indent="0">
              <a:buNone/>
            </a:pPr>
            <a:r>
              <a:rPr lang="en-US" dirty="0"/>
              <a:t>Maharashtra Cricket Association Stadium, Pune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 12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44123AD-5714-1D56-66BC-D9A59A61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229" y="0"/>
            <a:ext cx="9775371" cy="728190"/>
          </a:xfrm>
        </p:spPr>
        <p:txBody>
          <a:bodyPr>
            <a:normAutofit/>
          </a:bodyPr>
          <a:lstStyle/>
          <a:p>
            <a:r>
              <a:rPr lang="en-US" sz="2000" dirty="0"/>
              <a:t>1. How many matches played in season 2022?</a:t>
            </a:r>
            <a:br>
              <a:rPr lang="en-US" sz="2000" dirty="0"/>
            </a:br>
            <a:r>
              <a:rPr lang="en-US" sz="2000" dirty="0"/>
              <a:t>2. How many matches played in each stadium?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337B4F2-9A80-A146-7866-9AE0ED78B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3" y="3030070"/>
            <a:ext cx="6355976" cy="374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381FC9-5337-9D22-5D47-F76115CF3EA4}"/>
              </a:ext>
            </a:extLst>
          </p:cNvPr>
          <p:cNvSpPr txBox="1"/>
          <p:nvPr/>
        </p:nvSpPr>
        <p:spPr>
          <a:xfrm>
            <a:off x="7597588" y="863633"/>
            <a:ext cx="39892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Most of the matched were played in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Mumbai</a:t>
            </a:r>
            <a:endParaRPr lang="en-US" sz="18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Top  Most matches played in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Dy </a:t>
            </a:r>
            <a:r>
              <a:rPr lang="en-US" sz="1800" b="1" dirty="0" err="1">
                <a:solidFill>
                  <a:schemeClr val="accent2">
                    <a:lumMod val="50000"/>
                  </a:schemeClr>
                </a:solidFill>
              </a:rPr>
              <a:t>patil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 sports stadium</a:t>
            </a: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2117A1F-4E3D-7560-7DDD-68C6A1F0D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455" y="3264492"/>
            <a:ext cx="4979427" cy="359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50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44FF-2DD8-45E7-BF95-55594AD3F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36" y="142229"/>
            <a:ext cx="9610164" cy="504587"/>
          </a:xfrm>
        </p:spPr>
        <p:txBody>
          <a:bodyPr>
            <a:noAutofit/>
          </a:bodyPr>
          <a:lstStyle/>
          <a:p>
            <a:r>
              <a:rPr lang="en-US" sz="2000" dirty="0"/>
              <a:t>3. In which stadium ,which team most of the matches had won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A94026-356E-B696-311C-E6F64FB42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050" y="826276"/>
            <a:ext cx="5100918" cy="5889495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E0254522-357A-D0E6-5C6A-8EA7B83D8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47" y="2685465"/>
            <a:ext cx="6005824" cy="417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CAF3A9-4E26-C280-14A3-E6501E8AD81B}"/>
              </a:ext>
            </a:extLst>
          </p:cNvPr>
          <p:cNvSpPr txBox="1"/>
          <p:nvPr/>
        </p:nvSpPr>
        <p:spPr>
          <a:xfrm>
            <a:off x="448236" y="788977"/>
            <a:ext cx="36844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Delhi capitals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most of times won in Brabourne stadium </a:t>
            </a: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in Wankhede,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3 team had perform well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sz="1800" b="1" dirty="0" err="1">
                <a:solidFill>
                  <a:schemeClr val="accent2">
                    <a:lumMod val="50000"/>
                  </a:schemeClr>
                </a:solidFill>
              </a:rPr>
              <a:t>kkr,rcb,rr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)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compared to other stadiums 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487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44FF-2DD8-45E7-BF95-55594AD3F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973" y="183884"/>
            <a:ext cx="9610164" cy="663388"/>
          </a:xfrm>
        </p:spPr>
        <p:txBody>
          <a:bodyPr>
            <a:noAutofit/>
          </a:bodyPr>
          <a:lstStyle/>
          <a:p>
            <a:r>
              <a:rPr lang="en-US" sz="2000" dirty="0"/>
              <a:t>4. how many matches were played by each team?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CAF3A9-4E26-C280-14A3-E6501E8AD81B}"/>
              </a:ext>
            </a:extLst>
          </p:cNvPr>
          <p:cNvSpPr txBox="1"/>
          <p:nvPr/>
        </p:nvSpPr>
        <p:spPr>
          <a:xfrm>
            <a:off x="7691719" y="1129635"/>
            <a:ext cx="3684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Overall all team played around equal matches</a:t>
            </a: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658261A-92D7-44AA-837B-C92D8A1B9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73" y="1129635"/>
            <a:ext cx="6464674" cy="506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5FC56D-D10A-8C30-A2B5-18F5A70CA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194" y="2165403"/>
            <a:ext cx="3201641" cy="396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35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44FF-2DD8-45E7-BF95-55594AD3F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973" y="183884"/>
            <a:ext cx="9610164" cy="663388"/>
          </a:xfrm>
        </p:spPr>
        <p:txBody>
          <a:bodyPr>
            <a:noAutofit/>
          </a:bodyPr>
          <a:lstStyle/>
          <a:p>
            <a:r>
              <a:rPr lang="en-US" sz="2000" dirty="0"/>
              <a:t>5. In which stadium how many matches were played by each team ?</a:t>
            </a:r>
            <a:br>
              <a:rPr lang="en-IN" sz="11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CAF3A9-4E26-C280-14A3-E6501E8AD81B}"/>
              </a:ext>
            </a:extLst>
          </p:cNvPr>
          <p:cNvSpPr txBox="1"/>
          <p:nvPr/>
        </p:nvSpPr>
        <p:spPr>
          <a:xfrm>
            <a:off x="753035" y="766590"/>
            <a:ext cx="3684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Punjab 3 times played match in same stadium</a:t>
            </a: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B43905-C533-8790-2F44-ED69460AF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153" y="766590"/>
            <a:ext cx="4303059" cy="5907526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0DE3CA7E-203D-3FAA-EC26-0A51C8C802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51"/>
          <a:stretch/>
        </p:blipFill>
        <p:spPr bwMode="auto">
          <a:xfrm>
            <a:off x="191619" y="1329470"/>
            <a:ext cx="6621556" cy="534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869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44FF-2DD8-45E7-BF95-55594AD3F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973" y="183884"/>
            <a:ext cx="9610164" cy="663388"/>
          </a:xfrm>
        </p:spPr>
        <p:txBody>
          <a:bodyPr>
            <a:noAutofit/>
          </a:bodyPr>
          <a:lstStyle/>
          <a:p>
            <a:r>
              <a:rPr lang="en-US" sz="2000" dirty="0"/>
              <a:t>Q6. Toss Decision by Team</a:t>
            </a:r>
            <a:br>
              <a:rPr lang="en-IN" sz="11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CAF3A9-4E26-C280-14A3-E6501E8AD81B}"/>
              </a:ext>
            </a:extLst>
          </p:cNvPr>
          <p:cNvSpPr txBox="1"/>
          <p:nvPr/>
        </p:nvSpPr>
        <p:spPr>
          <a:xfrm>
            <a:off x="424816" y="777719"/>
            <a:ext cx="36844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In the Most of cases team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chose field first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Hyderabad won the toss most</a:t>
            </a: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3E842A2-B633-52B7-99FE-97479F3D19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37"/>
          <a:stretch/>
        </p:blipFill>
        <p:spPr bwMode="auto">
          <a:xfrm>
            <a:off x="4607859" y="1013080"/>
            <a:ext cx="7101168" cy="555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61178C-131C-8F5F-C12E-38F23431A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91" y="1895091"/>
            <a:ext cx="4183043" cy="482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266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44FF-2DD8-45E7-BF95-55594AD3F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973" y="183884"/>
            <a:ext cx="9610164" cy="663388"/>
          </a:xfrm>
        </p:spPr>
        <p:txBody>
          <a:bodyPr>
            <a:noAutofit/>
          </a:bodyPr>
          <a:lstStyle/>
          <a:p>
            <a:r>
              <a:rPr lang="en-US" sz="2000" dirty="0"/>
              <a:t>Q7. What is the toss decision in this season?</a:t>
            </a:r>
            <a:br>
              <a:rPr lang="en-IN" sz="11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CAF3A9-4E26-C280-14A3-E6501E8AD81B}"/>
              </a:ext>
            </a:extLst>
          </p:cNvPr>
          <p:cNvSpPr txBox="1"/>
          <p:nvPr/>
        </p:nvSpPr>
        <p:spPr>
          <a:xfrm>
            <a:off x="608479" y="1621836"/>
            <a:ext cx="3954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 season 2022, Most of the team chose ball first</a:t>
            </a: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EB404A99-F4A9-A273-C17B-65EC12852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351" y="766590"/>
            <a:ext cx="4226859" cy="590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66985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785</Words>
  <Application>Microsoft Office PowerPoint</Application>
  <PresentationFormat>Widescreen</PresentationFormat>
  <Paragraphs>71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Calisto MT</vt:lpstr>
      <vt:lpstr>Univers Condensed</vt:lpstr>
      <vt:lpstr>ChronicleVTI</vt:lpstr>
      <vt:lpstr>ipl 2022 data analysis    by ketul </vt:lpstr>
      <vt:lpstr>1. Useful Important steps</vt:lpstr>
      <vt:lpstr>CLEANING DATA</vt:lpstr>
      <vt:lpstr>1. How many matches played in season 2022? 2. How many matches played in each stadium?</vt:lpstr>
      <vt:lpstr>3. In which stadium ,which team most of the matches had won </vt:lpstr>
      <vt:lpstr>4. how many matches were played by each team?  </vt:lpstr>
      <vt:lpstr>5. In which stadium how many matches were played by each team ?   </vt:lpstr>
      <vt:lpstr>Q6. Toss Decision by Team   </vt:lpstr>
      <vt:lpstr>Q7. What is the toss decision in this season?   </vt:lpstr>
      <vt:lpstr>Q8. Winning The match after toss   </vt:lpstr>
      <vt:lpstr>Q9. Win - lose ratio after win the toss   </vt:lpstr>
      <vt:lpstr>Q10. (I)  Won the match with biggest margin         (ii) Won the match with biggest Wickets   </vt:lpstr>
      <vt:lpstr>Q11. How many Super-over played in this season?          If any super over than Who had won?   </vt:lpstr>
      <vt:lpstr>Q12. which player most of times man of match in this season?   </vt:lpstr>
      <vt:lpstr>Q13. The Lowest total defended and Highest total chased by each team   </vt:lpstr>
      <vt:lpstr>Qn-14  Most runs scored in 20th and19th overs   </vt:lpstr>
      <vt:lpstr>Q15.  Most Sixes and Most Four by individual and teams   </vt:lpstr>
      <vt:lpstr>Q16. &gt; 50 Score by player and  &gt; 100 Score by player   </vt:lpstr>
      <vt:lpstr>Q17. Highest Run scorer in power play and death overs  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2022 data analysis </dc:title>
  <dc:creator>G1M3 Preparation-印度廠備料工程</dc:creator>
  <cp:lastModifiedBy>ketul patel</cp:lastModifiedBy>
  <cp:revision>10</cp:revision>
  <dcterms:created xsi:type="dcterms:W3CDTF">2022-05-27T06:54:04Z</dcterms:created>
  <dcterms:modified xsi:type="dcterms:W3CDTF">2022-05-28T05:38:22Z</dcterms:modified>
</cp:coreProperties>
</file>