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7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D5A4721-9D3E-4968-8097-73D9BFF8B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E2734D9F-2F1D-460D-BB36-7C672331E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4E5CE30-C608-456C-8D84-98293F81C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EA71-9DFC-45D5-89F8-4163626F730A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06B4FFB-0FA7-4F7B-8E01-3D8C83AA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8895E05-1A8B-4710-999A-6CE3D835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0991-83A5-4EA1-8FA5-F5FB2ED402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1680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812650F-7802-47D1-84CA-7171A2E7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30E2C05D-8FFE-4AF5-B485-21226701B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B6F571E-6B77-4818-9C0D-AC838840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EA71-9DFC-45D5-89F8-4163626F730A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AFD2BFF-00BA-42CE-AD45-BF663F64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5A4628B-BEDB-4E90-984E-5489D580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0991-83A5-4EA1-8FA5-F5FB2ED402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3780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61F53345-6D79-49C0-B81D-56703FF0A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67397D08-FF80-422D-B900-36F43F398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466D73B-53AC-4D7C-A264-FA6CF357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EA71-9DFC-45D5-89F8-4163626F730A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CA6039A-A9E2-4A1B-84DF-6F70ACCA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10AB1B4-077C-4B5E-B1C8-132F9569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0991-83A5-4EA1-8FA5-F5FB2ED402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6002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0BBA118-AE37-4058-B091-6E5F01C7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3238D13-3184-4743-836D-E36F894CE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19CD602-9BB9-42F7-93DD-38DA8C147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EA71-9DFC-45D5-89F8-4163626F730A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4E04AFF-C0F7-4911-87F7-CBD5E381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3EEDF06-04B8-49E0-86BC-5329EA5C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0991-83A5-4EA1-8FA5-F5FB2ED402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302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52F2AA4-4F90-4D38-91F9-BB894F6C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39E23198-3678-4884-9BF7-A592796E8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485D68B-95F4-490C-B416-BF1D413C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EA71-9DFC-45D5-89F8-4163626F730A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FFEC128-C9FA-4FDB-B714-A3574FFB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C8C6BED-4487-428C-A488-B8B127BD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0991-83A5-4EA1-8FA5-F5FB2ED402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6428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B837A97-A3BD-44AD-BFC6-A28E91E16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73E1C89-37D5-4E3B-98FF-69A3D34E7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25D49DCE-709B-4FA3-A72C-FFBD73859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2D4F4832-A2E0-446F-8E5A-03DB740F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EA71-9DFC-45D5-89F8-4163626F730A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79098126-C793-48CB-A2E8-0BEB7C6A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E560FA35-698E-4A79-A620-13AD77F1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0991-83A5-4EA1-8FA5-F5FB2ED402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5126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A20DE8D-A5EE-42F9-A92E-0165FC72E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1BD78E02-D6A8-4927-8BBB-6CB28C2AD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2EAD280-C00E-4335-B57C-DC90C8E52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6514DDD2-1D69-44CE-92EE-8CBAFFFE7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92B31ECA-6C04-4BFE-99FC-9A4EC04F9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50D29EDC-A5EB-4BF4-BAA3-51A04C28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EA71-9DFC-45D5-89F8-4163626F730A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656078E7-03E6-4F05-9304-238B0E69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9F41EB8B-5243-4515-960A-58AD3F8A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0991-83A5-4EA1-8FA5-F5FB2ED402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951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8ECB793-DD86-479A-AD52-311BC07A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4E733433-C090-4912-B227-8FA7E852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EA71-9DFC-45D5-89F8-4163626F730A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73CAE674-A88B-4587-B497-707E9B7B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06803BFE-1D50-4B63-82FA-78B82605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0991-83A5-4EA1-8FA5-F5FB2ED402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3770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13C60C25-905E-460C-BCAD-4A558D38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EA71-9DFC-45D5-89F8-4163626F730A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A3E2C3C5-068E-41D5-9B7E-8E8701E0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099134A1-D098-45E9-B353-68E471121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0991-83A5-4EA1-8FA5-F5FB2ED402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4849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74E68C2-170A-4F86-BCA6-8F036D58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11DDD7B-1C91-43C3-A9C3-1229D5F98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3B77813D-5C1D-46FF-B6F5-3F5ECB2A7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C0F96814-1067-4511-AC33-F94724DF9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EA71-9DFC-45D5-89F8-4163626F730A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78EC2E7F-F0F2-401A-A1B5-8B78018E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A34F8DB5-0225-4A74-AE85-C333DE54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0991-83A5-4EA1-8FA5-F5FB2ED402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9172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819C5E4-4000-49E5-B40E-8EBFF8B8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F850DB20-F43E-467D-9653-E8BFB03F7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C6788891-55DB-406B-8EB8-125041AF3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F506AFA0-0F35-46A4-8B5A-465618AF7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EA71-9DFC-45D5-89F8-4163626F730A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714762FE-820E-4C00-9ACD-4CD38C9F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7D25633B-C261-4D6A-9CF3-EF5172B4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0991-83A5-4EA1-8FA5-F5FB2ED402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3370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B13FD687-0B1E-450D-BD9C-74B4A3BD6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90A22D25-6A34-4845-B88A-50B13FC02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5329161-6C7E-47A8-B213-EB556B1A4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7EA71-9DFC-45D5-89F8-4163626F730A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FBA2228-F10B-4C93-A23A-4325C00D5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4010F69-E8E9-4EC0-AC86-CC3B46649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50991-83A5-4EA1-8FA5-F5FB2ED4028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4188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uora nuoliyhdysviiva 42">
            <a:extLst>
              <a:ext uri="{FF2B5EF4-FFF2-40B4-BE49-F238E27FC236}">
                <a16:creationId xmlns:a16="http://schemas.microsoft.com/office/drawing/2014/main" id="{83CA4237-D069-46FF-85FE-CB34167C6D36}"/>
              </a:ext>
            </a:extLst>
          </p:cNvPr>
          <p:cNvCxnSpPr>
            <a:cxnSpLocks/>
            <a:stCxn id="68" idx="3"/>
            <a:endCxn id="37" idx="1"/>
          </p:cNvCxnSpPr>
          <p:nvPr/>
        </p:nvCxnSpPr>
        <p:spPr>
          <a:xfrm>
            <a:off x="3425521" y="1198645"/>
            <a:ext cx="512351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Vuokaaviosymboli: Valinta 67">
            <a:extLst>
              <a:ext uri="{FF2B5EF4-FFF2-40B4-BE49-F238E27FC236}">
                <a16:creationId xmlns:a16="http://schemas.microsoft.com/office/drawing/2014/main" id="{C2093F57-EB6B-408C-AA7E-7336CEA6F96E}"/>
              </a:ext>
            </a:extLst>
          </p:cNvPr>
          <p:cNvSpPr/>
          <p:nvPr/>
        </p:nvSpPr>
        <p:spPr>
          <a:xfrm>
            <a:off x="2437643" y="827170"/>
            <a:ext cx="987878" cy="74295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9" name="Suora yhdysviiva 118">
            <a:extLst>
              <a:ext uri="{FF2B5EF4-FFF2-40B4-BE49-F238E27FC236}">
                <a16:creationId xmlns:a16="http://schemas.microsoft.com/office/drawing/2014/main" id="{20BDBB1B-2DA0-419D-A88B-313F42A2AFC4}"/>
              </a:ext>
            </a:extLst>
          </p:cNvPr>
          <p:cNvCxnSpPr>
            <a:cxnSpLocks/>
            <a:stCxn id="113" idx="2"/>
            <a:endCxn id="60" idx="0"/>
          </p:cNvCxnSpPr>
          <p:nvPr/>
        </p:nvCxnSpPr>
        <p:spPr>
          <a:xfrm>
            <a:off x="2941518" y="2380844"/>
            <a:ext cx="10160" cy="4016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uokaaviosymboli: Rajoitin 2">
            <a:extLst>
              <a:ext uri="{FF2B5EF4-FFF2-40B4-BE49-F238E27FC236}">
                <a16:creationId xmlns:a16="http://schemas.microsoft.com/office/drawing/2014/main" id="{5955CBC6-4C8C-43C9-ADD0-62FEA3B67587}"/>
              </a:ext>
            </a:extLst>
          </p:cNvPr>
          <p:cNvSpPr/>
          <p:nvPr/>
        </p:nvSpPr>
        <p:spPr>
          <a:xfrm>
            <a:off x="2199740" y="207173"/>
            <a:ext cx="1463684" cy="345150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ALOITUS</a:t>
            </a:r>
          </a:p>
        </p:txBody>
      </p:sp>
      <p:sp>
        <p:nvSpPr>
          <p:cNvPr id="60" name="Vuokaaviosymboli: Rajoitin 59">
            <a:extLst>
              <a:ext uri="{FF2B5EF4-FFF2-40B4-BE49-F238E27FC236}">
                <a16:creationId xmlns:a16="http://schemas.microsoft.com/office/drawing/2014/main" id="{7B0BF030-5597-4D98-9FB4-9B0FED54F941}"/>
              </a:ext>
            </a:extLst>
          </p:cNvPr>
          <p:cNvSpPr/>
          <p:nvPr/>
        </p:nvSpPr>
        <p:spPr>
          <a:xfrm>
            <a:off x="2219836" y="6397670"/>
            <a:ext cx="1463684" cy="345150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LOPETUS</a:t>
            </a:r>
          </a:p>
        </p:txBody>
      </p:sp>
      <p:grpSp>
        <p:nvGrpSpPr>
          <p:cNvPr id="61" name="Ryhmä 60">
            <a:extLst>
              <a:ext uri="{FF2B5EF4-FFF2-40B4-BE49-F238E27FC236}">
                <a16:creationId xmlns:a16="http://schemas.microsoft.com/office/drawing/2014/main" id="{64E96238-1CAF-4D38-B138-59AB6C2EACE5}"/>
              </a:ext>
            </a:extLst>
          </p:cNvPr>
          <p:cNvGrpSpPr/>
          <p:nvPr/>
        </p:nvGrpSpPr>
        <p:grpSpPr>
          <a:xfrm>
            <a:off x="1996838" y="5795451"/>
            <a:ext cx="1889362" cy="383794"/>
            <a:chOff x="3433001" y="1451064"/>
            <a:chExt cx="1228805" cy="375565"/>
          </a:xfrm>
          <a:solidFill>
            <a:schemeClr val="bg1"/>
          </a:solidFill>
        </p:grpSpPr>
        <p:sp>
          <p:nvSpPr>
            <p:cNvPr id="63" name="Suorakulmio 62">
              <a:extLst>
                <a:ext uri="{FF2B5EF4-FFF2-40B4-BE49-F238E27FC236}">
                  <a16:creationId xmlns:a16="http://schemas.microsoft.com/office/drawing/2014/main" id="{E833BB07-B018-4A6C-96CC-96A81366BEFA}"/>
                </a:ext>
              </a:extLst>
            </p:cNvPr>
            <p:cNvSpPr/>
            <p:nvPr/>
          </p:nvSpPr>
          <p:spPr>
            <a:xfrm>
              <a:off x="3433001" y="1451064"/>
              <a:ext cx="1228805" cy="3614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64" name="Suorakulmio 63">
              <a:extLst>
                <a:ext uri="{FF2B5EF4-FFF2-40B4-BE49-F238E27FC236}">
                  <a16:creationId xmlns:a16="http://schemas.microsoft.com/office/drawing/2014/main" id="{B116332F-AEC2-4D17-8970-B69E425B62E7}"/>
                </a:ext>
              </a:extLst>
            </p:cNvPr>
            <p:cNvSpPr/>
            <p:nvPr/>
          </p:nvSpPr>
          <p:spPr>
            <a:xfrm>
              <a:off x="3503322" y="1465216"/>
              <a:ext cx="1106041" cy="3614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i-FI" dirty="0"/>
                <a:t>ULOSKIRJAUS</a:t>
              </a:r>
            </a:p>
          </p:txBody>
        </p:sp>
      </p:grpSp>
      <p:sp>
        <p:nvSpPr>
          <p:cNvPr id="75" name="Vuokaaviosymboli: Valinta 74">
            <a:extLst>
              <a:ext uri="{FF2B5EF4-FFF2-40B4-BE49-F238E27FC236}">
                <a16:creationId xmlns:a16="http://schemas.microsoft.com/office/drawing/2014/main" id="{51769380-39E3-4B8B-A15F-CF345D65B268}"/>
              </a:ext>
            </a:extLst>
          </p:cNvPr>
          <p:cNvSpPr/>
          <p:nvPr/>
        </p:nvSpPr>
        <p:spPr>
          <a:xfrm>
            <a:off x="2461324" y="4870399"/>
            <a:ext cx="987878" cy="74295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4" name="Suorakulmio 73">
            <a:extLst>
              <a:ext uri="{FF2B5EF4-FFF2-40B4-BE49-F238E27FC236}">
                <a16:creationId xmlns:a16="http://schemas.microsoft.com/office/drawing/2014/main" id="{A2670BE1-68F0-4A73-A4FA-DC51A7CD6613}"/>
              </a:ext>
            </a:extLst>
          </p:cNvPr>
          <p:cNvSpPr/>
          <p:nvPr/>
        </p:nvSpPr>
        <p:spPr>
          <a:xfrm>
            <a:off x="2673083" y="4998535"/>
            <a:ext cx="587020" cy="4924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fi-FI" sz="1300" b="1" dirty="0">
                <a:latin typeface="Segoe UI" panose="020B0502040204020203" pitchFamily="34" charset="0"/>
                <a:sym typeface="Wingdings" panose="05000000000000000000" pitchFamily="2" charset="2"/>
              </a:rPr>
              <a:t>UUSI</a:t>
            </a:r>
          </a:p>
          <a:p>
            <a:r>
              <a:rPr lang="fi-FI" sz="1300" b="1" i="0" dirty="0"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PELI?</a:t>
            </a:r>
            <a:endParaRPr lang="fi-FI" sz="1300" b="1" i="0" dirty="0">
              <a:effectLst/>
              <a:latin typeface="Segoe UI" panose="020B0502040204020203" pitchFamily="34" charset="0"/>
            </a:endParaRPr>
          </a:p>
        </p:txBody>
      </p:sp>
      <p:cxnSp>
        <p:nvCxnSpPr>
          <p:cNvPr id="98" name="Suora nuoliyhdysviiva 97">
            <a:extLst>
              <a:ext uri="{FF2B5EF4-FFF2-40B4-BE49-F238E27FC236}">
                <a16:creationId xmlns:a16="http://schemas.microsoft.com/office/drawing/2014/main" id="{BC21A989-4CA5-41A8-AF80-24DA46631412}"/>
              </a:ext>
            </a:extLst>
          </p:cNvPr>
          <p:cNvCxnSpPr>
            <a:cxnSpLocks/>
            <a:stCxn id="3" idx="2"/>
            <a:endCxn id="68" idx="0"/>
          </p:cNvCxnSpPr>
          <p:nvPr/>
        </p:nvCxnSpPr>
        <p:spPr>
          <a:xfrm>
            <a:off x="2931582" y="552323"/>
            <a:ext cx="0" cy="274847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uorakulmio 36">
            <a:extLst>
              <a:ext uri="{FF2B5EF4-FFF2-40B4-BE49-F238E27FC236}">
                <a16:creationId xmlns:a16="http://schemas.microsoft.com/office/drawing/2014/main" id="{333FE320-C25E-4CAB-888C-A6D1499162AE}"/>
              </a:ext>
            </a:extLst>
          </p:cNvPr>
          <p:cNvSpPr/>
          <p:nvPr/>
        </p:nvSpPr>
        <p:spPr>
          <a:xfrm>
            <a:off x="3937872" y="1013979"/>
            <a:ext cx="17592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41" name="Suorakulmio 40">
            <a:extLst>
              <a:ext uri="{FF2B5EF4-FFF2-40B4-BE49-F238E27FC236}">
                <a16:creationId xmlns:a16="http://schemas.microsoft.com/office/drawing/2014/main" id="{3AFEF849-19F9-47F0-805C-0DF755792518}"/>
              </a:ext>
            </a:extLst>
          </p:cNvPr>
          <p:cNvSpPr/>
          <p:nvPr/>
        </p:nvSpPr>
        <p:spPr>
          <a:xfrm>
            <a:off x="159698" y="1013979"/>
            <a:ext cx="17592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40" name="Suorakulmio 39">
            <a:extLst>
              <a:ext uri="{FF2B5EF4-FFF2-40B4-BE49-F238E27FC236}">
                <a16:creationId xmlns:a16="http://schemas.microsoft.com/office/drawing/2014/main" id="{1CCED0EC-D48E-4DC4-8CC6-62A7D46B8814}"/>
              </a:ext>
            </a:extLst>
          </p:cNvPr>
          <p:cNvSpPr/>
          <p:nvPr/>
        </p:nvSpPr>
        <p:spPr>
          <a:xfrm>
            <a:off x="149646" y="1013979"/>
            <a:ext cx="175926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fi-FI" dirty="0"/>
              <a:t>KIRJAUTUMINEN</a:t>
            </a:r>
          </a:p>
        </p:txBody>
      </p:sp>
      <p:sp>
        <p:nvSpPr>
          <p:cNvPr id="42" name="Suorakulmio 41">
            <a:extLst>
              <a:ext uri="{FF2B5EF4-FFF2-40B4-BE49-F238E27FC236}">
                <a16:creationId xmlns:a16="http://schemas.microsoft.com/office/drawing/2014/main" id="{477333F2-2289-44A1-B188-A9098B38DD14}"/>
              </a:ext>
            </a:extLst>
          </p:cNvPr>
          <p:cNvSpPr/>
          <p:nvPr/>
        </p:nvSpPr>
        <p:spPr>
          <a:xfrm>
            <a:off x="4095629" y="1013979"/>
            <a:ext cx="14236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fi-FI" dirty="0"/>
              <a:t>TILIN LUONTI</a:t>
            </a:r>
          </a:p>
        </p:txBody>
      </p:sp>
      <p:cxnSp>
        <p:nvCxnSpPr>
          <p:cNvPr id="45" name="Suora nuoliyhdysviiva 44">
            <a:extLst>
              <a:ext uri="{FF2B5EF4-FFF2-40B4-BE49-F238E27FC236}">
                <a16:creationId xmlns:a16="http://schemas.microsoft.com/office/drawing/2014/main" id="{D64BC2AB-B322-4C66-A24F-D13902CE6F0F}"/>
              </a:ext>
            </a:extLst>
          </p:cNvPr>
          <p:cNvCxnSpPr>
            <a:cxnSpLocks/>
            <a:stCxn id="68" idx="1"/>
            <a:endCxn id="41" idx="3"/>
          </p:cNvCxnSpPr>
          <p:nvPr/>
        </p:nvCxnSpPr>
        <p:spPr>
          <a:xfrm flipH="1">
            <a:off x="1918962" y="1198645"/>
            <a:ext cx="518681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Suorakulmio 112">
            <a:extLst>
              <a:ext uri="{FF2B5EF4-FFF2-40B4-BE49-F238E27FC236}">
                <a16:creationId xmlns:a16="http://schemas.microsoft.com/office/drawing/2014/main" id="{F06063C3-A00E-4AB6-9FAC-ADBB63EC5FAF}"/>
              </a:ext>
            </a:extLst>
          </p:cNvPr>
          <p:cNvSpPr/>
          <p:nvPr/>
        </p:nvSpPr>
        <p:spPr>
          <a:xfrm>
            <a:off x="1996837" y="1712971"/>
            <a:ext cx="1889362" cy="667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Suorakulmio 50">
            <a:extLst>
              <a:ext uri="{FF2B5EF4-FFF2-40B4-BE49-F238E27FC236}">
                <a16:creationId xmlns:a16="http://schemas.microsoft.com/office/drawing/2014/main" id="{AE9E5E6C-3253-4427-AA1F-F2F4EDB03A77}"/>
              </a:ext>
            </a:extLst>
          </p:cNvPr>
          <p:cNvSpPr/>
          <p:nvPr/>
        </p:nvSpPr>
        <p:spPr>
          <a:xfrm>
            <a:off x="2006997" y="2710505"/>
            <a:ext cx="1889362" cy="8622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2" name="Suorakulmio 51">
            <a:extLst>
              <a:ext uri="{FF2B5EF4-FFF2-40B4-BE49-F238E27FC236}">
                <a16:creationId xmlns:a16="http://schemas.microsoft.com/office/drawing/2014/main" id="{528C87AD-D377-4DD5-A438-111FB7768C05}"/>
              </a:ext>
            </a:extLst>
          </p:cNvPr>
          <p:cNvSpPr/>
          <p:nvPr/>
        </p:nvSpPr>
        <p:spPr>
          <a:xfrm>
            <a:off x="1996837" y="3906652"/>
            <a:ext cx="1889362" cy="716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65" name="Yhdistin: Kulma 64">
            <a:extLst>
              <a:ext uri="{FF2B5EF4-FFF2-40B4-BE49-F238E27FC236}">
                <a16:creationId xmlns:a16="http://schemas.microsoft.com/office/drawing/2014/main" id="{5E2143CF-B1F2-4315-8C79-50A5DD601076}"/>
              </a:ext>
            </a:extLst>
          </p:cNvPr>
          <p:cNvCxnSpPr>
            <a:cxnSpLocks/>
            <a:stCxn id="42" idx="2"/>
            <a:endCxn id="113" idx="3"/>
          </p:cNvCxnSpPr>
          <p:nvPr/>
        </p:nvCxnSpPr>
        <p:spPr>
          <a:xfrm rot="5400000">
            <a:off x="4015031" y="1254479"/>
            <a:ext cx="663597" cy="921260"/>
          </a:xfrm>
          <a:prstGeom prst="bentConnector2">
            <a:avLst/>
          </a:prstGeom>
          <a:ln w="127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Yhdistin: Kulma 65">
            <a:extLst>
              <a:ext uri="{FF2B5EF4-FFF2-40B4-BE49-F238E27FC236}">
                <a16:creationId xmlns:a16="http://schemas.microsoft.com/office/drawing/2014/main" id="{E515265B-70B8-4398-AF15-8F3143D22E3E}"/>
              </a:ext>
            </a:extLst>
          </p:cNvPr>
          <p:cNvCxnSpPr>
            <a:cxnSpLocks/>
            <a:stCxn id="40" idx="2"/>
            <a:endCxn id="113" idx="1"/>
          </p:cNvCxnSpPr>
          <p:nvPr/>
        </p:nvCxnSpPr>
        <p:spPr>
          <a:xfrm rot="16200000" flipH="1">
            <a:off x="1181259" y="1231329"/>
            <a:ext cx="663597" cy="967559"/>
          </a:xfrm>
          <a:prstGeom prst="bentConnector2">
            <a:avLst/>
          </a:prstGeom>
          <a:ln w="127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Yhdistin: Kulma 66">
            <a:extLst>
              <a:ext uri="{FF2B5EF4-FFF2-40B4-BE49-F238E27FC236}">
                <a16:creationId xmlns:a16="http://schemas.microsoft.com/office/drawing/2014/main" id="{B82936EB-7D4C-4DA6-86EB-BAFDF553D146}"/>
              </a:ext>
            </a:extLst>
          </p:cNvPr>
          <p:cNvCxnSpPr>
            <a:cxnSpLocks/>
            <a:stCxn id="75" idx="1"/>
            <a:endCxn id="113" idx="1"/>
          </p:cNvCxnSpPr>
          <p:nvPr/>
        </p:nvCxnSpPr>
        <p:spPr>
          <a:xfrm rot="10800000">
            <a:off x="1996838" y="2046908"/>
            <a:ext cx="464487" cy="3194966"/>
          </a:xfrm>
          <a:prstGeom prst="bentConnector3">
            <a:avLst>
              <a:gd name="adj1" fmla="val 196809"/>
            </a:avLst>
          </a:prstGeom>
          <a:ln w="127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uorakulmio 48">
            <a:extLst>
              <a:ext uri="{FF2B5EF4-FFF2-40B4-BE49-F238E27FC236}">
                <a16:creationId xmlns:a16="http://schemas.microsoft.com/office/drawing/2014/main" id="{EB09B34C-A256-4C71-9CBD-55B9D8169B51}"/>
              </a:ext>
            </a:extLst>
          </p:cNvPr>
          <p:cNvSpPr/>
          <p:nvPr/>
        </p:nvSpPr>
        <p:spPr>
          <a:xfrm>
            <a:off x="2663121" y="2948335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dirty="0"/>
              <a:t>PELI</a:t>
            </a:r>
          </a:p>
        </p:txBody>
      </p:sp>
      <p:sp>
        <p:nvSpPr>
          <p:cNvPr id="79" name="Suorakulmio 78">
            <a:extLst>
              <a:ext uri="{FF2B5EF4-FFF2-40B4-BE49-F238E27FC236}">
                <a16:creationId xmlns:a16="http://schemas.microsoft.com/office/drawing/2014/main" id="{642CD683-95FC-4AE0-9B5D-E63504146762}"/>
              </a:ext>
            </a:extLst>
          </p:cNvPr>
          <p:cNvSpPr/>
          <p:nvPr/>
        </p:nvSpPr>
        <p:spPr>
          <a:xfrm>
            <a:off x="2520896" y="4095788"/>
            <a:ext cx="795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dirty="0"/>
              <a:t>TULOS</a:t>
            </a:r>
          </a:p>
        </p:txBody>
      </p:sp>
      <p:sp>
        <p:nvSpPr>
          <p:cNvPr id="81" name="Suorakulmio 80">
            <a:extLst>
              <a:ext uri="{FF2B5EF4-FFF2-40B4-BE49-F238E27FC236}">
                <a16:creationId xmlns:a16="http://schemas.microsoft.com/office/drawing/2014/main" id="{5249D292-76B0-4253-969A-EA7E94E74D48}"/>
              </a:ext>
            </a:extLst>
          </p:cNvPr>
          <p:cNvSpPr/>
          <p:nvPr/>
        </p:nvSpPr>
        <p:spPr>
          <a:xfrm>
            <a:off x="2404614" y="1855011"/>
            <a:ext cx="1027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dirty="0"/>
              <a:t>ALUSTUS</a:t>
            </a:r>
          </a:p>
        </p:txBody>
      </p:sp>
    </p:spTree>
    <p:extLst>
      <p:ext uri="{BB962C8B-B14F-4D97-AF65-F5344CB8AC3E}">
        <p14:creationId xmlns:p14="http://schemas.microsoft.com/office/powerpoint/2010/main" val="114187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12</Words>
  <Application>Microsoft Office PowerPoint</Application>
  <PresentationFormat>Laajakuva</PresentationFormat>
  <Paragraphs>10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Office-teema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Ilkka Jäppinen</dc:creator>
  <cp:lastModifiedBy>Ilkka Jäppinen</cp:lastModifiedBy>
  <cp:revision>31</cp:revision>
  <dcterms:created xsi:type="dcterms:W3CDTF">2020-04-07T13:44:44Z</dcterms:created>
  <dcterms:modified xsi:type="dcterms:W3CDTF">2020-04-23T13:21:37Z</dcterms:modified>
</cp:coreProperties>
</file>