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94" d="100"/>
          <a:sy n="94" d="100"/>
        </p:scale>
        <p:origin x="106" y="1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D5A4721-9D3E-4968-8097-73D9BFF8B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E2734D9F-2F1D-460D-BB36-7C672331E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64E5CE30-C608-456C-8D84-98293F81C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EA71-9DFC-45D5-89F8-4163626F730A}" type="datetimeFigureOut">
              <a:rPr lang="fi-FI" smtClean="0"/>
              <a:t>25.4.2020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06B4FFB-0FA7-4F7B-8E01-3D8C83AA6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8895E05-1A8B-4710-999A-6CE3D835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0991-83A5-4EA1-8FA5-F5FB2ED4028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1680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812650F-7802-47D1-84CA-7171A2E73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30E2C05D-8FFE-4AF5-B485-21226701B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EB6F571E-6B77-4818-9C0D-AC8388402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EA71-9DFC-45D5-89F8-4163626F730A}" type="datetimeFigureOut">
              <a:rPr lang="fi-FI" smtClean="0"/>
              <a:t>25.4.2020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AFD2BFF-00BA-42CE-AD45-BF663F64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25A4628B-BEDB-4E90-984E-5489D5805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0991-83A5-4EA1-8FA5-F5FB2ED4028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3780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61F53345-6D79-49C0-B81D-56703FF0A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67397D08-FF80-422D-B900-36F43F398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E466D73B-53AC-4D7C-A264-FA6CF357E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EA71-9DFC-45D5-89F8-4163626F730A}" type="datetimeFigureOut">
              <a:rPr lang="fi-FI" smtClean="0"/>
              <a:t>25.4.2020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CA6039A-A9E2-4A1B-84DF-6F70ACCA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10AB1B4-077C-4B5E-B1C8-132F9569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0991-83A5-4EA1-8FA5-F5FB2ED4028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6002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0BBA118-AE37-4058-B091-6E5F01C77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3238D13-3184-4743-836D-E36F894CE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B19CD602-9BB9-42F7-93DD-38DA8C147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EA71-9DFC-45D5-89F8-4163626F730A}" type="datetimeFigureOut">
              <a:rPr lang="fi-FI" smtClean="0"/>
              <a:t>25.4.2020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4E04AFF-C0F7-4911-87F7-CBD5E3817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3EEDF06-04B8-49E0-86BC-5329EA5C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0991-83A5-4EA1-8FA5-F5FB2ED4028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43020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52F2AA4-4F90-4D38-91F9-BB894F6CC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39E23198-3678-4884-9BF7-A592796E8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485D68B-95F4-490C-B416-BF1D413C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EA71-9DFC-45D5-89F8-4163626F730A}" type="datetimeFigureOut">
              <a:rPr lang="fi-FI" smtClean="0"/>
              <a:t>25.4.2020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3FFEC128-C9FA-4FDB-B714-A3574FFB5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C8C6BED-4487-428C-A488-B8B127BD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0991-83A5-4EA1-8FA5-F5FB2ED4028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64286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B837A97-A3BD-44AD-BFC6-A28E91E16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73E1C89-37D5-4E3B-98FF-69A3D34E7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25D49DCE-709B-4FA3-A72C-FFBD73859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2D4F4832-A2E0-446F-8E5A-03DB740F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EA71-9DFC-45D5-89F8-4163626F730A}" type="datetimeFigureOut">
              <a:rPr lang="fi-FI" smtClean="0"/>
              <a:t>25.4.2020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79098126-C793-48CB-A2E8-0BEB7C6A9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E560FA35-698E-4A79-A620-13AD77F1A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0991-83A5-4EA1-8FA5-F5FB2ED4028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5126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A20DE8D-A5EE-42F9-A92E-0165FC72E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1BD78E02-D6A8-4927-8BBB-6CB28C2AD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62EAD280-C00E-4335-B57C-DC90C8E52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6514DDD2-1D69-44CE-92EE-8CBAFFFE7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92B31ECA-6C04-4BFE-99FC-9A4EC04F9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50D29EDC-A5EB-4BF4-BAA3-51A04C286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EA71-9DFC-45D5-89F8-4163626F730A}" type="datetimeFigureOut">
              <a:rPr lang="fi-FI" smtClean="0"/>
              <a:t>25.4.2020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656078E7-03E6-4F05-9304-238B0E69E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9F41EB8B-5243-4515-960A-58AD3F8A1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0991-83A5-4EA1-8FA5-F5FB2ED4028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5951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8ECB793-DD86-479A-AD52-311BC07A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4E733433-C090-4912-B227-8FA7E852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EA71-9DFC-45D5-89F8-4163626F730A}" type="datetimeFigureOut">
              <a:rPr lang="fi-FI" smtClean="0"/>
              <a:t>25.4.2020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73CAE674-A88B-4587-B497-707E9B7B3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06803BFE-1D50-4B63-82FA-78B82605D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0991-83A5-4EA1-8FA5-F5FB2ED4028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3770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13C60C25-905E-460C-BCAD-4A558D38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EA71-9DFC-45D5-89F8-4163626F730A}" type="datetimeFigureOut">
              <a:rPr lang="fi-FI" smtClean="0"/>
              <a:t>25.4.2020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A3E2C3C5-068E-41D5-9B7E-8E8701E0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099134A1-D098-45E9-B353-68E471121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0991-83A5-4EA1-8FA5-F5FB2ED4028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48497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74E68C2-170A-4F86-BCA6-8F036D58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11DDD7B-1C91-43C3-A9C3-1229D5F98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3B77813D-5C1D-46FF-B6F5-3F5ECB2A7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C0F96814-1067-4511-AC33-F94724DF9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EA71-9DFC-45D5-89F8-4163626F730A}" type="datetimeFigureOut">
              <a:rPr lang="fi-FI" smtClean="0"/>
              <a:t>25.4.2020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78EC2E7F-F0F2-401A-A1B5-8B78018E1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A34F8DB5-0225-4A74-AE85-C333DE54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0991-83A5-4EA1-8FA5-F5FB2ED4028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9172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819C5E4-4000-49E5-B40E-8EBFF8B80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F850DB20-F43E-467D-9653-E8BFB03F72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C6788891-55DB-406B-8EB8-125041AF3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F506AFA0-0F35-46A4-8B5A-465618AF7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EA71-9DFC-45D5-89F8-4163626F730A}" type="datetimeFigureOut">
              <a:rPr lang="fi-FI" smtClean="0"/>
              <a:t>25.4.2020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714762FE-820E-4C00-9ACD-4CD38C9F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7D25633B-C261-4D6A-9CF3-EF5172B49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0991-83A5-4EA1-8FA5-F5FB2ED4028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3370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B13FD687-0B1E-450D-BD9C-74B4A3BD6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90A22D25-6A34-4845-B88A-50B13FC02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5329161-6C7E-47A8-B213-EB556B1A45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7EA71-9DFC-45D5-89F8-4163626F730A}" type="datetimeFigureOut">
              <a:rPr lang="fi-FI" smtClean="0"/>
              <a:t>25.4.2020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FBA2228-F10B-4C93-A23A-4325C00D5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4010F69-E8E9-4EC0-AC86-CC3B466497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50991-83A5-4EA1-8FA5-F5FB2ED4028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41888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uora nuoliyhdysviiva 42">
            <a:extLst>
              <a:ext uri="{FF2B5EF4-FFF2-40B4-BE49-F238E27FC236}">
                <a16:creationId xmlns:a16="http://schemas.microsoft.com/office/drawing/2014/main" id="{83CA4237-D069-46FF-85FE-CB34167C6D36}"/>
              </a:ext>
            </a:extLst>
          </p:cNvPr>
          <p:cNvCxnSpPr>
            <a:cxnSpLocks/>
            <a:stCxn id="68" idx="3"/>
            <a:endCxn id="37" idx="1"/>
          </p:cNvCxnSpPr>
          <p:nvPr/>
        </p:nvCxnSpPr>
        <p:spPr>
          <a:xfrm>
            <a:off x="3425523" y="1198644"/>
            <a:ext cx="512350" cy="0"/>
          </a:xfrm>
          <a:prstGeom prst="straightConnector1">
            <a:avLst/>
          </a:prstGeom>
          <a:ln w="127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Vuokaaviosymboli: Valinta 67">
            <a:extLst>
              <a:ext uri="{FF2B5EF4-FFF2-40B4-BE49-F238E27FC236}">
                <a16:creationId xmlns:a16="http://schemas.microsoft.com/office/drawing/2014/main" id="{C2093F57-EB6B-408C-AA7E-7336CEA6F96E}"/>
              </a:ext>
            </a:extLst>
          </p:cNvPr>
          <p:cNvSpPr/>
          <p:nvPr/>
        </p:nvSpPr>
        <p:spPr>
          <a:xfrm>
            <a:off x="2437644" y="827172"/>
            <a:ext cx="987877" cy="74294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801"/>
          </a:p>
        </p:txBody>
      </p:sp>
      <p:cxnSp>
        <p:nvCxnSpPr>
          <p:cNvPr id="119" name="Suora yhdysviiva 118">
            <a:extLst>
              <a:ext uri="{FF2B5EF4-FFF2-40B4-BE49-F238E27FC236}">
                <a16:creationId xmlns:a16="http://schemas.microsoft.com/office/drawing/2014/main" id="{20BDBB1B-2DA0-419D-A88B-313F42A2AFC4}"/>
              </a:ext>
            </a:extLst>
          </p:cNvPr>
          <p:cNvCxnSpPr>
            <a:cxnSpLocks/>
            <a:stCxn id="113" idx="2"/>
            <a:endCxn id="60" idx="0"/>
          </p:cNvCxnSpPr>
          <p:nvPr/>
        </p:nvCxnSpPr>
        <p:spPr>
          <a:xfrm>
            <a:off x="2941519" y="2380844"/>
            <a:ext cx="10160" cy="40168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Vuokaaviosymboli: Rajoitin 2">
            <a:extLst>
              <a:ext uri="{FF2B5EF4-FFF2-40B4-BE49-F238E27FC236}">
                <a16:creationId xmlns:a16="http://schemas.microsoft.com/office/drawing/2014/main" id="{5955CBC6-4C8C-43C9-ADD0-62FEA3B67587}"/>
              </a:ext>
            </a:extLst>
          </p:cNvPr>
          <p:cNvSpPr/>
          <p:nvPr/>
        </p:nvSpPr>
        <p:spPr>
          <a:xfrm>
            <a:off x="2199740" y="207173"/>
            <a:ext cx="1463684" cy="345150"/>
          </a:xfrm>
          <a:prstGeom prst="flowChartTermina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801" dirty="0">
                <a:solidFill>
                  <a:schemeClr val="tx1"/>
                </a:solidFill>
              </a:rPr>
              <a:t>ALOITUS</a:t>
            </a:r>
          </a:p>
        </p:txBody>
      </p:sp>
      <p:sp>
        <p:nvSpPr>
          <p:cNvPr id="60" name="Vuokaaviosymboli: Rajoitin 59">
            <a:extLst>
              <a:ext uri="{FF2B5EF4-FFF2-40B4-BE49-F238E27FC236}">
                <a16:creationId xmlns:a16="http://schemas.microsoft.com/office/drawing/2014/main" id="{7B0BF030-5597-4D98-9FB4-9B0FED54F941}"/>
              </a:ext>
            </a:extLst>
          </p:cNvPr>
          <p:cNvSpPr/>
          <p:nvPr/>
        </p:nvSpPr>
        <p:spPr>
          <a:xfrm>
            <a:off x="2219836" y="6397671"/>
            <a:ext cx="1463684" cy="345150"/>
          </a:xfrm>
          <a:prstGeom prst="flowChartTermina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801" dirty="0">
                <a:solidFill>
                  <a:schemeClr val="tx1"/>
                </a:solidFill>
              </a:rPr>
              <a:t>LOPETUS</a:t>
            </a:r>
          </a:p>
        </p:txBody>
      </p:sp>
      <p:grpSp>
        <p:nvGrpSpPr>
          <p:cNvPr id="61" name="Ryhmä 60">
            <a:extLst>
              <a:ext uri="{FF2B5EF4-FFF2-40B4-BE49-F238E27FC236}">
                <a16:creationId xmlns:a16="http://schemas.microsoft.com/office/drawing/2014/main" id="{64E96238-1CAF-4D38-B138-59AB6C2EACE5}"/>
              </a:ext>
            </a:extLst>
          </p:cNvPr>
          <p:cNvGrpSpPr/>
          <p:nvPr/>
        </p:nvGrpSpPr>
        <p:grpSpPr>
          <a:xfrm>
            <a:off x="1996837" y="5795451"/>
            <a:ext cx="1889362" cy="383922"/>
            <a:chOff x="3433001" y="1451064"/>
            <a:chExt cx="1228805" cy="375691"/>
          </a:xfrm>
          <a:solidFill>
            <a:schemeClr val="bg1"/>
          </a:solidFill>
        </p:grpSpPr>
        <p:sp>
          <p:nvSpPr>
            <p:cNvPr id="63" name="Suorakulmio 62">
              <a:extLst>
                <a:ext uri="{FF2B5EF4-FFF2-40B4-BE49-F238E27FC236}">
                  <a16:creationId xmlns:a16="http://schemas.microsoft.com/office/drawing/2014/main" id="{E833BB07-B018-4A6C-96CC-96A81366BEFA}"/>
                </a:ext>
              </a:extLst>
            </p:cNvPr>
            <p:cNvSpPr/>
            <p:nvPr/>
          </p:nvSpPr>
          <p:spPr>
            <a:xfrm>
              <a:off x="3433001" y="1451064"/>
              <a:ext cx="1228805" cy="3614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sz="1801"/>
            </a:p>
          </p:txBody>
        </p:sp>
        <p:sp>
          <p:nvSpPr>
            <p:cNvPr id="64" name="Suorakulmio 63">
              <a:extLst>
                <a:ext uri="{FF2B5EF4-FFF2-40B4-BE49-F238E27FC236}">
                  <a16:creationId xmlns:a16="http://schemas.microsoft.com/office/drawing/2014/main" id="{B116332F-AEC2-4D17-8970-B69E425B62E7}"/>
                </a:ext>
              </a:extLst>
            </p:cNvPr>
            <p:cNvSpPr/>
            <p:nvPr/>
          </p:nvSpPr>
          <p:spPr>
            <a:xfrm>
              <a:off x="3503322" y="1465216"/>
              <a:ext cx="1106041" cy="3615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i-FI" sz="1801" dirty="0"/>
                <a:t>ULOSKIRJAUS</a:t>
              </a:r>
            </a:p>
          </p:txBody>
        </p:sp>
      </p:grpSp>
      <p:sp>
        <p:nvSpPr>
          <p:cNvPr id="75" name="Vuokaaviosymboli: Valinta 74">
            <a:extLst>
              <a:ext uri="{FF2B5EF4-FFF2-40B4-BE49-F238E27FC236}">
                <a16:creationId xmlns:a16="http://schemas.microsoft.com/office/drawing/2014/main" id="{51769380-39E3-4B8B-A15F-CF345D65B268}"/>
              </a:ext>
            </a:extLst>
          </p:cNvPr>
          <p:cNvSpPr/>
          <p:nvPr/>
        </p:nvSpPr>
        <p:spPr>
          <a:xfrm>
            <a:off x="2461326" y="4870400"/>
            <a:ext cx="987877" cy="74294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801"/>
          </a:p>
        </p:txBody>
      </p:sp>
      <p:sp>
        <p:nvSpPr>
          <p:cNvPr id="74" name="Suorakulmio 73">
            <a:extLst>
              <a:ext uri="{FF2B5EF4-FFF2-40B4-BE49-F238E27FC236}">
                <a16:creationId xmlns:a16="http://schemas.microsoft.com/office/drawing/2014/main" id="{A2670BE1-68F0-4A73-A4FA-DC51A7CD6613}"/>
              </a:ext>
            </a:extLst>
          </p:cNvPr>
          <p:cNvSpPr/>
          <p:nvPr/>
        </p:nvSpPr>
        <p:spPr>
          <a:xfrm>
            <a:off x="2656755" y="940888"/>
            <a:ext cx="559640" cy="4924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fi-FI" sz="1300" b="1" dirty="0">
                <a:latin typeface="Segoe UI" panose="020B0502040204020203" pitchFamily="34" charset="0"/>
                <a:sym typeface="Wingdings" panose="05000000000000000000" pitchFamily="2" charset="2"/>
              </a:rPr>
              <a:t>ETU-</a:t>
            </a:r>
          </a:p>
          <a:p>
            <a:r>
              <a:rPr lang="fi-FI" sz="1300" b="1" dirty="0">
                <a:latin typeface="Segoe UI" panose="020B0502040204020203" pitchFamily="34" charset="0"/>
                <a:sym typeface="Wingdings" panose="05000000000000000000" pitchFamily="2" charset="2"/>
              </a:rPr>
              <a:t>SIVU</a:t>
            </a:r>
            <a:endParaRPr lang="fi-FI" sz="1300" b="1" dirty="0">
              <a:latin typeface="Segoe UI" panose="020B0502040204020203" pitchFamily="34" charset="0"/>
            </a:endParaRPr>
          </a:p>
        </p:txBody>
      </p:sp>
      <p:cxnSp>
        <p:nvCxnSpPr>
          <p:cNvPr id="98" name="Suora nuoliyhdysviiva 97">
            <a:extLst>
              <a:ext uri="{FF2B5EF4-FFF2-40B4-BE49-F238E27FC236}">
                <a16:creationId xmlns:a16="http://schemas.microsoft.com/office/drawing/2014/main" id="{BC21A989-4CA5-41A8-AF80-24DA46631412}"/>
              </a:ext>
            </a:extLst>
          </p:cNvPr>
          <p:cNvCxnSpPr>
            <a:cxnSpLocks/>
            <a:stCxn id="3" idx="2"/>
            <a:endCxn id="68" idx="0"/>
          </p:cNvCxnSpPr>
          <p:nvPr/>
        </p:nvCxnSpPr>
        <p:spPr>
          <a:xfrm>
            <a:off x="2931582" y="552325"/>
            <a:ext cx="0" cy="274846"/>
          </a:xfrm>
          <a:prstGeom prst="straightConnector1">
            <a:avLst/>
          </a:prstGeom>
          <a:ln w="127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uorakulmio 36">
            <a:extLst>
              <a:ext uri="{FF2B5EF4-FFF2-40B4-BE49-F238E27FC236}">
                <a16:creationId xmlns:a16="http://schemas.microsoft.com/office/drawing/2014/main" id="{333FE320-C25E-4CAB-888C-A6D1499162AE}"/>
              </a:ext>
            </a:extLst>
          </p:cNvPr>
          <p:cNvSpPr/>
          <p:nvPr/>
        </p:nvSpPr>
        <p:spPr>
          <a:xfrm>
            <a:off x="3937872" y="1013980"/>
            <a:ext cx="17592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801" dirty="0"/>
          </a:p>
        </p:txBody>
      </p:sp>
      <p:sp>
        <p:nvSpPr>
          <p:cNvPr id="41" name="Suorakulmio 40">
            <a:extLst>
              <a:ext uri="{FF2B5EF4-FFF2-40B4-BE49-F238E27FC236}">
                <a16:creationId xmlns:a16="http://schemas.microsoft.com/office/drawing/2014/main" id="{3AFEF849-19F9-47F0-805C-0DF755792518}"/>
              </a:ext>
            </a:extLst>
          </p:cNvPr>
          <p:cNvSpPr/>
          <p:nvPr/>
        </p:nvSpPr>
        <p:spPr>
          <a:xfrm>
            <a:off x="159698" y="1013980"/>
            <a:ext cx="17592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801" dirty="0"/>
          </a:p>
        </p:txBody>
      </p:sp>
      <p:sp>
        <p:nvSpPr>
          <p:cNvPr id="40" name="Suorakulmio 39">
            <a:extLst>
              <a:ext uri="{FF2B5EF4-FFF2-40B4-BE49-F238E27FC236}">
                <a16:creationId xmlns:a16="http://schemas.microsoft.com/office/drawing/2014/main" id="{1CCED0EC-D48E-4DC4-8CC6-62A7D46B8814}"/>
              </a:ext>
            </a:extLst>
          </p:cNvPr>
          <p:cNvSpPr/>
          <p:nvPr/>
        </p:nvSpPr>
        <p:spPr>
          <a:xfrm>
            <a:off x="149648" y="1013979"/>
            <a:ext cx="1759264" cy="3694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fi-FI" sz="1801" dirty="0"/>
              <a:t>KIRJAUTUMINEN</a:t>
            </a:r>
          </a:p>
        </p:txBody>
      </p:sp>
      <p:sp>
        <p:nvSpPr>
          <p:cNvPr id="42" name="Suorakulmio 41">
            <a:extLst>
              <a:ext uri="{FF2B5EF4-FFF2-40B4-BE49-F238E27FC236}">
                <a16:creationId xmlns:a16="http://schemas.microsoft.com/office/drawing/2014/main" id="{477333F2-2289-44A1-B188-A9098B38DD14}"/>
              </a:ext>
            </a:extLst>
          </p:cNvPr>
          <p:cNvSpPr/>
          <p:nvPr/>
        </p:nvSpPr>
        <p:spPr>
          <a:xfrm>
            <a:off x="4095632" y="1013979"/>
            <a:ext cx="1423659" cy="3694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fi-FI" sz="1801" dirty="0"/>
              <a:t>TILIN LUONTI</a:t>
            </a:r>
          </a:p>
        </p:txBody>
      </p:sp>
      <p:cxnSp>
        <p:nvCxnSpPr>
          <p:cNvPr id="45" name="Suora nuoliyhdysviiva 44">
            <a:extLst>
              <a:ext uri="{FF2B5EF4-FFF2-40B4-BE49-F238E27FC236}">
                <a16:creationId xmlns:a16="http://schemas.microsoft.com/office/drawing/2014/main" id="{D64BC2AB-B322-4C66-A24F-D13902CE6F0F}"/>
              </a:ext>
            </a:extLst>
          </p:cNvPr>
          <p:cNvCxnSpPr>
            <a:cxnSpLocks/>
            <a:stCxn id="68" idx="1"/>
            <a:endCxn id="41" idx="3"/>
          </p:cNvCxnSpPr>
          <p:nvPr/>
        </p:nvCxnSpPr>
        <p:spPr>
          <a:xfrm flipH="1">
            <a:off x="1918962" y="1198644"/>
            <a:ext cx="518681" cy="0"/>
          </a:xfrm>
          <a:prstGeom prst="straightConnector1">
            <a:avLst/>
          </a:prstGeom>
          <a:ln w="127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Suorakulmio 112">
            <a:extLst>
              <a:ext uri="{FF2B5EF4-FFF2-40B4-BE49-F238E27FC236}">
                <a16:creationId xmlns:a16="http://schemas.microsoft.com/office/drawing/2014/main" id="{F06063C3-A00E-4AB6-9FAC-ADBB63EC5FAF}"/>
              </a:ext>
            </a:extLst>
          </p:cNvPr>
          <p:cNvSpPr/>
          <p:nvPr/>
        </p:nvSpPr>
        <p:spPr>
          <a:xfrm>
            <a:off x="1996837" y="1712972"/>
            <a:ext cx="1889362" cy="6678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801"/>
          </a:p>
        </p:txBody>
      </p:sp>
      <p:sp>
        <p:nvSpPr>
          <p:cNvPr id="51" name="Suorakulmio 50">
            <a:extLst>
              <a:ext uri="{FF2B5EF4-FFF2-40B4-BE49-F238E27FC236}">
                <a16:creationId xmlns:a16="http://schemas.microsoft.com/office/drawing/2014/main" id="{AE9E5E6C-3253-4427-AA1F-F2F4EDB03A77}"/>
              </a:ext>
            </a:extLst>
          </p:cNvPr>
          <p:cNvSpPr/>
          <p:nvPr/>
        </p:nvSpPr>
        <p:spPr>
          <a:xfrm>
            <a:off x="2006997" y="2710506"/>
            <a:ext cx="1889362" cy="862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801"/>
          </a:p>
        </p:txBody>
      </p:sp>
      <p:sp>
        <p:nvSpPr>
          <p:cNvPr id="52" name="Suorakulmio 51">
            <a:extLst>
              <a:ext uri="{FF2B5EF4-FFF2-40B4-BE49-F238E27FC236}">
                <a16:creationId xmlns:a16="http://schemas.microsoft.com/office/drawing/2014/main" id="{528C87AD-D377-4DD5-A438-111FB7768C05}"/>
              </a:ext>
            </a:extLst>
          </p:cNvPr>
          <p:cNvSpPr/>
          <p:nvPr/>
        </p:nvSpPr>
        <p:spPr>
          <a:xfrm>
            <a:off x="1996837" y="3906651"/>
            <a:ext cx="1889362" cy="716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801"/>
          </a:p>
        </p:txBody>
      </p:sp>
      <p:cxnSp>
        <p:nvCxnSpPr>
          <p:cNvPr id="65" name="Yhdistin: Kulma 64">
            <a:extLst>
              <a:ext uri="{FF2B5EF4-FFF2-40B4-BE49-F238E27FC236}">
                <a16:creationId xmlns:a16="http://schemas.microsoft.com/office/drawing/2014/main" id="{5E2143CF-B1F2-4315-8C79-50A5DD601076}"/>
              </a:ext>
            </a:extLst>
          </p:cNvPr>
          <p:cNvCxnSpPr>
            <a:cxnSpLocks/>
            <a:stCxn id="42" idx="2"/>
            <a:endCxn id="113" idx="3"/>
          </p:cNvCxnSpPr>
          <p:nvPr/>
        </p:nvCxnSpPr>
        <p:spPr>
          <a:xfrm rot="5400000">
            <a:off x="4015096" y="1254543"/>
            <a:ext cx="663470" cy="921263"/>
          </a:xfrm>
          <a:prstGeom prst="bentConnector2">
            <a:avLst/>
          </a:prstGeom>
          <a:ln w="127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Yhdistin: Kulma 65">
            <a:extLst>
              <a:ext uri="{FF2B5EF4-FFF2-40B4-BE49-F238E27FC236}">
                <a16:creationId xmlns:a16="http://schemas.microsoft.com/office/drawing/2014/main" id="{E515265B-70B8-4398-AF15-8F3143D22E3E}"/>
              </a:ext>
            </a:extLst>
          </p:cNvPr>
          <p:cNvCxnSpPr>
            <a:cxnSpLocks/>
            <a:stCxn id="40" idx="2"/>
            <a:endCxn id="113" idx="1"/>
          </p:cNvCxnSpPr>
          <p:nvPr/>
        </p:nvCxnSpPr>
        <p:spPr>
          <a:xfrm rot="16200000" flipH="1">
            <a:off x="1181323" y="1231395"/>
            <a:ext cx="663470" cy="967557"/>
          </a:xfrm>
          <a:prstGeom prst="bentConnector2">
            <a:avLst/>
          </a:prstGeom>
          <a:ln w="127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Yhdistin: Kulma 66">
            <a:extLst>
              <a:ext uri="{FF2B5EF4-FFF2-40B4-BE49-F238E27FC236}">
                <a16:creationId xmlns:a16="http://schemas.microsoft.com/office/drawing/2014/main" id="{B82936EB-7D4C-4DA6-86EB-BAFDF553D146}"/>
              </a:ext>
            </a:extLst>
          </p:cNvPr>
          <p:cNvCxnSpPr>
            <a:cxnSpLocks/>
            <a:stCxn id="75" idx="1"/>
            <a:endCxn id="113" idx="1"/>
          </p:cNvCxnSpPr>
          <p:nvPr/>
        </p:nvCxnSpPr>
        <p:spPr>
          <a:xfrm rot="10800000">
            <a:off x="1996839" y="2046908"/>
            <a:ext cx="464487" cy="3194965"/>
          </a:xfrm>
          <a:prstGeom prst="bentConnector3">
            <a:avLst>
              <a:gd name="adj1" fmla="val 196809"/>
            </a:avLst>
          </a:prstGeom>
          <a:ln w="127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Suorakulmio 48">
            <a:extLst>
              <a:ext uri="{FF2B5EF4-FFF2-40B4-BE49-F238E27FC236}">
                <a16:creationId xmlns:a16="http://schemas.microsoft.com/office/drawing/2014/main" id="{EB09B34C-A256-4C71-9CBD-55B9D8169B51}"/>
              </a:ext>
            </a:extLst>
          </p:cNvPr>
          <p:cNvSpPr/>
          <p:nvPr/>
        </p:nvSpPr>
        <p:spPr>
          <a:xfrm>
            <a:off x="2663122" y="2948335"/>
            <a:ext cx="570989" cy="3694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1801" dirty="0"/>
              <a:t>PELI</a:t>
            </a:r>
          </a:p>
        </p:txBody>
      </p:sp>
      <p:sp>
        <p:nvSpPr>
          <p:cNvPr id="79" name="Suorakulmio 78">
            <a:extLst>
              <a:ext uri="{FF2B5EF4-FFF2-40B4-BE49-F238E27FC236}">
                <a16:creationId xmlns:a16="http://schemas.microsoft.com/office/drawing/2014/main" id="{642CD683-95FC-4AE0-9B5D-E63504146762}"/>
              </a:ext>
            </a:extLst>
          </p:cNvPr>
          <p:cNvSpPr/>
          <p:nvPr/>
        </p:nvSpPr>
        <p:spPr>
          <a:xfrm>
            <a:off x="2520898" y="4095787"/>
            <a:ext cx="795153" cy="3694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1801" dirty="0"/>
              <a:t>TULOS</a:t>
            </a:r>
          </a:p>
        </p:txBody>
      </p:sp>
      <p:sp>
        <p:nvSpPr>
          <p:cNvPr id="81" name="Suorakulmio 80">
            <a:extLst>
              <a:ext uri="{FF2B5EF4-FFF2-40B4-BE49-F238E27FC236}">
                <a16:creationId xmlns:a16="http://schemas.microsoft.com/office/drawing/2014/main" id="{5249D292-76B0-4253-969A-EA7E94E74D48}"/>
              </a:ext>
            </a:extLst>
          </p:cNvPr>
          <p:cNvSpPr/>
          <p:nvPr/>
        </p:nvSpPr>
        <p:spPr>
          <a:xfrm>
            <a:off x="2404614" y="1855011"/>
            <a:ext cx="1027717" cy="3694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1801" dirty="0"/>
              <a:t>ALUSTUS</a:t>
            </a:r>
          </a:p>
        </p:txBody>
      </p:sp>
      <p:sp>
        <p:nvSpPr>
          <p:cNvPr id="27" name="Suorakulmio 26">
            <a:extLst>
              <a:ext uri="{FF2B5EF4-FFF2-40B4-BE49-F238E27FC236}">
                <a16:creationId xmlns:a16="http://schemas.microsoft.com/office/drawing/2014/main" id="{736231FB-C33D-41C3-9B79-49AD42874A0C}"/>
              </a:ext>
            </a:extLst>
          </p:cNvPr>
          <p:cNvSpPr/>
          <p:nvPr/>
        </p:nvSpPr>
        <p:spPr>
          <a:xfrm>
            <a:off x="2673083" y="4998537"/>
            <a:ext cx="587020" cy="4924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fi-FI" sz="1300" b="1" dirty="0">
                <a:latin typeface="Segoe UI" panose="020B0502040204020203" pitchFamily="34" charset="0"/>
                <a:sym typeface="Wingdings" panose="05000000000000000000" pitchFamily="2" charset="2"/>
              </a:rPr>
              <a:t>UUSI</a:t>
            </a:r>
          </a:p>
          <a:p>
            <a:r>
              <a:rPr lang="fi-FI" sz="1300" b="1" dirty="0">
                <a:latin typeface="Segoe UI" panose="020B0502040204020203" pitchFamily="34" charset="0"/>
                <a:sym typeface="Wingdings" panose="05000000000000000000" pitchFamily="2" charset="2"/>
              </a:rPr>
              <a:t>PELI?</a:t>
            </a:r>
            <a:endParaRPr lang="fi-FI" sz="1300" b="1" dirty="0">
              <a:latin typeface="Segoe UI" panose="020B0502040204020203" pitchFamily="34" charset="0"/>
            </a:endParaRPr>
          </a:p>
        </p:txBody>
      </p:sp>
      <p:sp>
        <p:nvSpPr>
          <p:cNvPr id="28" name="Suorakulmio 27">
            <a:extLst>
              <a:ext uri="{FF2B5EF4-FFF2-40B4-BE49-F238E27FC236}">
                <a16:creationId xmlns:a16="http://schemas.microsoft.com/office/drawing/2014/main" id="{F12BEE8A-32B0-432B-A2A0-7C6FB9F80258}"/>
              </a:ext>
            </a:extLst>
          </p:cNvPr>
          <p:cNvSpPr/>
          <p:nvPr/>
        </p:nvSpPr>
        <p:spPr>
          <a:xfrm>
            <a:off x="2599845" y="634187"/>
            <a:ext cx="3667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600" b="1" dirty="0">
                <a:latin typeface="Segoe UI" panose="020B0502040204020203" pitchFamily="34" charset="0"/>
                <a:sym typeface="Wingdings" panose="05000000000000000000" pitchFamily="2" charset="2"/>
              </a:rPr>
              <a:t>1</a:t>
            </a:r>
          </a:p>
        </p:txBody>
      </p:sp>
      <p:sp>
        <p:nvSpPr>
          <p:cNvPr id="29" name="Suorakulmio 28">
            <a:extLst>
              <a:ext uri="{FF2B5EF4-FFF2-40B4-BE49-F238E27FC236}">
                <a16:creationId xmlns:a16="http://schemas.microsoft.com/office/drawing/2014/main" id="{188B77DF-4B92-4179-AAEA-EA928308296E}"/>
              </a:ext>
            </a:extLst>
          </p:cNvPr>
          <p:cNvSpPr/>
          <p:nvPr/>
        </p:nvSpPr>
        <p:spPr>
          <a:xfrm>
            <a:off x="1935817" y="851899"/>
            <a:ext cx="3667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600" b="1" dirty="0">
                <a:latin typeface="Segoe UI" panose="020B0502040204020203" pitchFamily="34" charset="0"/>
                <a:sym typeface="Wingdings" panose="05000000000000000000" pitchFamily="2" charset="2"/>
              </a:rPr>
              <a:t>2</a:t>
            </a:r>
          </a:p>
        </p:txBody>
      </p:sp>
      <p:sp>
        <p:nvSpPr>
          <p:cNvPr id="30" name="Suorakulmio 29">
            <a:extLst>
              <a:ext uri="{FF2B5EF4-FFF2-40B4-BE49-F238E27FC236}">
                <a16:creationId xmlns:a16="http://schemas.microsoft.com/office/drawing/2014/main" id="{58E93392-B5E5-4803-B8D9-BD49B63917A0}"/>
              </a:ext>
            </a:extLst>
          </p:cNvPr>
          <p:cNvSpPr/>
          <p:nvPr/>
        </p:nvSpPr>
        <p:spPr>
          <a:xfrm>
            <a:off x="3639434" y="849175"/>
            <a:ext cx="3667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600" b="1" dirty="0">
                <a:latin typeface="Segoe UI" panose="020B0502040204020203" pitchFamily="34" charset="0"/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31" name="Suorakulmio 30">
            <a:extLst>
              <a:ext uri="{FF2B5EF4-FFF2-40B4-BE49-F238E27FC236}">
                <a16:creationId xmlns:a16="http://schemas.microsoft.com/office/drawing/2014/main" id="{D6D489DD-7228-4D6B-A841-BB1C6D6BA9C1}"/>
              </a:ext>
            </a:extLst>
          </p:cNvPr>
          <p:cNvSpPr/>
          <p:nvPr/>
        </p:nvSpPr>
        <p:spPr>
          <a:xfrm>
            <a:off x="3897970" y="1679211"/>
            <a:ext cx="3667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600" b="1" dirty="0">
                <a:latin typeface="Segoe UI" panose="020B0502040204020203" pitchFamily="34" charset="0"/>
                <a:sym typeface="Wingdings" panose="05000000000000000000" pitchFamily="2" charset="2"/>
              </a:rPr>
              <a:t>4</a:t>
            </a:r>
          </a:p>
        </p:txBody>
      </p:sp>
      <p:sp>
        <p:nvSpPr>
          <p:cNvPr id="32" name="Suorakulmio 31">
            <a:extLst>
              <a:ext uri="{FF2B5EF4-FFF2-40B4-BE49-F238E27FC236}">
                <a16:creationId xmlns:a16="http://schemas.microsoft.com/office/drawing/2014/main" id="{C98AB2AD-8F59-476D-A4AF-EFBD93E141C5}"/>
              </a:ext>
            </a:extLst>
          </p:cNvPr>
          <p:cNvSpPr/>
          <p:nvPr/>
        </p:nvSpPr>
        <p:spPr>
          <a:xfrm>
            <a:off x="3881638" y="5083730"/>
            <a:ext cx="3667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600" b="1" dirty="0">
                <a:latin typeface="Segoe UI" panose="020B0502040204020203" pitchFamily="34" charset="0"/>
                <a:sym typeface="Wingdings" panose="05000000000000000000" pitchFamily="2" charset="2"/>
              </a:rPr>
              <a:t>6</a:t>
            </a:r>
          </a:p>
        </p:txBody>
      </p:sp>
      <p:sp>
        <p:nvSpPr>
          <p:cNvPr id="33" name="Suorakulmio 32">
            <a:extLst>
              <a:ext uri="{FF2B5EF4-FFF2-40B4-BE49-F238E27FC236}">
                <a16:creationId xmlns:a16="http://schemas.microsoft.com/office/drawing/2014/main" id="{6786053A-9BB9-4A6C-9B03-D0458DFBAE6E}"/>
              </a:ext>
            </a:extLst>
          </p:cNvPr>
          <p:cNvSpPr/>
          <p:nvPr/>
        </p:nvSpPr>
        <p:spPr>
          <a:xfrm>
            <a:off x="3881638" y="2724247"/>
            <a:ext cx="3667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600" b="1" dirty="0">
                <a:latin typeface="Segoe UI" panose="020B0502040204020203" pitchFamily="34" charset="0"/>
                <a:sym typeface="Wingdings" panose="05000000000000000000" pitchFamily="2" charset="2"/>
              </a:rPr>
              <a:t>5</a:t>
            </a:r>
          </a:p>
        </p:txBody>
      </p:sp>
      <p:sp>
        <p:nvSpPr>
          <p:cNvPr id="34" name="Suorakulmio 33">
            <a:extLst>
              <a:ext uri="{FF2B5EF4-FFF2-40B4-BE49-F238E27FC236}">
                <a16:creationId xmlns:a16="http://schemas.microsoft.com/office/drawing/2014/main" id="{7B67D3BE-674D-4460-B013-2F7888B7C93D}"/>
              </a:ext>
            </a:extLst>
          </p:cNvPr>
          <p:cNvSpPr/>
          <p:nvPr/>
        </p:nvSpPr>
        <p:spPr>
          <a:xfrm>
            <a:off x="3881638" y="3916233"/>
            <a:ext cx="3667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600" b="1" dirty="0">
                <a:latin typeface="Segoe UI" panose="020B0502040204020203" pitchFamily="34" charset="0"/>
                <a:sym typeface="Wingdings" panose="05000000000000000000" pitchFamily="2" charset="2"/>
              </a:rPr>
              <a:t>6</a:t>
            </a:r>
          </a:p>
        </p:txBody>
      </p:sp>
      <p:sp>
        <p:nvSpPr>
          <p:cNvPr id="35" name="Suorakulmio 34">
            <a:extLst>
              <a:ext uri="{FF2B5EF4-FFF2-40B4-BE49-F238E27FC236}">
                <a16:creationId xmlns:a16="http://schemas.microsoft.com/office/drawing/2014/main" id="{DC660FA8-E642-4507-B28A-2BD982BA47CC}"/>
              </a:ext>
            </a:extLst>
          </p:cNvPr>
          <p:cNvSpPr/>
          <p:nvPr/>
        </p:nvSpPr>
        <p:spPr>
          <a:xfrm>
            <a:off x="3903410" y="5832124"/>
            <a:ext cx="3667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600" b="1" dirty="0">
                <a:latin typeface="Segoe UI" panose="020B0502040204020203" pitchFamily="34" charset="0"/>
                <a:sym typeface="Wingdings" panose="05000000000000000000" pitchFamily="2" charset="2"/>
              </a:rPr>
              <a:t>7</a:t>
            </a:r>
          </a:p>
        </p:txBody>
      </p:sp>
      <p:sp>
        <p:nvSpPr>
          <p:cNvPr id="2" name="Tekstiruutu 1">
            <a:extLst>
              <a:ext uri="{FF2B5EF4-FFF2-40B4-BE49-F238E27FC236}">
                <a16:creationId xmlns:a16="http://schemas.microsoft.com/office/drawing/2014/main" id="{C153AFD3-29CE-48AD-8BCC-17B144DD04E4}"/>
              </a:ext>
            </a:extLst>
          </p:cNvPr>
          <p:cNvSpPr txBox="1"/>
          <p:nvPr/>
        </p:nvSpPr>
        <p:spPr>
          <a:xfrm>
            <a:off x="6095999" y="379748"/>
            <a:ext cx="560342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1: Etusivu, näytetäänkö TOP10:t jo tässä? (valinta </a:t>
            </a:r>
            <a:r>
              <a:rPr lang="fi-FI" sz="1200" dirty="0" err="1"/>
              <a:t>Sign</a:t>
            </a:r>
            <a:r>
              <a:rPr lang="fi-FI" sz="1200" dirty="0"/>
              <a:t> in / </a:t>
            </a:r>
            <a:r>
              <a:rPr lang="fi-FI" sz="1200" dirty="0" err="1"/>
              <a:t>Sign</a:t>
            </a:r>
            <a:r>
              <a:rPr lang="fi-FI" sz="1200" dirty="0"/>
              <a:t> </a:t>
            </a:r>
            <a:r>
              <a:rPr lang="fi-FI" sz="1200" dirty="0" err="1"/>
              <a:t>up</a:t>
            </a:r>
            <a:r>
              <a:rPr lang="fi-FI" sz="1200" dirty="0"/>
              <a:t> / </a:t>
            </a:r>
            <a:r>
              <a:rPr lang="fi-FI" sz="1200" dirty="0" err="1"/>
              <a:t>Cancel</a:t>
            </a:r>
            <a:r>
              <a:rPr lang="fi-FI" sz="1200" dirty="0"/>
              <a:t> )</a:t>
            </a:r>
          </a:p>
          <a:p>
            <a:endParaRPr lang="fi-FI" sz="1200" dirty="0"/>
          </a:p>
          <a:p>
            <a:r>
              <a:rPr lang="fi-FI" sz="1200" dirty="0"/>
              <a:t>2: Kirjautumissivu, kirjautumistietojen vertailu (takaisin etusivulle? /  sivu 401? / uusi yritys? / unohditko tunnuksen tai salasanan?)</a:t>
            </a:r>
          </a:p>
          <a:p>
            <a:endParaRPr lang="fi-FI" sz="1200" dirty="0"/>
          </a:p>
          <a:p>
            <a:r>
              <a:rPr lang="fi-FI" sz="1200" dirty="0"/>
              <a:t>3: Rekisteröinti, validoidun tilin taltiointi (virheilmoitukset / </a:t>
            </a:r>
            <a:r>
              <a:rPr lang="fi-FI" sz="1200" dirty="0" err="1"/>
              <a:t>cancel</a:t>
            </a:r>
            <a:r>
              <a:rPr lang="fi-FI" sz="1200" dirty="0"/>
              <a:t> / sivu 401?)</a:t>
            </a:r>
          </a:p>
          <a:p>
            <a:endParaRPr lang="fi-FI" sz="1200" dirty="0"/>
          </a:p>
          <a:p>
            <a:r>
              <a:rPr lang="fi-FI" sz="1200" dirty="0"/>
              <a:t>4: Pelityypin valinta, pelin alustus ja käynnistys (pelaa, peruuta)</a:t>
            </a:r>
          </a:p>
          <a:p>
            <a:endParaRPr lang="fi-FI" sz="1200" dirty="0"/>
          </a:p>
          <a:p>
            <a:r>
              <a:rPr lang="fi-FI" sz="1200" dirty="0"/>
              <a:t>5: Pelaaminen, arvausten laskenta, ajanotto ja peliajan näyttö, pelien laskuri++ ?</a:t>
            </a:r>
          </a:p>
          <a:p>
            <a:endParaRPr lang="fi-FI" sz="1200" dirty="0"/>
          </a:p>
          <a:p>
            <a:r>
              <a:rPr lang="fi-FI" sz="1200" dirty="0"/>
              <a:t>6: Tulosten näyttö (pelaajan nimi, kuva, pelityyppi, pelaajan tämän tyypin pelien kokonaislukumäärä?,  arvausten lukumäärä, peliaika, näytetään pelityypin TOP10, tarjotaanko tulosta TOP10-listalle?, pelataanko uusi peli?...)</a:t>
            </a:r>
          </a:p>
          <a:p>
            <a:endParaRPr lang="fi-FI" sz="1200" dirty="0"/>
          </a:p>
          <a:p>
            <a:r>
              <a:rPr lang="fi-FI" sz="1200" dirty="0"/>
              <a:t>7: Pelioikeuden päättäminen, välimuistin tyhjennys, sovelluksen lopetus (Alt+F4)???</a:t>
            </a:r>
          </a:p>
          <a:p>
            <a:endParaRPr lang="fi-FI" sz="1200" dirty="0"/>
          </a:p>
          <a:p>
            <a:endParaRPr lang="fi-FI" sz="1200" dirty="0"/>
          </a:p>
          <a:p>
            <a:r>
              <a:rPr lang="fi-FI" sz="1200" dirty="0"/>
              <a:t>Kysymyksiä:</a:t>
            </a:r>
          </a:p>
          <a:p>
            <a:endParaRPr lang="fi-FI" sz="1200" dirty="0"/>
          </a:p>
          <a:p>
            <a:r>
              <a:rPr lang="fi-FI" sz="1200" dirty="0"/>
              <a:t>-       voiko pelityyppiä vaihtaa muuten kuin kirjautumalla uudelleen?</a:t>
            </a:r>
          </a:p>
          <a:p>
            <a:pPr marL="285750" indent="-285750">
              <a:buFontTx/>
              <a:buChar char="-"/>
            </a:pPr>
            <a:r>
              <a:rPr lang="fi-FI" sz="1200" dirty="0"/>
              <a:t>milloin Peruuta vie uloskirjaukseen ja milloin vain taaksepäin kaaviossa?</a:t>
            </a:r>
          </a:p>
          <a:p>
            <a:pPr marL="285750" indent="-285750">
              <a:buFontTx/>
              <a:buChar char="-"/>
            </a:pPr>
            <a:r>
              <a:rPr lang="fi-FI" sz="1200" dirty="0"/>
              <a:t>editoikaa, lisätkää kysymyksiä ja ratkaisuehdotuksia…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41873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1392</TotalTime>
  <Words>190</Words>
  <Application>Microsoft Office PowerPoint</Application>
  <PresentationFormat>Laajakuva</PresentationFormat>
  <Paragraphs>40</Paragraphs>
  <Slides>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Office-teema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Ilkka Jäppinen</dc:creator>
  <cp:lastModifiedBy>Ilkka Jäppinen</cp:lastModifiedBy>
  <cp:revision>40</cp:revision>
  <cp:lastPrinted>2020-04-25T15:27:01Z</cp:lastPrinted>
  <dcterms:created xsi:type="dcterms:W3CDTF">2020-04-07T13:44:44Z</dcterms:created>
  <dcterms:modified xsi:type="dcterms:W3CDTF">2020-04-26T09:45:59Z</dcterms:modified>
</cp:coreProperties>
</file>