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7" r:id="rId3"/>
    <p:sldId id="328" r:id="rId4"/>
    <p:sldId id="318" r:id="rId5"/>
    <p:sldId id="319" r:id="rId6"/>
    <p:sldId id="321" r:id="rId7"/>
    <p:sldId id="322" r:id="rId8"/>
    <p:sldId id="323" r:id="rId9"/>
    <p:sldId id="326" r:id="rId10"/>
    <p:sldId id="324" r:id="rId11"/>
    <p:sldId id="325" r:id="rId12"/>
    <p:sldId id="327" r:id="rId13"/>
    <p:sldId id="33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1590" autoAdjust="0"/>
  </p:normalViewPr>
  <p:slideViewPr>
    <p:cSldViewPr snapToGrid="0">
      <p:cViewPr varScale="1">
        <p:scale>
          <a:sx n="78" d="100"/>
          <a:sy n="78" d="100"/>
        </p:scale>
        <p:origin x="11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7D64C-6F6B-47B4-AB6F-A863B6156D4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AFAC-534A-453F-BBA6-CCD8BB0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2400" b="1" kern="1200" dirty="0">
                <a:solidFill>
                  <a:srgbClr val="007BBE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DE6-F0F7-4855-A596-BDE1D9DECBF8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58598" y="1161259"/>
            <a:ext cx="12309863" cy="4535487"/>
            <a:chOff x="-24731" y="1125538"/>
            <a:chExt cx="9193461" cy="4535487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1659" y="1125538"/>
              <a:ext cx="9140684" cy="0"/>
            </a:xfrm>
            <a:prstGeom prst="line">
              <a:avLst/>
            </a:prstGeom>
            <a:ln w="152400">
              <a:solidFill>
                <a:srgbClr val="E71E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-24731" y="5661025"/>
              <a:ext cx="9193461" cy="0"/>
            </a:xfrm>
            <a:prstGeom prst="line">
              <a:avLst/>
            </a:prstGeom>
            <a:ln w="152400">
              <a:solidFill>
                <a:srgbClr val="01B4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99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21D-7B80-42EE-A0B7-34E3AB8E690B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550F-8C41-4146-9789-422C376C2529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9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CA1B-0697-47B9-9952-F5F1FCA9BBDA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83430" y="565225"/>
            <a:ext cx="12358860" cy="0"/>
          </a:xfrm>
          <a:prstGeom prst="line">
            <a:avLst/>
          </a:prstGeom>
          <a:ln w="57150">
            <a:solidFill>
              <a:srgbClr val="007BBE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6028" y="3"/>
            <a:ext cx="11919944" cy="582703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57574" y="6368807"/>
            <a:ext cx="12307149" cy="0"/>
          </a:xfrm>
          <a:prstGeom prst="line">
            <a:avLst/>
          </a:prstGeom>
          <a:ln w="57150">
            <a:solidFill>
              <a:srgbClr val="01B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6028" y="577299"/>
            <a:ext cx="11919944" cy="5769509"/>
          </a:xfrm>
        </p:spPr>
        <p:txBody>
          <a:bodyPr>
            <a:normAutofit/>
          </a:bodyPr>
          <a:lstStyle>
            <a:lvl1pPr marL="179388" indent="-179388">
              <a:lnSpc>
                <a:spcPct val="150000"/>
              </a:lnSpc>
              <a:buClr>
                <a:srgbClr val="E71E10"/>
              </a:buClr>
              <a:buFont typeface="맑은 고딕" panose="020B0503020000020004" pitchFamily="50" charset="-127"/>
              <a:buChar char="▶"/>
              <a:defRPr sz="1800" b="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60363" indent="-180975">
              <a:lnSpc>
                <a:spcPct val="150000"/>
              </a:lnSpc>
              <a:buClr>
                <a:srgbClr val="0070C0"/>
              </a:buClr>
              <a:buFont typeface="맑은 고딕" panose="020B0503020000020004" pitchFamily="50" charset="-127"/>
              <a:buChar char="▶"/>
              <a:defRPr sz="1600" b="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39750" indent="-179388">
              <a:lnSpc>
                <a:spcPct val="150000"/>
              </a:lnSpc>
              <a:buClr>
                <a:srgbClr val="01B4E2"/>
              </a:buClr>
              <a:buFont typeface="나눔고딕" panose="020D0604000000000000" pitchFamily="50" charset="-127"/>
              <a:buChar char="▹"/>
              <a:defRPr sz="1600" b="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720725" indent="-180975">
              <a:lnSpc>
                <a:spcPct val="150000"/>
              </a:lnSpc>
              <a:buClr>
                <a:srgbClr val="FFC000"/>
              </a:buClr>
              <a:buFont typeface="나눔고딕" panose="020D0604000000000000" pitchFamily="50" charset="-127"/>
              <a:buChar char="▹"/>
              <a:defRPr sz="1400" b="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900113" indent="-179388">
              <a:lnSpc>
                <a:spcPct val="150000"/>
              </a:lnSpc>
              <a:defRPr sz="1400" b="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B8C-6F6D-450E-8252-6C24CB6EF922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496-71B2-4B25-886A-1061DF950EE9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1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3990-21FB-454C-A705-3124C677369E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486-74D0-420E-8EB5-65CDC83C5BAB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5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069-FAD4-4E18-9C0E-E3DEB42A12EA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8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F7B4-6C2D-46F4-B38C-C39C08201AAC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6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414D-9B8B-4329-9575-51B42048AF43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FC0D-AC38-4E93-B9D1-751A4E34406A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DE8B-1667-496D-9860-B9D3962E1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비전시스템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Term-Project</a:t>
            </a:r>
            <a:br>
              <a:rPr lang="en-US" altLang="ko-KR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2015146004 </a:t>
            </a:r>
            <a:r>
              <a:rPr lang="ko-KR" altLang="en-US" dirty="0"/>
              <a:t>김동원</a:t>
            </a:r>
            <a:endParaRPr lang="en-US" altLang="ko-KR" dirty="0"/>
          </a:p>
          <a:p>
            <a:r>
              <a:rPr lang="en-US" altLang="ko-KR" dirty="0"/>
              <a:t>2015146015 </a:t>
            </a:r>
            <a:r>
              <a:rPr lang="ko-KR" altLang="en-US" dirty="0"/>
              <a:t>방현민</a:t>
            </a:r>
            <a:endParaRPr lang="en-US" altLang="ko-KR" dirty="0"/>
          </a:p>
          <a:p>
            <a:r>
              <a:rPr lang="en-US" altLang="ko-KR" dirty="0"/>
              <a:t>2015146019 </a:t>
            </a:r>
            <a:r>
              <a:rPr lang="ko-KR" altLang="en-US" dirty="0"/>
              <a:t>송근주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숨은그림찾기</a:t>
            </a:r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시간 초 안에 찾지 못할 시 </a:t>
            </a:r>
            <a:r>
              <a:rPr lang="en-US" altLang="ko-KR" dirty="0"/>
              <a:t>game over</a:t>
            </a:r>
          </a:p>
          <a:p>
            <a:pPr lvl="2"/>
            <a:r>
              <a:rPr lang="ko-KR" altLang="en-US" dirty="0"/>
              <a:t>이미지에 시간 추가</a:t>
            </a:r>
            <a:endParaRPr lang="en-US" altLang="ko-KR" dirty="0"/>
          </a:p>
          <a:p>
            <a:pPr lvl="2"/>
            <a:r>
              <a:rPr lang="ko-KR" altLang="en-US" dirty="0"/>
              <a:t>시간이 다 지나면 </a:t>
            </a:r>
            <a:r>
              <a:rPr lang="en-US" altLang="ko-KR" dirty="0"/>
              <a:t>game over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+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∝</a:t>
            </a:r>
            <a:r>
              <a:rPr lang="en-US" altLang="ko-KR" dirty="0"/>
              <a:t> </a:t>
            </a:r>
            <a:r>
              <a:rPr lang="ko-KR" altLang="en-US" dirty="0"/>
              <a:t>시간이 </a:t>
            </a:r>
            <a:r>
              <a:rPr lang="en-US" altLang="ko-KR" dirty="0"/>
              <a:t>10</a:t>
            </a:r>
            <a:r>
              <a:rPr lang="ko-KR" altLang="en-US" dirty="0"/>
              <a:t>초 미만일 시 전체 이미지 약하게 진동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2238057"/>
            <a:ext cx="3546475" cy="354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5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숨은그림찾기</a:t>
            </a:r>
            <a:endParaRPr lang="en-US" altLang="ko-KR" dirty="0"/>
          </a:p>
          <a:p>
            <a:pPr lvl="1"/>
            <a:r>
              <a:rPr lang="en-US" altLang="ko-KR" dirty="0"/>
              <a:t>7. </a:t>
            </a:r>
            <a:r>
              <a:rPr lang="ko-KR" altLang="en-US" dirty="0"/>
              <a:t>세 번 이상 틀릴 시 </a:t>
            </a:r>
            <a:r>
              <a:rPr lang="en-US" altLang="ko-KR" dirty="0"/>
              <a:t>game over</a:t>
            </a:r>
          </a:p>
          <a:p>
            <a:pPr lvl="2"/>
            <a:r>
              <a:rPr lang="ko-KR" altLang="en-US" dirty="0"/>
              <a:t>세 번 이상 틀릴 시 </a:t>
            </a:r>
            <a:r>
              <a:rPr lang="en-US" altLang="ko-KR" dirty="0"/>
              <a:t>game over</a:t>
            </a:r>
          </a:p>
          <a:p>
            <a:pPr lvl="2"/>
            <a:r>
              <a:rPr lang="ko-KR" altLang="en-US" dirty="0"/>
              <a:t>한번 틀릴 때마다 주어진 하트가 하나씩 없어지는 효과 추가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26" y="4309110"/>
            <a:ext cx="4592574" cy="8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1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숨은그림찾기</a:t>
            </a:r>
            <a:endParaRPr lang="en-US" altLang="ko-KR" dirty="0"/>
          </a:p>
          <a:p>
            <a:pPr lvl="1"/>
            <a:r>
              <a:rPr lang="en-US" altLang="ko-KR" dirty="0"/>
              <a:t>8. game over</a:t>
            </a:r>
          </a:p>
          <a:p>
            <a:pPr lvl="2"/>
            <a:r>
              <a:rPr lang="en-US" altLang="ko-KR" dirty="0"/>
              <a:t>Game over </a:t>
            </a:r>
            <a:r>
              <a:rPr lang="ko-KR" altLang="en-US" dirty="0"/>
              <a:t>시 이미지에 </a:t>
            </a:r>
            <a:r>
              <a:rPr lang="en-US" altLang="ko-KR" dirty="0"/>
              <a:t>GAME OVER </a:t>
            </a:r>
            <a:r>
              <a:rPr lang="ko-KR" altLang="en-US" dirty="0"/>
              <a:t>이미지 표시</a:t>
            </a:r>
            <a:endParaRPr lang="en-US" altLang="ko-KR" dirty="0"/>
          </a:p>
          <a:p>
            <a:pPr lvl="2"/>
            <a:r>
              <a:rPr lang="en-US" altLang="ko-KR" dirty="0"/>
              <a:t>Game over </a:t>
            </a:r>
            <a:r>
              <a:rPr lang="ko-KR" altLang="en-US" dirty="0"/>
              <a:t>시 전체 이미지 골격화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+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∝</a:t>
            </a:r>
            <a:r>
              <a:rPr lang="en-US" altLang="ko-KR" dirty="0"/>
              <a:t> </a:t>
            </a:r>
            <a:r>
              <a:rPr lang="ko-KR" altLang="en-US" dirty="0" err="1"/>
              <a:t>재시작</a:t>
            </a:r>
            <a:r>
              <a:rPr lang="ko-KR" altLang="en-US" dirty="0"/>
              <a:t> 또는 게임 종료 추가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74" y="3371850"/>
            <a:ext cx="4155491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1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altLang="ko-KR" sz="179200" b="1" dirty="0"/>
              <a:t>		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38710" cy="69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6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8D9B35-46A4-4A25-BF9C-D27A108E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280D0B-D213-476A-8D1C-1EEC46F8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96EF5-DF85-4A9E-98D5-E2C77D97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sz="2000" dirty="0"/>
              <a:t>아이디어 소개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구현 방식</a:t>
            </a:r>
            <a:endParaRPr lang="en-US" altLang="ko-KR" sz="2000" dirty="0"/>
          </a:p>
          <a:p>
            <a:endParaRPr lang="ko-KR" altLang="en-US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2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reflection stA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8920777" y="3049812"/>
            <a:ext cx="1068705" cy="926630"/>
          </a:xfrm>
          <a:prstGeom prst="ellipse">
            <a:avLst/>
          </a:prstGeom>
          <a:noFill/>
          <a:ln w="1238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57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숨은그림찾기</a:t>
            </a:r>
            <a:endParaRPr lang="en-US" altLang="ko-KR" sz="2400" dirty="0"/>
          </a:p>
          <a:p>
            <a:pPr lvl="1"/>
            <a:r>
              <a:rPr lang="en-US" altLang="ko-KR" sz="2000" dirty="0"/>
              <a:t>1. </a:t>
            </a:r>
            <a:r>
              <a:rPr lang="ko-KR" altLang="en-US" sz="2000" dirty="0"/>
              <a:t>원본 이미지에 랜덤으로 작은 이미지들을 숨겨서 숨김</a:t>
            </a:r>
            <a:endParaRPr lang="en-US" altLang="ko-KR" sz="2000" dirty="0"/>
          </a:p>
          <a:p>
            <a:pPr lvl="1"/>
            <a:r>
              <a:rPr lang="en-US" altLang="ko-KR" sz="2000" dirty="0"/>
              <a:t>2. </a:t>
            </a:r>
            <a:r>
              <a:rPr lang="ko-KR" altLang="en-US" sz="2000" dirty="0"/>
              <a:t>이미지 옆에 찾아야 하는 이미지 목록 표시</a:t>
            </a:r>
            <a:endParaRPr lang="en-US" altLang="ko-KR" sz="2000" dirty="0"/>
          </a:p>
          <a:p>
            <a:pPr lvl="1"/>
            <a:r>
              <a:rPr lang="en-US" altLang="ko-KR" sz="2000" dirty="0"/>
              <a:t>3. </a:t>
            </a:r>
            <a:r>
              <a:rPr lang="ko-KR" altLang="en-US" sz="2000" dirty="0"/>
              <a:t>마우스로 이미지 클릭 시 맞았는지 틀렸는지 표시</a:t>
            </a:r>
            <a:endParaRPr lang="en-US" altLang="ko-KR" sz="2000" dirty="0"/>
          </a:p>
          <a:p>
            <a:pPr lvl="1"/>
            <a:r>
              <a:rPr lang="en-US" altLang="ko-KR" sz="2000" dirty="0"/>
              <a:t>4. </a:t>
            </a:r>
            <a:r>
              <a:rPr lang="ko-KR" altLang="en-US" sz="2000" dirty="0"/>
              <a:t>맞추면 맞춘 대상 주변으로 </a:t>
            </a:r>
            <a:r>
              <a:rPr lang="en-US" altLang="ko-KR" sz="2000" dirty="0"/>
              <a:t>O </a:t>
            </a:r>
            <a:r>
              <a:rPr lang="ko-KR" altLang="en-US" sz="2000" dirty="0"/>
              <a:t>표시</a:t>
            </a:r>
            <a:endParaRPr lang="en-US" altLang="ko-KR" sz="2000" dirty="0"/>
          </a:p>
          <a:p>
            <a:pPr lvl="1"/>
            <a:r>
              <a:rPr lang="en-US" altLang="ko-KR" sz="2000" dirty="0"/>
              <a:t>5. </a:t>
            </a:r>
            <a:r>
              <a:rPr lang="ko-KR" altLang="en-US" sz="2000" dirty="0"/>
              <a:t>틀린 곳 클릭 시 이벤트 발생 </a:t>
            </a:r>
            <a:endParaRPr lang="en-US" altLang="ko-KR" sz="2000" dirty="0"/>
          </a:p>
          <a:p>
            <a:pPr lvl="1"/>
            <a:r>
              <a:rPr lang="en-US" altLang="ko-KR" sz="2000" dirty="0"/>
              <a:t>6. </a:t>
            </a:r>
            <a:r>
              <a:rPr lang="ko-KR" altLang="en-US" sz="2000" dirty="0"/>
              <a:t>시간 초 안에 찾지 못할 시 </a:t>
            </a:r>
            <a:r>
              <a:rPr lang="en-US" altLang="ko-KR" sz="2000" dirty="0"/>
              <a:t>game over</a:t>
            </a:r>
          </a:p>
          <a:p>
            <a:pPr lvl="1"/>
            <a:r>
              <a:rPr lang="en-US" altLang="ko-KR" sz="2000" dirty="0"/>
              <a:t>7. </a:t>
            </a:r>
            <a:r>
              <a:rPr lang="ko-KR" altLang="en-US" sz="2000" dirty="0"/>
              <a:t>세 번 이상 틀릴 시 </a:t>
            </a:r>
            <a:r>
              <a:rPr lang="en-US" altLang="ko-KR" sz="2000" dirty="0"/>
              <a:t>game over</a:t>
            </a:r>
          </a:p>
          <a:p>
            <a:pPr lvl="1"/>
            <a:r>
              <a:rPr lang="en-US" altLang="ko-KR" sz="2000" dirty="0"/>
              <a:t>8. game over</a:t>
            </a:r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4796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숨은그림찾기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원본 이미지에 랜덤으로 작은 이미지들을 숨겨서 숨김</a:t>
            </a:r>
            <a:endParaRPr lang="en-US" altLang="ko-KR" dirty="0"/>
          </a:p>
          <a:p>
            <a:pPr lvl="2"/>
            <a:r>
              <a:rPr lang="ko-KR" altLang="en-US" dirty="0"/>
              <a:t>행렬 덧셈 및 곱셈을 이용하여 원본 이미지와 숨길 물건들이 있는 이미지를 선형합성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이미지 합성 시 </a:t>
            </a:r>
            <a:r>
              <a:rPr lang="en-US" altLang="ko-KR" dirty="0"/>
              <a:t>alpha</a:t>
            </a:r>
            <a:r>
              <a:rPr lang="ko-KR" altLang="en-US" dirty="0"/>
              <a:t>의 값에 따라 그 선명도가 달라지므로 </a:t>
            </a:r>
            <a:r>
              <a:rPr lang="ko-KR" altLang="en-US" dirty="0" err="1"/>
              <a:t>트랙바를</a:t>
            </a:r>
            <a:r>
              <a:rPr lang="ko-KR" altLang="en-US" dirty="0"/>
              <a:t> 이용하여</a:t>
            </a:r>
            <a:endParaRPr lang="en-US" altLang="ko-KR" dirty="0"/>
          </a:p>
          <a:p>
            <a:pPr lvl="2"/>
            <a:r>
              <a:rPr lang="ko-KR" altLang="en-US" dirty="0"/>
              <a:t>선명도에 따른 난이도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) </a:t>
            </a:r>
            <a:r>
              <a:rPr lang="ko-KR" altLang="en-US" dirty="0"/>
              <a:t>조정</a:t>
            </a:r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4" y="2948940"/>
            <a:ext cx="3587174" cy="32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29" y="2948939"/>
            <a:ext cx="3126105" cy="32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4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숨은그림찾기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이미지 옆에 찾아야 하는 숨김 이미지 목록 표시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847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숨은그림찾기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틀린 곳 클릭 시 이벤트 발생 </a:t>
            </a:r>
            <a:endParaRPr lang="en-US" altLang="ko-KR" dirty="0"/>
          </a:p>
          <a:p>
            <a:pPr lvl="2"/>
            <a:r>
              <a:rPr lang="en-US" altLang="ko-KR" dirty="0" err="1"/>
              <a:t>OpenCV</a:t>
            </a:r>
            <a:r>
              <a:rPr lang="ko-KR" altLang="en-US" dirty="0"/>
              <a:t>에서 제공하는 </a:t>
            </a:r>
            <a:r>
              <a:rPr lang="ko-KR" altLang="en-US" dirty="0" err="1"/>
              <a:t>콜백</a:t>
            </a:r>
            <a:r>
              <a:rPr lang="en-US" altLang="ko-KR" dirty="0"/>
              <a:t> </a:t>
            </a:r>
            <a:r>
              <a:rPr lang="ko-KR" altLang="en-US" dirty="0"/>
              <a:t>함수를 통해서 마우스 이벤트를 발생 및 제어</a:t>
            </a:r>
            <a:endParaRPr lang="en-US" altLang="ko-KR" dirty="0"/>
          </a:p>
          <a:p>
            <a:pPr lvl="2"/>
            <a:r>
              <a:rPr lang="ko-KR" altLang="en-US" dirty="0"/>
              <a:t>마우스로 이미지 클릭 시 맞았으면 </a:t>
            </a:r>
            <a:r>
              <a:rPr lang="en-US" altLang="ko-KR" dirty="0"/>
              <a:t>O, </a:t>
            </a:r>
            <a:r>
              <a:rPr lang="ko-KR" altLang="en-US" dirty="0"/>
              <a:t>틀렸으면 효과 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6457949" y="1965960"/>
            <a:ext cx="5406955" cy="4390390"/>
            <a:chOff x="604589" y="332656"/>
            <a:chExt cx="8227046" cy="790991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070373"/>
              <a:ext cx="8220075" cy="617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89" y="332656"/>
              <a:ext cx="8143875" cy="187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79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숨은그림찾기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맞추면 맞춘 대상 주변으로 </a:t>
            </a:r>
            <a:r>
              <a:rPr lang="en-US" altLang="ko-KR" dirty="0"/>
              <a:t>O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2"/>
            <a:r>
              <a:rPr lang="ko-KR" altLang="en-US" dirty="0"/>
              <a:t>마우스로 숨겨진 이미지 클릭 시 그 이미지 주변으로 </a:t>
            </a:r>
            <a:r>
              <a:rPr lang="en-US" altLang="ko-KR" dirty="0"/>
              <a:t>O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2"/>
            <a:r>
              <a:rPr lang="ko-KR" altLang="en-US" dirty="0"/>
              <a:t>마우스 이벤트로 클릭 시 원을 그리게 하고 그 이미지를 하나씩 저장하고 불러오는 식으로 하여</a:t>
            </a:r>
            <a:endParaRPr lang="en-US" altLang="ko-KR" dirty="0"/>
          </a:p>
          <a:p>
            <a:pPr lvl="2"/>
            <a:r>
              <a:rPr lang="ko-KR" altLang="en-US" dirty="0"/>
              <a:t>다음 물건 클릭 시에도 원이 없어지지 않도록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물건을 다 찾으면 게임 종료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3FE371F1-EB26-4AB3-9E5F-16530FA6D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2794635"/>
            <a:ext cx="4505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8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E8B-1667-496D-9860-B9D3962E10C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558249"/>
            <a:ext cx="11919944" cy="5769509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숨은그림찾기</a:t>
            </a:r>
            <a:endParaRPr lang="en-US" altLang="ko-KR" dirty="0"/>
          </a:p>
          <a:p>
            <a:pPr lvl="1"/>
            <a:r>
              <a:rPr lang="en-US" altLang="ko-KR" dirty="0"/>
              <a:t> 5. </a:t>
            </a:r>
            <a:r>
              <a:rPr lang="ko-KR" altLang="en-US" dirty="0"/>
              <a:t>틀린 곳 클릭 시 이벤트 발생 </a:t>
            </a:r>
            <a:endParaRPr lang="en-US" altLang="ko-KR" dirty="0"/>
          </a:p>
          <a:p>
            <a:pPr lvl="2"/>
            <a:r>
              <a:rPr lang="ko-KR" altLang="en-US" dirty="0"/>
              <a:t>마우스로 숨겨진 이미지가 아닌 부분 클릭 시 클릭한 좌표를 중심으로</a:t>
            </a:r>
            <a:r>
              <a:rPr lang="en-US" altLang="ko-KR" dirty="0"/>
              <a:t> </a:t>
            </a:r>
            <a:r>
              <a:rPr lang="ko-KR" altLang="en-US" dirty="0"/>
              <a:t>일정 크기만큼 팽창시켜 골격화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골격화 후 다시 원본 이미지로 복귀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1026" name="Picture 2" descr="openCV 골격화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40" y="3749040"/>
            <a:ext cx="6195060" cy="20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</TotalTime>
  <Words>377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Office 테마</vt:lpstr>
      <vt:lpstr>임베디드 비전시스템  Term-Project  </vt:lpstr>
      <vt:lpstr>목차</vt:lpstr>
      <vt:lpstr>PowerPoint 프레젠테이션</vt:lpstr>
      <vt:lpstr>아이디어 소개</vt:lpstr>
      <vt:lpstr>구현 방식</vt:lpstr>
      <vt:lpstr>구현 방식</vt:lpstr>
      <vt:lpstr>구현 방식</vt:lpstr>
      <vt:lpstr>구현 방식</vt:lpstr>
      <vt:lpstr>구현 방식</vt:lpstr>
      <vt:lpstr>구현 방식</vt:lpstr>
      <vt:lpstr>구현 방식</vt:lpstr>
      <vt:lpstr>구현 방식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반복문</dc:title>
  <dc:creator>B</dc:creator>
  <cp:lastModifiedBy>송근주</cp:lastModifiedBy>
  <cp:revision>276</cp:revision>
  <dcterms:created xsi:type="dcterms:W3CDTF">2018-10-02T01:19:47Z</dcterms:created>
  <dcterms:modified xsi:type="dcterms:W3CDTF">2019-11-22T08:02:51Z</dcterms:modified>
</cp:coreProperties>
</file>