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256" r:id="rId5"/>
    <p:sldId id="257" r:id="rId6"/>
    <p:sldId id="259" r:id="rId7"/>
    <p:sldId id="258" r:id="rId8"/>
    <p:sldId id="276" r:id="rId9"/>
    <p:sldId id="282" r:id="rId10"/>
    <p:sldId id="261" r:id="rId11"/>
    <p:sldId id="262" r:id="rId12"/>
    <p:sldId id="281" r:id="rId13"/>
    <p:sldId id="263" r:id="rId14"/>
    <p:sldId id="264" r:id="rId15"/>
    <p:sldId id="265" r:id="rId16"/>
    <p:sldId id="266" r:id="rId17"/>
    <p:sldId id="277" r:id="rId18"/>
    <p:sldId id="278" r:id="rId19"/>
    <p:sldId id="267" r:id="rId20"/>
    <p:sldId id="269" r:id="rId21"/>
    <p:sldId id="268" r:id="rId22"/>
    <p:sldId id="279" r:id="rId23"/>
    <p:sldId id="270" r:id="rId24"/>
    <p:sldId id="271" r:id="rId25"/>
    <p:sldId id="275" r:id="rId26"/>
    <p:sldId id="273" r:id="rId27"/>
    <p:sldId id="27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7AF369-17AF-4B7D-B25B-0AAC848879C7}" v="74" dt="2019-02-11T16:08:16.274"/>
    <p1510:client id="{3A15DE9A-E6ED-41E7-A2FD-33F59B4EFB64}" v="39" dt="2019-02-12T07:34:54.981"/>
    <p1510:client id="{7C389A19-37E5-4865-A81E-6342921DEF1D}" v="68" dt="2019-02-11T16:15:39.53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POTIN" userId="370cfd8f-157e-4f2e-a000-4f4afc37ca95" providerId="ADAL" clId="{4244C9D1-4A63-4C65-82A1-06F1FB600C7E}"/>
    <pc:docChg chg="custSel addSld delSld modSld">
      <pc:chgData name="Thomas POTIN" userId="370cfd8f-157e-4f2e-a000-4f4afc37ca95" providerId="ADAL" clId="{4244C9D1-4A63-4C65-82A1-06F1FB600C7E}" dt="2019-02-11T16:02:50.432" v="106" actId="2696"/>
      <pc:docMkLst>
        <pc:docMk/>
      </pc:docMkLst>
      <pc:sldChg chg="modSp modNotesTx">
        <pc:chgData name="Thomas POTIN" userId="370cfd8f-157e-4f2e-a000-4f4afc37ca95" providerId="ADAL" clId="{4244C9D1-4A63-4C65-82A1-06F1FB600C7E}" dt="2019-02-11T16:01:21.043" v="103" actId="20577"/>
        <pc:sldMkLst>
          <pc:docMk/>
          <pc:sldMk cId="1297378417" sldId="262"/>
        </pc:sldMkLst>
        <pc:graphicFrameChg chg="mod">
          <ac:chgData name="Thomas POTIN" userId="370cfd8f-157e-4f2e-a000-4f4afc37ca95" providerId="ADAL" clId="{4244C9D1-4A63-4C65-82A1-06F1FB600C7E}" dt="2019-02-11T16:00:52.820" v="102"/>
          <ac:graphicFrameMkLst>
            <pc:docMk/>
            <pc:sldMk cId="1297378417" sldId="262"/>
            <ac:graphicFrameMk id="2" creationId="{0E6F29AB-FEB0-4261-A968-726163E98829}"/>
          </ac:graphicFrameMkLst>
        </pc:graphicFrameChg>
      </pc:sldChg>
      <pc:sldChg chg="addSp delSp modSp">
        <pc:chgData name="Thomas POTIN" userId="370cfd8f-157e-4f2e-a000-4f4afc37ca95" providerId="ADAL" clId="{4244C9D1-4A63-4C65-82A1-06F1FB600C7E}" dt="2019-02-11T16:02:31.509" v="104" actId="14100"/>
        <pc:sldMkLst>
          <pc:docMk/>
          <pc:sldMk cId="584730373" sldId="276"/>
        </pc:sldMkLst>
        <pc:spChg chg="mod">
          <ac:chgData name="Thomas POTIN" userId="370cfd8f-157e-4f2e-a000-4f4afc37ca95" providerId="ADAL" clId="{4244C9D1-4A63-4C65-82A1-06F1FB600C7E}" dt="2019-02-11T16:02:31.509" v="104" actId="14100"/>
          <ac:spMkLst>
            <pc:docMk/>
            <pc:sldMk cId="584730373" sldId="276"/>
            <ac:spMk id="12" creationId="{56175269-3DC2-4829-ACBB-12F8E8595D02}"/>
          </ac:spMkLst>
        </pc:spChg>
        <pc:picChg chg="add mod">
          <ac:chgData name="Thomas POTIN" userId="370cfd8f-157e-4f2e-a000-4f4afc37ca95" providerId="ADAL" clId="{4244C9D1-4A63-4C65-82A1-06F1FB600C7E}" dt="2019-02-11T15:48:41.524" v="84" actId="1076"/>
          <ac:picMkLst>
            <pc:docMk/>
            <pc:sldMk cId="584730373" sldId="276"/>
            <ac:picMk id="1026" creationId="{8095043F-430B-4C1F-BAF4-2A6AA2E71461}"/>
          </ac:picMkLst>
        </pc:picChg>
        <pc:picChg chg="add del mod">
          <ac:chgData name="Thomas POTIN" userId="370cfd8f-157e-4f2e-a000-4f4afc37ca95" providerId="ADAL" clId="{4244C9D1-4A63-4C65-82A1-06F1FB600C7E}" dt="2019-02-11T15:46:15.389" v="66" actId="478"/>
          <ac:picMkLst>
            <pc:docMk/>
            <pc:sldMk cId="584730373" sldId="276"/>
            <ac:picMk id="1028" creationId="{24D24FFA-299C-4B5A-9CDC-BC607CA41D5C}"/>
          </ac:picMkLst>
        </pc:picChg>
        <pc:picChg chg="add mod">
          <ac:chgData name="Thomas POTIN" userId="370cfd8f-157e-4f2e-a000-4f4afc37ca95" providerId="ADAL" clId="{4244C9D1-4A63-4C65-82A1-06F1FB600C7E}" dt="2019-02-11T15:48:37.397" v="83" actId="1076"/>
          <ac:picMkLst>
            <pc:docMk/>
            <pc:sldMk cId="584730373" sldId="276"/>
            <ac:picMk id="1030" creationId="{088832B2-6B28-4065-B976-FD2B8850641A}"/>
          </ac:picMkLst>
        </pc:picChg>
        <pc:picChg chg="add mod">
          <ac:chgData name="Thomas POTIN" userId="370cfd8f-157e-4f2e-a000-4f4afc37ca95" providerId="ADAL" clId="{4244C9D1-4A63-4C65-82A1-06F1FB600C7E}" dt="2019-02-11T15:49:22.221" v="87" actId="1076"/>
          <ac:picMkLst>
            <pc:docMk/>
            <pc:sldMk cId="584730373" sldId="276"/>
            <ac:picMk id="1032" creationId="{4936EA1C-510E-4F9C-B0B9-82DB4A2B9990}"/>
          </ac:picMkLst>
        </pc:picChg>
        <pc:picChg chg="add mod">
          <ac:chgData name="Thomas POTIN" userId="370cfd8f-157e-4f2e-a000-4f4afc37ca95" providerId="ADAL" clId="{4244C9D1-4A63-4C65-82A1-06F1FB600C7E}" dt="2019-02-11T15:49:17.356" v="86" actId="1076"/>
          <ac:picMkLst>
            <pc:docMk/>
            <pc:sldMk cId="584730373" sldId="276"/>
            <ac:picMk id="1034" creationId="{0413E2FD-9A7F-496B-907C-1DE507DDC213}"/>
          </ac:picMkLst>
        </pc:picChg>
      </pc:sldChg>
      <pc:sldChg chg="add del">
        <pc:chgData name="Thomas POTIN" userId="370cfd8f-157e-4f2e-a000-4f4afc37ca95" providerId="ADAL" clId="{4244C9D1-4A63-4C65-82A1-06F1FB600C7E}" dt="2019-02-11T16:02:50.432" v="106" actId="2696"/>
        <pc:sldMkLst>
          <pc:docMk/>
          <pc:sldMk cId="1038327990" sldId="282"/>
        </pc:sldMkLst>
      </pc:sldChg>
    </pc:docChg>
  </pc:docChgLst>
  <pc:docChgLst>
    <pc:chgData name="Julien VILLARD" userId="bdcf5151-69f7-4399-9e1e-434734e44d0c" providerId="ADAL" clId="{3A15DE9A-E6ED-41E7-A2FD-33F59B4EFB64}"/>
    <pc:docChg chg="custSel modSld sldOrd">
      <pc:chgData name="Julien VILLARD" userId="bdcf5151-69f7-4399-9e1e-434734e44d0c" providerId="ADAL" clId="{3A15DE9A-E6ED-41E7-A2FD-33F59B4EFB64}" dt="2019-02-12T07:34:54.981" v="55" actId="20577"/>
      <pc:docMkLst>
        <pc:docMk/>
      </pc:docMkLst>
      <pc:sldChg chg="modSp">
        <pc:chgData name="Julien VILLARD" userId="bdcf5151-69f7-4399-9e1e-434734e44d0c" providerId="ADAL" clId="{3A15DE9A-E6ED-41E7-A2FD-33F59B4EFB64}" dt="2019-02-12T07:34:54.981" v="55" actId="20577"/>
        <pc:sldMkLst>
          <pc:docMk/>
          <pc:sldMk cId="1881672059" sldId="257"/>
        </pc:sldMkLst>
        <pc:graphicFrameChg chg="mod">
          <ac:chgData name="Julien VILLARD" userId="bdcf5151-69f7-4399-9e1e-434734e44d0c" providerId="ADAL" clId="{3A15DE9A-E6ED-41E7-A2FD-33F59B4EFB64}" dt="2019-02-12T07:34:54.981" v="55" actId="20577"/>
          <ac:graphicFrameMkLst>
            <pc:docMk/>
            <pc:sldMk cId="1881672059" sldId="257"/>
            <ac:graphicFrameMk id="5" creationId="{F523AFAF-2728-4F51-B48D-7C10D9D32560}"/>
          </ac:graphicFrameMkLst>
        </pc:graphicFrameChg>
      </pc:sldChg>
      <pc:sldChg chg="modSp ord">
        <pc:chgData name="Julien VILLARD" userId="bdcf5151-69f7-4399-9e1e-434734e44d0c" providerId="ADAL" clId="{3A15DE9A-E6ED-41E7-A2FD-33F59B4EFB64}" dt="2019-02-12T07:34:31.748" v="36" actId="20577"/>
        <pc:sldMkLst>
          <pc:docMk/>
          <pc:sldMk cId="1297378417" sldId="262"/>
        </pc:sldMkLst>
        <pc:spChg chg="mod">
          <ac:chgData name="Julien VILLARD" userId="bdcf5151-69f7-4399-9e1e-434734e44d0c" providerId="ADAL" clId="{3A15DE9A-E6ED-41E7-A2FD-33F59B4EFB64}" dt="2019-02-12T07:34:31.748" v="36" actId="20577"/>
          <ac:spMkLst>
            <pc:docMk/>
            <pc:sldMk cId="1297378417" sldId="262"/>
            <ac:spMk id="4" creationId="{43C1D586-9B20-4920-8815-68C2BF23944B}"/>
          </ac:spMkLst>
        </pc:spChg>
      </pc:sldChg>
      <pc:sldChg chg="modSp">
        <pc:chgData name="Julien VILLARD" userId="bdcf5151-69f7-4399-9e1e-434734e44d0c" providerId="ADAL" clId="{3A15DE9A-E6ED-41E7-A2FD-33F59B4EFB64}" dt="2019-02-11T17:47:41.838" v="27" actId="20577"/>
        <pc:sldMkLst>
          <pc:docMk/>
          <pc:sldMk cId="3154919301" sldId="264"/>
        </pc:sldMkLst>
        <pc:graphicFrameChg chg="mod">
          <ac:chgData name="Julien VILLARD" userId="bdcf5151-69f7-4399-9e1e-434734e44d0c" providerId="ADAL" clId="{3A15DE9A-E6ED-41E7-A2FD-33F59B4EFB64}" dt="2019-02-11T17:47:41.838" v="27" actId="20577"/>
          <ac:graphicFrameMkLst>
            <pc:docMk/>
            <pc:sldMk cId="3154919301" sldId="264"/>
            <ac:graphicFrameMk id="11" creationId="{1948166D-B468-407F-8763-FE62CF6D1307}"/>
          </ac:graphicFrameMkLst>
        </pc:graphicFrameChg>
      </pc:sldChg>
      <pc:sldChg chg="delSp">
        <pc:chgData name="Julien VILLARD" userId="bdcf5151-69f7-4399-9e1e-434734e44d0c" providerId="ADAL" clId="{3A15DE9A-E6ED-41E7-A2FD-33F59B4EFB64}" dt="2019-02-11T17:13:30.389" v="3" actId="478"/>
        <pc:sldMkLst>
          <pc:docMk/>
          <pc:sldMk cId="584730373" sldId="276"/>
        </pc:sldMkLst>
        <pc:picChg chg="del">
          <ac:chgData name="Julien VILLARD" userId="bdcf5151-69f7-4399-9e1e-434734e44d0c" providerId="ADAL" clId="{3A15DE9A-E6ED-41E7-A2FD-33F59B4EFB64}" dt="2019-02-11T17:13:30.389" v="3" actId="478"/>
          <ac:picMkLst>
            <pc:docMk/>
            <pc:sldMk cId="584730373" sldId="276"/>
            <ac:picMk id="1026" creationId="{8095043F-430B-4C1F-BAF4-2A6AA2E71461}"/>
          </ac:picMkLst>
        </pc:picChg>
        <pc:picChg chg="del">
          <ac:chgData name="Julien VILLARD" userId="bdcf5151-69f7-4399-9e1e-434734e44d0c" providerId="ADAL" clId="{3A15DE9A-E6ED-41E7-A2FD-33F59B4EFB64}" dt="2019-02-11T17:13:29.623" v="2" actId="478"/>
          <ac:picMkLst>
            <pc:docMk/>
            <pc:sldMk cId="584730373" sldId="276"/>
            <ac:picMk id="1030" creationId="{088832B2-6B28-4065-B976-FD2B8850641A}"/>
          </ac:picMkLst>
        </pc:picChg>
        <pc:picChg chg="del">
          <ac:chgData name="Julien VILLARD" userId="bdcf5151-69f7-4399-9e1e-434734e44d0c" providerId="ADAL" clId="{3A15DE9A-E6ED-41E7-A2FD-33F59B4EFB64}" dt="2019-02-11T17:13:28.425" v="0" actId="478"/>
          <ac:picMkLst>
            <pc:docMk/>
            <pc:sldMk cId="584730373" sldId="276"/>
            <ac:picMk id="1032" creationId="{4936EA1C-510E-4F9C-B0B9-82DB4A2B9990}"/>
          </ac:picMkLst>
        </pc:picChg>
        <pc:picChg chg="del">
          <ac:chgData name="Julien VILLARD" userId="bdcf5151-69f7-4399-9e1e-434734e44d0c" providerId="ADAL" clId="{3A15DE9A-E6ED-41E7-A2FD-33F59B4EFB64}" dt="2019-02-11T17:13:29.035" v="1" actId="478"/>
          <ac:picMkLst>
            <pc:docMk/>
            <pc:sldMk cId="584730373" sldId="276"/>
            <ac:picMk id="1034" creationId="{0413E2FD-9A7F-496B-907C-1DE507DDC213}"/>
          </ac:picMkLst>
        </pc:picChg>
      </pc:sldChg>
      <pc:sldChg chg="modSp">
        <pc:chgData name="Julien VILLARD" userId="bdcf5151-69f7-4399-9e1e-434734e44d0c" providerId="ADAL" clId="{3A15DE9A-E6ED-41E7-A2FD-33F59B4EFB64}" dt="2019-02-12T07:34:38.573" v="46" actId="20577"/>
        <pc:sldMkLst>
          <pc:docMk/>
          <pc:sldMk cId="3097657158" sldId="281"/>
        </pc:sldMkLst>
        <pc:spChg chg="mod">
          <ac:chgData name="Julien VILLARD" userId="bdcf5151-69f7-4399-9e1e-434734e44d0c" providerId="ADAL" clId="{3A15DE9A-E6ED-41E7-A2FD-33F59B4EFB64}" dt="2019-02-12T07:34:38.573" v="46" actId="20577"/>
          <ac:spMkLst>
            <pc:docMk/>
            <pc:sldMk cId="3097657158" sldId="281"/>
            <ac:spMk id="4" creationId="{43C1D586-9B20-4920-8815-68C2BF23944B}"/>
          </ac:spMkLst>
        </pc:spChg>
      </pc:sldChg>
    </pc:docChg>
  </pc:docChgLst>
  <pc:docChgLst>
    <pc:chgData name="Thomas POTIN" userId="370cfd8f-157e-4f2e-a000-4f4afc37ca95" providerId="ADAL" clId="{7C389A19-37E5-4865-A81E-6342921DEF1D}"/>
    <pc:docChg chg="undo custSel addSld modSld">
      <pc:chgData name="Thomas POTIN" userId="370cfd8f-157e-4f2e-a000-4f4afc37ca95" providerId="ADAL" clId="{7C389A19-37E5-4865-A81E-6342921DEF1D}" dt="2019-02-11T16:15:39.534" v="65" actId="1076"/>
      <pc:docMkLst>
        <pc:docMk/>
      </pc:docMkLst>
      <pc:sldChg chg="modSp">
        <pc:chgData name="Thomas POTIN" userId="370cfd8f-157e-4f2e-a000-4f4afc37ca95" providerId="ADAL" clId="{7C389A19-37E5-4865-A81E-6342921DEF1D}" dt="2019-02-11T16:15:05.558" v="60" actId="208"/>
        <pc:sldMkLst>
          <pc:docMk/>
          <pc:sldMk cId="4104948627" sldId="258"/>
        </pc:sldMkLst>
        <pc:spChg chg="mod">
          <ac:chgData name="Thomas POTIN" userId="370cfd8f-157e-4f2e-a000-4f4afc37ca95" providerId="ADAL" clId="{7C389A19-37E5-4865-A81E-6342921DEF1D}" dt="2019-02-11T16:15:05.558" v="60" actId="208"/>
          <ac:spMkLst>
            <pc:docMk/>
            <pc:sldMk cId="4104948627" sldId="258"/>
            <ac:spMk id="2" creationId="{A1AC339C-DC21-4D59-AB87-71560A5F4D9D}"/>
          </ac:spMkLst>
        </pc:spChg>
      </pc:sldChg>
      <pc:sldChg chg="modSp">
        <pc:chgData name="Thomas POTIN" userId="370cfd8f-157e-4f2e-a000-4f4afc37ca95" providerId="ADAL" clId="{7C389A19-37E5-4865-A81E-6342921DEF1D}" dt="2019-02-11T16:15:12.517" v="61" actId="207"/>
        <pc:sldMkLst>
          <pc:docMk/>
          <pc:sldMk cId="584730373" sldId="276"/>
        </pc:sldMkLst>
        <pc:spChg chg="mod">
          <ac:chgData name="Thomas POTIN" userId="370cfd8f-157e-4f2e-a000-4f4afc37ca95" providerId="ADAL" clId="{7C389A19-37E5-4865-A81E-6342921DEF1D}" dt="2019-02-11T16:15:12.517" v="61" actId="207"/>
          <ac:spMkLst>
            <pc:docMk/>
            <pc:sldMk cId="584730373" sldId="276"/>
            <ac:spMk id="2" creationId="{2A20EAC3-2C3E-45B8-9D09-78BE26D5A13C}"/>
          </ac:spMkLst>
        </pc:spChg>
      </pc:sldChg>
      <pc:sldChg chg="addSp delSp modSp add delAnim">
        <pc:chgData name="Thomas POTIN" userId="370cfd8f-157e-4f2e-a000-4f4afc37ca95" providerId="ADAL" clId="{7C389A19-37E5-4865-A81E-6342921DEF1D}" dt="2019-02-11T16:15:39.534" v="65" actId="1076"/>
        <pc:sldMkLst>
          <pc:docMk/>
          <pc:sldMk cId="1221552051" sldId="282"/>
        </pc:sldMkLst>
        <pc:spChg chg="del">
          <ac:chgData name="Thomas POTIN" userId="370cfd8f-157e-4f2e-a000-4f4afc37ca95" providerId="ADAL" clId="{7C389A19-37E5-4865-A81E-6342921DEF1D}" dt="2019-02-11T16:12:47.690" v="1" actId="478"/>
          <ac:spMkLst>
            <pc:docMk/>
            <pc:sldMk cId="1221552051" sldId="282"/>
            <ac:spMk id="2" creationId="{2A20EAC3-2C3E-45B8-9D09-78BE26D5A13C}"/>
          </ac:spMkLst>
        </pc:spChg>
        <pc:spChg chg="add del mod">
          <ac:chgData name="Thomas POTIN" userId="370cfd8f-157e-4f2e-a000-4f4afc37ca95" providerId="ADAL" clId="{7C389A19-37E5-4865-A81E-6342921DEF1D}" dt="2019-02-11T16:13:13.683" v="9" actId="478"/>
          <ac:spMkLst>
            <pc:docMk/>
            <pc:sldMk cId="1221552051" sldId="282"/>
            <ac:spMk id="7" creationId="{139B9FE9-3FEC-49E3-876D-DC86DD5A1139}"/>
          </ac:spMkLst>
        </pc:spChg>
        <pc:spChg chg="add del mod">
          <ac:chgData name="Thomas POTIN" userId="370cfd8f-157e-4f2e-a000-4f4afc37ca95" providerId="ADAL" clId="{7C389A19-37E5-4865-A81E-6342921DEF1D}" dt="2019-02-11T16:13:03.429" v="6" actId="478"/>
          <ac:spMkLst>
            <pc:docMk/>
            <pc:sldMk cId="1221552051" sldId="282"/>
            <ac:spMk id="9" creationId="{4914676B-F429-48BB-91FE-DCA684036F8C}"/>
          </ac:spMkLst>
        </pc:spChg>
        <pc:spChg chg="add mod">
          <ac:chgData name="Thomas POTIN" userId="370cfd8f-157e-4f2e-a000-4f4afc37ca95" providerId="ADAL" clId="{7C389A19-37E5-4865-A81E-6342921DEF1D}" dt="2019-02-11T16:15:39.534" v="65" actId="1076"/>
          <ac:spMkLst>
            <pc:docMk/>
            <pc:sldMk cId="1221552051" sldId="282"/>
            <ac:spMk id="10" creationId="{E683C8E4-6594-4C3D-951A-BF6FF4E73AEF}"/>
          </ac:spMkLst>
        </pc:spChg>
        <pc:spChg chg="del">
          <ac:chgData name="Thomas POTIN" userId="370cfd8f-157e-4f2e-a000-4f4afc37ca95" providerId="ADAL" clId="{7C389A19-37E5-4865-A81E-6342921DEF1D}" dt="2019-02-11T16:12:50.664" v="2" actId="478"/>
          <ac:spMkLst>
            <pc:docMk/>
            <pc:sldMk cId="1221552051" sldId="282"/>
            <ac:spMk id="12" creationId="{56175269-3DC2-4829-ACBB-12F8E8595D02}"/>
          </ac:spMkLst>
        </pc:spChg>
        <pc:picChg chg="mod">
          <ac:chgData name="Thomas POTIN" userId="370cfd8f-157e-4f2e-a000-4f4afc37ca95" providerId="ADAL" clId="{7C389A19-37E5-4865-A81E-6342921DEF1D}" dt="2019-02-11T16:14:30.917" v="31" actId="1076"/>
          <ac:picMkLst>
            <pc:docMk/>
            <pc:sldMk cId="1221552051" sldId="282"/>
            <ac:picMk id="1026" creationId="{8095043F-430B-4C1F-BAF4-2A6AA2E71461}"/>
          </ac:picMkLst>
        </pc:picChg>
        <pc:picChg chg="mod">
          <ac:chgData name="Thomas POTIN" userId="370cfd8f-157e-4f2e-a000-4f4afc37ca95" providerId="ADAL" clId="{7C389A19-37E5-4865-A81E-6342921DEF1D}" dt="2019-02-11T16:14:09.877" v="26" actId="14100"/>
          <ac:picMkLst>
            <pc:docMk/>
            <pc:sldMk cId="1221552051" sldId="282"/>
            <ac:picMk id="1030" creationId="{088832B2-6B28-4065-B976-FD2B8850641A}"/>
          </ac:picMkLst>
        </pc:picChg>
        <pc:picChg chg="mod">
          <ac:chgData name="Thomas POTIN" userId="370cfd8f-157e-4f2e-a000-4f4afc37ca95" providerId="ADAL" clId="{7C389A19-37E5-4865-A81E-6342921DEF1D}" dt="2019-02-11T16:14:24.334" v="29" actId="1076"/>
          <ac:picMkLst>
            <pc:docMk/>
            <pc:sldMk cId="1221552051" sldId="282"/>
            <ac:picMk id="1032" creationId="{4936EA1C-510E-4F9C-B0B9-82DB4A2B9990}"/>
          </ac:picMkLst>
        </pc:picChg>
        <pc:picChg chg="mod">
          <ac:chgData name="Thomas POTIN" userId="370cfd8f-157e-4f2e-a000-4f4afc37ca95" providerId="ADAL" clId="{7C389A19-37E5-4865-A81E-6342921DEF1D}" dt="2019-02-11T16:14:27.990" v="30" actId="1076"/>
          <ac:picMkLst>
            <pc:docMk/>
            <pc:sldMk cId="1221552051" sldId="282"/>
            <ac:picMk id="1034" creationId="{0413E2FD-9A7F-496B-907C-1DE507DDC213}"/>
          </ac:picMkLst>
        </pc:picChg>
        <pc:picChg chg="mod">
          <ac:chgData name="Thomas POTIN" userId="370cfd8f-157e-4f2e-a000-4f4afc37ca95" providerId="ADAL" clId="{7C389A19-37E5-4865-A81E-6342921DEF1D}" dt="2019-02-11T16:13:22.126" v="11" actId="1076"/>
          <ac:picMkLst>
            <pc:docMk/>
            <pc:sldMk cId="1221552051" sldId="282"/>
            <ac:picMk id="4098" creationId="{7E67A48B-AA34-4105-A9AE-3B9C39537217}"/>
          </ac:picMkLst>
        </pc:picChg>
        <pc:picChg chg="add del">
          <ac:chgData name="Thomas POTIN" userId="370cfd8f-157e-4f2e-a000-4f4afc37ca95" providerId="ADAL" clId="{7C389A19-37E5-4865-A81E-6342921DEF1D}" dt="2019-02-11T16:12:57.659" v="4" actId="478"/>
          <ac:picMkLst>
            <pc:docMk/>
            <pc:sldMk cId="1221552051" sldId="282"/>
            <ac:picMk id="4100" creationId="{5098F9AD-8C4C-48DE-A865-A149FE95F84E}"/>
          </ac:picMkLst>
        </pc:picChg>
      </pc:sldChg>
    </pc:docChg>
  </pc:docChgLst>
  <pc:docChgLst>
    <pc:chgData name="thomas potin" userId="c3ddd77470036e62" providerId="LiveId" clId="{0F7AF369-17AF-4B7D-B25B-0AAC848879C7}"/>
    <pc:docChg chg="modSld">
      <pc:chgData name="thomas potin" userId="c3ddd77470036e62" providerId="LiveId" clId="{0F7AF369-17AF-4B7D-B25B-0AAC848879C7}" dt="2019-02-11T16:08:16.274" v="47" actId="20577"/>
      <pc:docMkLst>
        <pc:docMk/>
      </pc:docMkLst>
      <pc:sldChg chg="modSp">
        <pc:chgData name="thomas potin" userId="c3ddd77470036e62" providerId="LiveId" clId="{0F7AF369-17AF-4B7D-B25B-0AAC848879C7}" dt="2019-02-11T16:08:16.274" v="47" actId="20577"/>
        <pc:sldMkLst>
          <pc:docMk/>
          <pc:sldMk cId="4104948627" sldId="258"/>
        </pc:sldMkLst>
        <pc:graphicFrameChg chg="mod">
          <ac:chgData name="thomas potin" userId="c3ddd77470036e62" providerId="LiveId" clId="{0F7AF369-17AF-4B7D-B25B-0AAC848879C7}" dt="2019-02-11T16:08:16.274" v="47" actId="20577"/>
          <ac:graphicFrameMkLst>
            <pc:docMk/>
            <pc:sldMk cId="4104948627" sldId="258"/>
            <ac:graphicFrameMk id="5139" creationId="{258B576B-D080-42E4-A3E0-04C22A1B629A}"/>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48FB5F-B66B-4B9F-AF60-65C8750D8545}" type="doc">
      <dgm:prSet loTypeId="urn:microsoft.com/office/officeart/2005/8/layout/chart3" loCatId="cycle" qsTypeId="urn:microsoft.com/office/officeart/2005/8/quickstyle/simple5" qsCatId="simple" csTypeId="urn:microsoft.com/office/officeart/2005/8/colors/colorful2" csCatId="colorful" phldr="1"/>
      <dgm:spPr/>
      <dgm:t>
        <a:bodyPr/>
        <a:lstStyle/>
        <a:p>
          <a:endParaRPr lang="en-US"/>
        </a:p>
      </dgm:t>
    </dgm:pt>
    <dgm:pt modelId="{54D46158-9820-449F-BBFC-98C663B6F86C}">
      <dgm:prSet/>
      <dgm:spPr/>
      <dgm:t>
        <a:bodyPr/>
        <a:lstStyle/>
        <a:p>
          <a:r>
            <a:rPr lang="fr-FR"/>
            <a:t>Horizon</a:t>
          </a:r>
          <a:endParaRPr lang="en-US"/>
        </a:p>
      </dgm:t>
    </dgm:pt>
    <dgm:pt modelId="{C6243C3B-C734-481C-8E65-CE2586274973}" type="parTrans" cxnId="{AD9A6545-AF3E-4D73-AD5E-7338E0C179D5}">
      <dgm:prSet/>
      <dgm:spPr/>
      <dgm:t>
        <a:bodyPr/>
        <a:lstStyle/>
        <a:p>
          <a:endParaRPr lang="en-US"/>
        </a:p>
      </dgm:t>
    </dgm:pt>
    <dgm:pt modelId="{0B5D779B-BD18-4634-99E0-ED49E6DFBEB2}" type="sibTrans" cxnId="{AD9A6545-AF3E-4D73-AD5E-7338E0C179D5}">
      <dgm:prSet/>
      <dgm:spPr/>
      <dgm:t>
        <a:bodyPr/>
        <a:lstStyle/>
        <a:p>
          <a:endParaRPr lang="en-US"/>
        </a:p>
      </dgm:t>
    </dgm:pt>
    <dgm:pt modelId="{7A3D172B-BB5D-45AC-BEAE-A9C455998B87}">
      <dgm:prSet/>
      <dgm:spPr/>
      <dgm:t>
        <a:bodyPr/>
        <a:lstStyle/>
        <a:p>
          <a:r>
            <a:rPr lang="fr-FR"/>
            <a:t>Votre besoin</a:t>
          </a:r>
          <a:endParaRPr lang="en-US"/>
        </a:p>
      </dgm:t>
    </dgm:pt>
    <dgm:pt modelId="{0ADF8FBF-131B-41AD-BD2F-B80B41D5DFEE}" type="parTrans" cxnId="{B76347AC-9332-4129-8784-9F5B08B7A45F}">
      <dgm:prSet/>
      <dgm:spPr/>
      <dgm:t>
        <a:bodyPr/>
        <a:lstStyle/>
        <a:p>
          <a:endParaRPr lang="en-US"/>
        </a:p>
      </dgm:t>
    </dgm:pt>
    <dgm:pt modelId="{C14D041B-91A6-4C4F-9497-A706316C05F4}" type="sibTrans" cxnId="{B76347AC-9332-4129-8784-9F5B08B7A45F}">
      <dgm:prSet/>
      <dgm:spPr/>
      <dgm:t>
        <a:bodyPr/>
        <a:lstStyle/>
        <a:p>
          <a:endParaRPr lang="en-US"/>
        </a:p>
      </dgm:t>
    </dgm:pt>
    <dgm:pt modelId="{894E1467-5C92-45CB-8DC2-77B2B43E0DCD}">
      <dgm:prSet/>
      <dgm:spPr/>
      <dgm:t>
        <a:bodyPr/>
        <a:lstStyle/>
        <a:p>
          <a:r>
            <a:rPr lang="fr-FR"/>
            <a:t>Présentation de la solution</a:t>
          </a:r>
          <a:endParaRPr lang="en-US"/>
        </a:p>
      </dgm:t>
    </dgm:pt>
    <dgm:pt modelId="{C07D4E02-FB23-4688-9BEF-4C780D43FE0A}" type="parTrans" cxnId="{87B6021C-A012-45CB-8A9A-6C06942D32B4}">
      <dgm:prSet/>
      <dgm:spPr/>
      <dgm:t>
        <a:bodyPr/>
        <a:lstStyle/>
        <a:p>
          <a:endParaRPr lang="en-US"/>
        </a:p>
      </dgm:t>
    </dgm:pt>
    <dgm:pt modelId="{4C6AE3C5-21A0-4BA3-B0E5-71C5E1CED2E4}" type="sibTrans" cxnId="{87B6021C-A012-45CB-8A9A-6C06942D32B4}">
      <dgm:prSet/>
      <dgm:spPr/>
      <dgm:t>
        <a:bodyPr/>
        <a:lstStyle/>
        <a:p>
          <a:endParaRPr lang="en-US"/>
        </a:p>
      </dgm:t>
    </dgm:pt>
    <dgm:pt modelId="{DD39BF04-3E34-41FE-8BEC-04424382E1B4}">
      <dgm:prSet/>
      <dgm:spPr/>
      <dgm:t>
        <a:bodyPr/>
        <a:lstStyle/>
        <a:p>
          <a:r>
            <a:rPr lang="fr-FR"/>
            <a:t>Focus module 2</a:t>
          </a:r>
          <a:endParaRPr lang="en-US"/>
        </a:p>
      </dgm:t>
    </dgm:pt>
    <dgm:pt modelId="{2DA124A6-1B7A-4390-B9DC-F3CADDAB0BF5}" type="parTrans" cxnId="{BC54A258-27BA-4B3E-A3C7-1A02436CC914}">
      <dgm:prSet/>
      <dgm:spPr/>
      <dgm:t>
        <a:bodyPr/>
        <a:lstStyle/>
        <a:p>
          <a:endParaRPr lang="en-US"/>
        </a:p>
      </dgm:t>
    </dgm:pt>
    <dgm:pt modelId="{C563FCB6-E179-4533-92CF-686262B71ACD}" type="sibTrans" cxnId="{BC54A258-27BA-4B3E-A3C7-1A02436CC914}">
      <dgm:prSet/>
      <dgm:spPr/>
      <dgm:t>
        <a:bodyPr/>
        <a:lstStyle/>
        <a:p>
          <a:endParaRPr lang="en-US"/>
        </a:p>
      </dgm:t>
    </dgm:pt>
    <dgm:pt modelId="{511155F0-FB90-4C24-BD82-052FA92288A8}">
      <dgm:prSet/>
      <dgm:spPr/>
      <dgm:t>
        <a:bodyPr/>
        <a:lstStyle/>
        <a:p>
          <a:r>
            <a:rPr lang="fr-FR"/>
            <a:t>Focus module 3</a:t>
          </a:r>
          <a:endParaRPr lang="en-US"/>
        </a:p>
      </dgm:t>
    </dgm:pt>
    <dgm:pt modelId="{A6A66875-17C9-400E-93B2-D10E6C1E1123}" type="parTrans" cxnId="{ECC51C4F-89B6-4517-A671-EE0EB3677141}">
      <dgm:prSet/>
      <dgm:spPr/>
      <dgm:t>
        <a:bodyPr/>
        <a:lstStyle/>
        <a:p>
          <a:endParaRPr lang="en-US"/>
        </a:p>
      </dgm:t>
    </dgm:pt>
    <dgm:pt modelId="{5C3BAF48-53A8-4F3F-B61A-29956E9C73B6}" type="sibTrans" cxnId="{ECC51C4F-89B6-4517-A671-EE0EB3677141}">
      <dgm:prSet/>
      <dgm:spPr/>
      <dgm:t>
        <a:bodyPr/>
        <a:lstStyle/>
        <a:p>
          <a:endParaRPr lang="en-US"/>
        </a:p>
      </dgm:t>
    </dgm:pt>
    <dgm:pt modelId="{AB53F80A-357A-49FD-A981-907F5916343A}">
      <dgm:prSet/>
      <dgm:spPr/>
      <dgm:t>
        <a:bodyPr/>
        <a:lstStyle/>
        <a:p>
          <a:r>
            <a:rPr lang="fr-FR"/>
            <a:t>Organisation de la prestation</a:t>
          </a:r>
          <a:endParaRPr lang="en-US"/>
        </a:p>
      </dgm:t>
    </dgm:pt>
    <dgm:pt modelId="{8C0990E5-0130-4EFA-8906-0DA0A4252E80}" type="parTrans" cxnId="{527F0B78-FEC4-4801-9DA5-8D855B952C21}">
      <dgm:prSet/>
      <dgm:spPr/>
      <dgm:t>
        <a:bodyPr/>
        <a:lstStyle/>
        <a:p>
          <a:endParaRPr lang="en-US"/>
        </a:p>
      </dgm:t>
    </dgm:pt>
    <dgm:pt modelId="{63FE8F32-3882-47DE-95C2-9942C05BFA6F}" type="sibTrans" cxnId="{527F0B78-FEC4-4801-9DA5-8D855B952C21}">
      <dgm:prSet/>
      <dgm:spPr/>
      <dgm:t>
        <a:bodyPr/>
        <a:lstStyle/>
        <a:p>
          <a:endParaRPr lang="en-US"/>
        </a:p>
      </dgm:t>
    </dgm:pt>
    <dgm:pt modelId="{69024807-2C7E-4D13-9398-936BB464FC4E}">
      <dgm:prSet/>
      <dgm:spPr/>
      <dgm:t>
        <a:bodyPr/>
        <a:lstStyle/>
        <a:p>
          <a:r>
            <a:rPr lang="fr-FR"/>
            <a:t>Tarifs</a:t>
          </a:r>
          <a:endParaRPr lang="en-US"/>
        </a:p>
      </dgm:t>
    </dgm:pt>
    <dgm:pt modelId="{A521E174-73A4-431E-A14F-162D1A33BB45}" type="parTrans" cxnId="{DA64429C-E823-4AF9-9FDB-EFBC9A041158}">
      <dgm:prSet/>
      <dgm:spPr/>
      <dgm:t>
        <a:bodyPr/>
        <a:lstStyle/>
        <a:p>
          <a:endParaRPr lang="en-US"/>
        </a:p>
      </dgm:t>
    </dgm:pt>
    <dgm:pt modelId="{0B78C276-362D-42CF-84FF-0BDC4F42B835}" type="sibTrans" cxnId="{DA64429C-E823-4AF9-9FDB-EFBC9A041158}">
      <dgm:prSet/>
      <dgm:spPr/>
      <dgm:t>
        <a:bodyPr/>
        <a:lstStyle/>
        <a:p>
          <a:endParaRPr lang="en-US"/>
        </a:p>
      </dgm:t>
    </dgm:pt>
    <dgm:pt modelId="{7DBCACDD-3CDD-44B4-97F0-09B75EC177C3}">
      <dgm:prSet/>
      <dgm:spPr/>
      <dgm:t>
        <a:bodyPr/>
        <a:lstStyle/>
        <a:p>
          <a:r>
            <a:rPr lang="en-US" dirty="0" err="1"/>
            <a:t>Analyse</a:t>
          </a:r>
          <a:r>
            <a:rPr lang="en-US" dirty="0"/>
            <a:t> des </a:t>
          </a:r>
          <a:r>
            <a:rPr lang="en-US" dirty="0" err="1"/>
            <a:t>problématiques</a:t>
          </a:r>
          <a:endParaRPr lang="en-US" dirty="0"/>
        </a:p>
      </dgm:t>
    </dgm:pt>
    <dgm:pt modelId="{7DC1E69B-58A5-41AD-A1DE-876816B74C88}" type="parTrans" cxnId="{5D34A6B1-EAD1-4FA8-A965-942E1CCD3BAC}">
      <dgm:prSet/>
      <dgm:spPr/>
      <dgm:t>
        <a:bodyPr/>
        <a:lstStyle/>
        <a:p>
          <a:endParaRPr lang="fr-FR"/>
        </a:p>
      </dgm:t>
    </dgm:pt>
    <dgm:pt modelId="{4BB43876-88F8-4E0E-AABE-B41EB60451C7}" type="sibTrans" cxnId="{5D34A6B1-EAD1-4FA8-A965-942E1CCD3BAC}">
      <dgm:prSet/>
      <dgm:spPr/>
      <dgm:t>
        <a:bodyPr/>
        <a:lstStyle/>
        <a:p>
          <a:endParaRPr lang="fr-FR"/>
        </a:p>
      </dgm:t>
    </dgm:pt>
    <dgm:pt modelId="{C4D46CA3-1757-4DD0-912E-83A1DD838A38}">
      <dgm:prSet/>
      <dgm:spPr/>
      <dgm:t>
        <a:bodyPr/>
        <a:lstStyle/>
        <a:p>
          <a:r>
            <a:rPr lang="en-US" dirty="0" err="1"/>
            <a:t>Analyse</a:t>
          </a:r>
          <a:r>
            <a:rPr lang="en-US" dirty="0"/>
            <a:t> des </a:t>
          </a:r>
          <a:r>
            <a:rPr lang="en-US" dirty="0" err="1"/>
            <a:t>besoins</a:t>
          </a:r>
          <a:endParaRPr lang="en-US" dirty="0"/>
        </a:p>
      </dgm:t>
    </dgm:pt>
    <dgm:pt modelId="{49BC6080-8E39-4102-9363-A1C42F853886}" type="parTrans" cxnId="{74652FB8-0E51-4CEC-8C28-17D9D5B88D72}">
      <dgm:prSet/>
      <dgm:spPr/>
    </dgm:pt>
    <dgm:pt modelId="{27CEF132-1E1E-4761-9A24-8EBA2D1E183E}" type="sibTrans" cxnId="{74652FB8-0E51-4CEC-8C28-17D9D5B88D72}">
      <dgm:prSet/>
      <dgm:spPr/>
    </dgm:pt>
    <dgm:pt modelId="{0263D8D5-744F-4BD8-A585-91A0C8C3CCE1}" type="pres">
      <dgm:prSet presAssocID="{2848FB5F-B66B-4B9F-AF60-65C8750D8545}" presName="compositeShape" presStyleCnt="0">
        <dgm:presLayoutVars>
          <dgm:chMax val="7"/>
          <dgm:dir/>
          <dgm:resizeHandles val="exact"/>
        </dgm:presLayoutVars>
      </dgm:prSet>
      <dgm:spPr/>
    </dgm:pt>
    <dgm:pt modelId="{01D9B29A-32B7-4C51-A811-F18DA278A24F}" type="pres">
      <dgm:prSet presAssocID="{2848FB5F-B66B-4B9F-AF60-65C8750D8545}" presName="wedge1" presStyleLbl="node1" presStyleIdx="0" presStyleCnt="5"/>
      <dgm:spPr/>
    </dgm:pt>
    <dgm:pt modelId="{691D709B-9F1A-4113-A80B-C73EB7075257}" type="pres">
      <dgm:prSet presAssocID="{2848FB5F-B66B-4B9F-AF60-65C8750D8545}" presName="wedge1Tx" presStyleLbl="node1" presStyleIdx="0" presStyleCnt="5">
        <dgm:presLayoutVars>
          <dgm:chMax val="0"/>
          <dgm:chPref val="0"/>
          <dgm:bulletEnabled val="1"/>
        </dgm:presLayoutVars>
      </dgm:prSet>
      <dgm:spPr/>
    </dgm:pt>
    <dgm:pt modelId="{0122435A-6B51-4785-A57D-BD18F4407B1D}" type="pres">
      <dgm:prSet presAssocID="{2848FB5F-B66B-4B9F-AF60-65C8750D8545}" presName="wedge2" presStyleLbl="node1" presStyleIdx="1" presStyleCnt="5"/>
      <dgm:spPr/>
    </dgm:pt>
    <dgm:pt modelId="{CEF3F428-014D-415A-9066-4C7BD844BE97}" type="pres">
      <dgm:prSet presAssocID="{2848FB5F-B66B-4B9F-AF60-65C8750D8545}" presName="wedge2Tx" presStyleLbl="node1" presStyleIdx="1" presStyleCnt="5">
        <dgm:presLayoutVars>
          <dgm:chMax val="0"/>
          <dgm:chPref val="0"/>
          <dgm:bulletEnabled val="1"/>
        </dgm:presLayoutVars>
      </dgm:prSet>
      <dgm:spPr/>
    </dgm:pt>
    <dgm:pt modelId="{54D3EE7E-1B6C-4C33-BD35-9C2A7C36394D}" type="pres">
      <dgm:prSet presAssocID="{2848FB5F-B66B-4B9F-AF60-65C8750D8545}" presName="wedge3" presStyleLbl="node1" presStyleIdx="2" presStyleCnt="5"/>
      <dgm:spPr/>
    </dgm:pt>
    <dgm:pt modelId="{54215C6E-4E64-4A4A-AD47-76459246F48A}" type="pres">
      <dgm:prSet presAssocID="{2848FB5F-B66B-4B9F-AF60-65C8750D8545}" presName="wedge3Tx" presStyleLbl="node1" presStyleIdx="2" presStyleCnt="5">
        <dgm:presLayoutVars>
          <dgm:chMax val="0"/>
          <dgm:chPref val="0"/>
          <dgm:bulletEnabled val="1"/>
        </dgm:presLayoutVars>
      </dgm:prSet>
      <dgm:spPr/>
    </dgm:pt>
    <dgm:pt modelId="{3C02CE02-E903-4D88-B20A-2107E5429D6A}" type="pres">
      <dgm:prSet presAssocID="{2848FB5F-B66B-4B9F-AF60-65C8750D8545}" presName="wedge4" presStyleLbl="node1" presStyleIdx="3" presStyleCnt="5"/>
      <dgm:spPr/>
    </dgm:pt>
    <dgm:pt modelId="{3937EF03-2915-4673-940C-C587DD37B165}" type="pres">
      <dgm:prSet presAssocID="{2848FB5F-B66B-4B9F-AF60-65C8750D8545}" presName="wedge4Tx" presStyleLbl="node1" presStyleIdx="3" presStyleCnt="5">
        <dgm:presLayoutVars>
          <dgm:chMax val="0"/>
          <dgm:chPref val="0"/>
          <dgm:bulletEnabled val="1"/>
        </dgm:presLayoutVars>
      </dgm:prSet>
      <dgm:spPr/>
    </dgm:pt>
    <dgm:pt modelId="{FFA57B1D-F2EF-491F-902C-30252DB07093}" type="pres">
      <dgm:prSet presAssocID="{2848FB5F-B66B-4B9F-AF60-65C8750D8545}" presName="wedge5" presStyleLbl="node1" presStyleIdx="4" presStyleCnt="5"/>
      <dgm:spPr/>
    </dgm:pt>
    <dgm:pt modelId="{538ACDD6-6C66-4924-B5F6-D55E53ED5FC8}" type="pres">
      <dgm:prSet presAssocID="{2848FB5F-B66B-4B9F-AF60-65C8750D8545}" presName="wedge5Tx" presStyleLbl="node1" presStyleIdx="4" presStyleCnt="5">
        <dgm:presLayoutVars>
          <dgm:chMax val="0"/>
          <dgm:chPref val="0"/>
          <dgm:bulletEnabled val="1"/>
        </dgm:presLayoutVars>
      </dgm:prSet>
      <dgm:spPr/>
    </dgm:pt>
  </dgm:ptLst>
  <dgm:cxnLst>
    <dgm:cxn modelId="{EFE58704-CE5A-4323-8DD1-488762D0085C}" type="presOf" srcId="{DD39BF04-3E34-41FE-8BEC-04424382E1B4}" destId="{54D3EE7E-1B6C-4C33-BD35-9C2A7C36394D}" srcOrd="0" destOrd="1" presId="urn:microsoft.com/office/officeart/2005/8/layout/chart3"/>
    <dgm:cxn modelId="{A0098C06-EE6B-4A06-909E-272B29978D6B}" type="presOf" srcId="{7A3D172B-BB5D-45AC-BEAE-A9C455998B87}" destId="{0122435A-6B51-4785-A57D-BD18F4407B1D}" srcOrd="0" destOrd="0" presId="urn:microsoft.com/office/officeart/2005/8/layout/chart3"/>
    <dgm:cxn modelId="{87B6021C-A012-45CB-8A9A-6C06942D32B4}" srcId="{2848FB5F-B66B-4B9F-AF60-65C8750D8545}" destId="{894E1467-5C92-45CB-8DC2-77B2B43E0DCD}" srcOrd="2" destOrd="0" parTransId="{C07D4E02-FB23-4688-9BEF-4C780D43FE0A}" sibTransId="{4C6AE3C5-21A0-4BA3-B0E5-71C5E1CED2E4}"/>
    <dgm:cxn modelId="{D87AFD20-1EBF-407F-83AE-3E9FF0B424E1}" type="presOf" srcId="{C4D46CA3-1757-4DD0-912E-83A1DD838A38}" destId="{CEF3F428-014D-415A-9066-4C7BD844BE97}" srcOrd="1" destOrd="2" presId="urn:microsoft.com/office/officeart/2005/8/layout/chart3"/>
    <dgm:cxn modelId="{7E0F2922-0ADF-45AB-A1D5-4E5C257D9A59}" type="presOf" srcId="{894E1467-5C92-45CB-8DC2-77B2B43E0DCD}" destId="{54215C6E-4E64-4A4A-AD47-76459246F48A}" srcOrd="1" destOrd="0" presId="urn:microsoft.com/office/officeart/2005/8/layout/chart3"/>
    <dgm:cxn modelId="{08322922-9DC6-4F3D-9BF9-90B7DBA13625}" type="presOf" srcId="{511155F0-FB90-4C24-BD82-052FA92288A8}" destId="{54215C6E-4E64-4A4A-AD47-76459246F48A}" srcOrd="1" destOrd="2" presId="urn:microsoft.com/office/officeart/2005/8/layout/chart3"/>
    <dgm:cxn modelId="{E9BE1E29-8C54-4AC7-8A45-307646F65181}" type="presOf" srcId="{894E1467-5C92-45CB-8DC2-77B2B43E0DCD}" destId="{54D3EE7E-1B6C-4C33-BD35-9C2A7C36394D}" srcOrd="0" destOrd="0" presId="urn:microsoft.com/office/officeart/2005/8/layout/chart3"/>
    <dgm:cxn modelId="{38326D3B-8712-415E-8E94-B739F2EB094D}" type="presOf" srcId="{2848FB5F-B66B-4B9F-AF60-65C8750D8545}" destId="{0263D8D5-744F-4BD8-A585-91A0C8C3CCE1}" srcOrd="0" destOrd="0" presId="urn:microsoft.com/office/officeart/2005/8/layout/chart3"/>
    <dgm:cxn modelId="{A9618F3C-3791-4CE7-A2AA-DDCDCA7A0BEA}" type="presOf" srcId="{AB53F80A-357A-49FD-A981-907F5916343A}" destId="{3937EF03-2915-4673-940C-C587DD37B165}" srcOrd="1" destOrd="0" presId="urn:microsoft.com/office/officeart/2005/8/layout/chart3"/>
    <dgm:cxn modelId="{D54FEE63-8CB0-4D7C-B833-A648A4521B69}" type="presOf" srcId="{69024807-2C7E-4D13-9398-936BB464FC4E}" destId="{538ACDD6-6C66-4924-B5F6-D55E53ED5FC8}" srcOrd="1" destOrd="0" presId="urn:microsoft.com/office/officeart/2005/8/layout/chart3"/>
    <dgm:cxn modelId="{AD9A6545-AF3E-4D73-AD5E-7338E0C179D5}" srcId="{2848FB5F-B66B-4B9F-AF60-65C8750D8545}" destId="{54D46158-9820-449F-BBFC-98C663B6F86C}" srcOrd="0" destOrd="0" parTransId="{C6243C3B-C734-481C-8E65-CE2586274973}" sibTransId="{0B5D779B-BD18-4634-99E0-ED49E6DFBEB2}"/>
    <dgm:cxn modelId="{ECC51C4F-89B6-4517-A671-EE0EB3677141}" srcId="{894E1467-5C92-45CB-8DC2-77B2B43E0DCD}" destId="{511155F0-FB90-4C24-BD82-052FA92288A8}" srcOrd="1" destOrd="0" parTransId="{A6A66875-17C9-400E-93B2-D10E6C1E1123}" sibTransId="{5C3BAF48-53A8-4F3F-B61A-29956E9C73B6}"/>
    <dgm:cxn modelId="{F4AAB34F-23B6-4519-9E22-10228E92C9D7}" type="presOf" srcId="{C4D46CA3-1757-4DD0-912E-83A1DD838A38}" destId="{0122435A-6B51-4785-A57D-BD18F4407B1D}" srcOrd="0" destOrd="2" presId="urn:microsoft.com/office/officeart/2005/8/layout/chart3"/>
    <dgm:cxn modelId="{AD898952-ED9B-4212-B8C4-CDD8390C2631}" type="presOf" srcId="{69024807-2C7E-4D13-9398-936BB464FC4E}" destId="{FFA57B1D-F2EF-491F-902C-30252DB07093}" srcOrd="0" destOrd="0" presId="urn:microsoft.com/office/officeart/2005/8/layout/chart3"/>
    <dgm:cxn modelId="{527F0B78-FEC4-4801-9DA5-8D855B952C21}" srcId="{2848FB5F-B66B-4B9F-AF60-65C8750D8545}" destId="{AB53F80A-357A-49FD-A981-907F5916343A}" srcOrd="3" destOrd="0" parTransId="{8C0990E5-0130-4EFA-8906-0DA0A4252E80}" sibTransId="{63FE8F32-3882-47DE-95C2-9942C05BFA6F}"/>
    <dgm:cxn modelId="{BC54A258-27BA-4B3E-A3C7-1A02436CC914}" srcId="{894E1467-5C92-45CB-8DC2-77B2B43E0DCD}" destId="{DD39BF04-3E34-41FE-8BEC-04424382E1B4}" srcOrd="0" destOrd="0" parTransId="{2DA124A6-1B7A-4390-B9DC-F3CADDAB0BF5}" sibTransId="{C563FCB6-E179-4533-92CF-686262B71ACD}"/>
    <dgm:cxn modelId="{63E9D67C-7B09-404D-BCE6-430FAAA1FD71}" type="presOf" srcId="{7DBCACDD-3CDD-44B4-97F0-09B75EC177C3}" destId="{0122435A-6B51-4785-A57D-BD18F4407B1D}" srcOrd="0" destOrd="1" presId="urn:microsoft.com/office/officeart/2005/8/layout/chart3"/>
    <dgm:cxn modelId="{0D3CCA8A-719F-42F2-B559-A8B889B870A9}" type="presOf" srcId="{54D46158-9820-449F-BBFC-98C663B6F86C}" destId="{01D9B29A-32B7-4C51-A811-F18DA278A24F}" srcOrd="0" destOrd="0" presId="urn:microsoft.com/office/officeart/2005/8/layout/chart3"/>
    <dgm:cxn modelId="{DA64429C-E823-4AF9-9FDB-EFBC9A041158}" srcId="{2848FB5F-B66B-4B9F-AF60-65C8750D8545}" destId="{69024807-2C7E-4D13-9398-936BB464FC4E}" srcOrd="4" destOrd="0" parTransId="{A521E174-73A4-431E-A14F-162D1A33BB45}" sibTransId="{0B78C276-362D-42CF-84FF-0BDC4F42B835}"/>
    <dgm:cxn modelId="{1CF7629F-2064-4A91-9A1A-4C21F0AE0CC8}" type="presOf" srcId="{7DBCACDD-3CDD-44B4-97F0-09B75EC177C3}" destId="{CEF3F428-014D-415A-9066-4C7BD844BE97}" srcOrd="1" destOrd="1" presId="urn:microsoft.com/office/officeart/2005/8/layout/chart3"/>
    <dgm:cxn modelId="{9BE959A8-CB51-42E5-9C5E-A605AF52E570}" type="presOf" srcId="{DD39BF04-3E34-41FE-8BEC-04424382E1B4}" destId="{54215C6E-4E64-4A4A-AD47-76459246F48A}" srcOrd="1" destOrd="1" presId="urn:microsoft.com/office/officeart/2005/8/layout/chart3"/>
    <dgm:cxn modelId="{B76347AC-9332-4129-8784-9F5B08B7A45F}" srcId="{2848FB5F-B66B-4B9F-AF60-65C8750D8545}" destId="{7A3D172B-BB5D-45AC-BEAE-A9C455998B87}" srcOrd="1" destOrd="0" parTransId="{0ADF8FBF-131B-41AD-BD2F-B80B41D5DFEE}" sibTransId="{C14D041B-91A6-4C4F-9497-A706316C05F4}"/>
    <dgm:cxn modelId="{A8FD0DAE-DD39-41A6-89EE-DBCC08F625A1}" type="presOf" srcId="{AB53F80A-357A-49FD-A981-907F5916343A}" destId="{3C02CE02-E903-4D88-B20A-2107E5429D6A}" srcOrd="0" destOrd="0" presId="urn:microsoft.com/office/officeart/2005/8/layout/chart3"/>
    <dgm:cxn modelId="{5D34A6B1-EAD1-4FA8-A965-942E1CCD3BAC}" srcId="{7A3D172B-BB5D-45AC-BEAE-A9C455998B87}" destId="{7DBCACDD-3CDD-44B4-97F0-09B75EC177C3}" srcOrd="0" destOrd="0" parTransId="{7DC1E69B-58A5-41AD-A1DE-876816B74C88}" sibTransId="{4BB43876-88F8-4E0E-AABE-B41EB60451C7}"/>
    <dgm:cxn modelId="{74652FB8-0E51-4CEC-8C28-17D9D5B88D72}" srcId="{7A3D172B-BB5D-45AC-BEAE-A9C455998B87}" destId="{C4D46CA3-1757-4DD0-912E-83A1DD838A38}" srcOrd="1" destOrd="0" parTransId="{49BC6080-8E39-4102-9363-A1C42F853886}" sibTransId="{27CEF132-1E1E-4761-9A24-8EBA2D1E183E}"/>
    <dgm:cxn modelId="{1C60A2C4-E79F-4890-AA25-38755A4324EE}" type="presOf" srcId="{54D46158-9820-449F-BBFC-98C663B6F86C}" destId="{691D709B-9F1A-4113-A80B-C73EB7075257}" srcOrd="1" destOrd="0" presId="urn:microsoft.com/office/officeart/2005/8/layout/chart3"/>
    <dgm:cxn modelId="{2C4289D9-DF0B-4C55-860A-E05321E0B28D}" type="presOf" srcId="{511155F0-FB90-4C24-BD82-052FA92288A8}" destId="{54D3EE7E-1B6C-4C33-BD35-9C2A7C36394D}" srcOrd="0" destOrd="2" presId="urn:microsoft.com/office/officeart/2005/8/layout/chart3"/>
    <dgm:cxn modelId="{D98293EE-1A8F-4C34-BEA5-735EACB22711}" type="presOf" srcId="{7A3D172B-BB5D-45AC-BEAE-A9C455998B87}" destId="{CEF3F428-014D-415A-9066-4C7BD844BE97}" srcOrd="1" destOrd="0" presId="urn:microsoft.com/office/officeart/2005/8/layout/chart3"/>
    <dgm:cxn modelId="{5E760ED3-D3DB-4A49-A5D0-BC0B2F0D5F62}" type="presParOf" srcId="{0263D8D5-744F-4BD8-A585-91A0C8C3CCE1}" destId="{01D9B29A-32B7-4C51-A811-F18DA278A24F}" srcOrd="0" destOrd="0" presId="urn:microsoft.com/office/officeart/2005/8/layout/chart3"/>
    <dgm:cxn modelId="{402DE482-FABF-440B-B1FD-A5BB0AF94B2B}" type="presParOf" srcId="{0263D8D5-744F-4BD8-A585-91A0C8C3CCE1}" destId="{691D709B-9F1A-4113-A80B-C73EB7075257}" srcOrd="1" destOrd="0" presId="urn:microsoft.com/office/officeart/2005/8/layout/chart3"/>
    <dgm:cxn modelId="{83064B1A-0986-440C-A986-21B798019E47}" type="presParOf" srcId="{0263D8D5-744F-4BD8-A585-91A0C8C3CCE1}" destId="{0122435A-6B51-4785-A57D-BD18F4407B1D}" srcOrd="2" destOrd="0" presId="urn:microsoft.com/office/officeart/2005/8/layout/chart3"/>
    <dgm:cxn modelId="{B0606E4F-C9E3-4680-B94D-9A147A1A9DCC}" type="presParOf" srcId="{0263D8D5-744F-4BD8-A585-91A0C8C3CCE1}" destId="{CEF3F428-014D-415A-9066-4C7BD844BE97}" srcOrd="3" destOrd="0" presId="urn:microsoft.com/office/officeart/2005/8/layout/chart3"/>
    <dgm:cxn modelId="{2E67D648-34EC-4163-A18D-184892F5B5AD}" type="presParOf" srcId="{0263D8D5-744F-4BD8-A585-91A0C8C3CCE1}" destId="{54D3EE7E-1B6C-4C33-BD35-9C2A7C36394D}" srcOrd="4" destOrd="0" presId="urn:microsoft.com/office/officeart/2005/8/layout/chart3"/>
    <dgm:cxn modelId="{9AE8CB61-E0EA-4D5D-BADE-5417DADE923B}" type="presParOf" srcId="{0263D8D5-744F-4BD8-A585-91A0C8C3CCE1}" destId="{54215C6E-4E64-4A4A-AD47-76459246F48A}" srcOrd="5" destOrd="0" presId="urn:microsoft.com/office/officeart/2005/8/layout/chart3"/>
    <dgm:cxn modelId="{4B5F62B8-D847-4830-8EA7-AAA3757AD723}" type="presParOf" srcId="{0263D8D5-744F-4BD8-A585-91A0C8C3CCE1}" destId="{3C02CE02-E903-4D88-B20A-2107E5429D6A}" srcOrd="6" destOrd="0" presId="urn:microsoft.com/office/officeart/2005/8/layout/chart3"/>
    <dgm:cxn modelId="{2038BCAF-8ECC-431D-ADCA-BCCE5A4CE571}" type="presParOf" srcId="{0263D8D5-744F-4BD8-A585-91A0C8C3CCE1}" destId="{3937EF03-2915-4673-940C-C587DD37B165}" srcOrd="7" destOrd="0" presId="urn:microsoft.com/office/officeart/2005/8/layout/chart3"/>
    <dgm:cxn modelId="{DEE97028-5CCF-4EAD-B011-762E6DC5A493}" type="presParOf" srcId="{0263D8D5-744F-4BD8-A585-91A0C8C3CCE1}" destId="{FFA57B1D-F2EF-491F-902C-30252DB07093}" srcOrd="8" destOrd="0" presId="urn:microsoft.com/office/officeart/2005/8/layout/chart3"/>
    <dgm:cxn modelId="{8B29DC07-EEF9-4A37-A3EF-2DC6F5C6C76E}" type="presParOf" srcId="{0263D8D5-744F-4BD8-A585-91A0C8C3CCE1}" destId="{538ACDD6-6C66-4924-B5F6-D55E53ED5FC8}" srcOrd="9"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93A4DA-D300-4479-8342-013D0676FF08}" type="doc">
      <dgm:prSet loTypeId="urn:microsoft.com/office/officeart/2016/7/layout/BasicTimeline" loCatId="process" qsTypeId="urn:microsoft.com/office/officeart/2005/8/quickstyle/simple1" qsCatId="simple" csTypeId="urn:microsoft.com/office/officeart/2005/8/colors/colorful5" csCatId="colorful" phldr="1"/>
      <dgm:spPr/>
      <dgm:t>
        <a:bodyPr/>
        <a:lstStyle/>
        <a:p>
          <a:endParaRPr lang="en-US"/>
        </a:p>
      </dgm:t>
    </dgm:pt>
    <dgm:pt modelId="{A9F73BC7-F366-4769-B8AA-98E9F7234448}">
      <dgm:prSet/>
      <dgm:spPr/>
      <dgm:t>
        <a:bodyPr/>
        <a:lstStyle/>
        <a:p>
          <a:pPr>
            <a:defRPr b="1"/>
          </a:pPr>
          <a:r>
            <a:rPr lang="en-US"/>
            <a:t>1987</a:t>
          </a:r>
        </a:p>
      </dgm:t>
    </dgm:pt>
    <dgm:pt modelId="{5C1290F7-0CEC-41CD-B821-C872D7780FA4}" type="parTrans" cxnId="{3A42C821-4A59-4D05-92CD-1C4A5D13C9ED}">
      <dgm:prSet/>
      <dgm:spPr/>
      <dgm:t>
        <a:bodyPr/>
        <a:lstStyle/>
        <a:p>
          <a:endParaRPr lang="en-US"/>
        </a:p>
      </dgm:t>
    </dgm:pt>
    <dgm:pt modelId="{676E9369-2609-4376-AB74-90A23F421D16}" type="sibTrans" cxnId="{3A42C821-4A59-4D05-92CD-1C4A5D13C9ED}">
      <dgm:prSet/>
      <dgm:spPr/>
      <dgm:t>
        <a:bodyPr/>
        <a:lstStyle/>
        <a:p>
          <a:endParaRPr lang="en-US"/>
        </a:p>
      </dgm:t>
    </dgm:pt>
    <dgm:pt modelId="{3F85211D-F1B8-4CD7-9F43-F0F06866104A}">
      <dgm:prSet/>
      <dgm:spPr/>
      <dgm:t>
        <a:bodyPr/>
        <a:lstStyle/>
        <a:p>
          <a:r>
            <a:rPr lang="en-US" err="1"/>
            <a:t>Création</a:t>
          </a:r>
          <a:r>
            <a:rPr lang="en-US"/>
            <a:t> à Nancy par Eugene PERICOURT</a:t>
          </a:r>
        </a:p>
      </dgm:t>
    </dgm:pt>
    <dgm:pt modelId="{68853738-9562-48FB-A8A8-97B02E8415D9}" type="parTrans" cxnId="{B4F0398E-830F-4E8D-A259-4FD3837A265C}">
      <dgm:prSet/>
      <dgm:spPr/>
      <dgm:t>
        <a:bodyPr/>
        <a:lstStyle/>
        <a:p>
          <a:endParaRPr lang="en-US"/>
        </a:p>
      </dgm:t>
    </dgm:pt>
    <dgm:pt modelId="{C7962918-5A0E-4FB8-B4A4-7CB02C2F450A}" type="sibTrans" cxnId="{B4F0398E-830F-4E8D-A259-4FD3837A265C}">
      <dgm:prSet/>
      <dgm:spPr/>
      <dgm:t>
        <a:bodyPr/>
        <a:lstStyle/>
        <a:p>
          <a:endParaRPr lang="en-US"/>
        </a:p>
      </dgm:t>
    </dgm:pt>
    <dgm:pt modelId="{8DAE09E1-726E-4D95-898A-19EA74E7C68F}">
      <dgm:prSet/>
      <dgm:spPr/>
      <dgm:t>
        <a:bodyPr/>
        <a:lstStyle/>
        <a:p>
          <a:pPr>
            <a:defRPr b="1"/>
          </a:pPr>
          <a:r>
            <a:rPr lang="en-US"/>
            <a:t>1998</a:t>
          </a:r>
        </a:p>
      </dgm:t>
    </dgm:pt>
    <dgm:pt modelId="{5FEE2B4E-CADA-4B2C-A9C5-A5710BFC0CE3}" type="parTrans" cxnId="{93ACAF5A-192B-4C5D-BFC5-23B7FBBBE9BD}">
      <dgm:prSet/>
      <dgm:spPr/>
      <dgm:t>
        <a:bodyPr/>
        <a:lstStyle/>
        <a:p>
          <a:endParaRPr lang="en-US"/>
        </a:p>
      </dgm:t>
    </dgm:pt>
    <dgm:pt modelId="{28C2A16F-ACCC-4386-B59E-B2151226DC2D}" type="sibTrans" cxnId="{93ACAF5A-192B-4C5D-BFC5-23B7FBBBE9BD}">
      <dgm:prSet/>
      <dgm:spPr/>
      <dgm:t>
        <a:bodyPr/>
        <a:lstStyle/>
        <a:p>
          <a:endParaRPr lang="en-US"/>
        </a:p>
      </dgm:t>
    </dgm:pt>
    <dgm:pt modelId="{958BE885-697A-4D30-A20C-B6F2D42A2244}">
      <dgm:prSet/>
      <dgm:spPr/>
      <dgm:t>
        <a:bodyPr/>
        <a:lstStyle/>
        <a:p>
          <a:r>
            <a:rPr lang="en-US" err="1"/>
            <a:t>Ouverture</a:t>
          </a:r>
          <a:r>
            <a:rPr lang="en-US"/>
            <a:t> au </a:t>
          </a:r>
          <a:r>
            <a:rPr lang="en-US" err="1"/>
            <a:t>marché</a:t>
          </a:r>
          <a:r>
            <a:rPr lang="en-US"/>
            <a:t> International</a:t>
          </a:r>
        </a:p>
      </dgm:t>
    </dgm:pt>
    <dgm:pt modelId="{C2055174-B52D-472F-BF66-BF6AAC7575F5}" type="parTrans" cxnId="{D2762BDC-CF73-4B82-9EF2-5DC453CCABF6}">
      <dgm:prSet/>
      <dgm:spPr/>
      <dgm:t>
        <a:bodyPr/>
        <a:lstStyle/>
        <a:p>
          <a:endParaRPr lang="en-US"/>
        </a:p>
      </dgm:t>
    </dgm:pt>
    <dgm:pt modelId="{47DF4E89-8D33-4106-A08D-A3F867405CB7}" type="sibTrans" cxnId="{D2762BDC-CF73-4B82-9EF2-5DC453CCABF6}">
      <dgm:prSet/>
      <dgm:spPr/>
      <dgm:t>
        <a:bodyPr/>
        <a:lstStyle/>
        <a:p>
          <a:endParaRPr lang="en-US"/>
        </a:p>
      </dgm:t>
    </dgm:pt>
    <dgm:pt modelId="{5AD0306C-59AF-4E12-BF80-F1C2959D3BC7}">
      <dgm:prSet/>
      <dgm:spPr/>
      <dgm:t>
        <a:bodyPr/>
        <a:lstStyle/>
        <a:p>
          <a:pPr>
            <a:defRPr b="1"/>
          </a:pPr>
          <a:r>
            <a:rPr lang="en-US"/>
            <a:t>2012</a:t>
          </a:r>
        </a:p>
      </dgm:t>
    </dgm:pt>
    <dgm:pt modelId="{AB95A29B-6A07-4A0D-9535-4412BF2D481E}" type="parTrans" cxnId="{4190C445-0B39-493A-B829-7F74F7E36A88}">
      <dgm:prSet/>
      <dgm:spPr/>
      <dgm:t>
        <a:bodyPr/>
        <a:lstStyle/>
        <a:p>
          <a:endParaRPr lang="en-US"/>
        </a:p>
      </dgm:t>
    </dgm:pt>
    <dgm:pt modelId="{32AFAAF5-C8B3-4E59-B439-43E7784B10AC}" type="sibTrans" cxnId="{4190C445-0B39-493A-B829-7F74F7E36A88}">
      <dgm:prSet/>
      <dgm:spPr/>
      <dgm:t>
        <a:bodyPr/>
        <a:lstStyle/>
        <a:p>
          <a:endParaRPr lang="en-US"/>
        </a:p>
      </dgm:t>
    </dgm:pt>
    <dgm:pt modelId="{744E4AB8-901F-422A-964C-AAA6983CF730}">
      <dgm:prSet/>
      <dgm:spPr/>
      <dgm:t>
        <a:bodyPr/>
        <a:lstStyle/>
        <a:p>
          <a:r>
            <a:rPr lang="en-US" err="1"/>
            <a:t>Partenariat</a:t>
          </a:r>
          <a:r>
            <a:rPr lang="en-US"/>
            <a:t> avec DELL</a:t>
          </a:r>
        </a:p>
      </dgm:t>
    </dgm:pt>
    <dgm:pt modelId="{E9A59D53-D7E1-4EE0-900C-0E7D4B8A81C4}" type="parTrans" cxnId="{CD44DFA0-5EA7-4CF6-BA39-CBB3F701CE81}">
      <dgm:prSet/>
      <dgm:spPr/>
      <dgm:t>
        <a:bodyPr/>
        <a:lstStyle/>
        <a:p>
          <a:endParaRPr lang="en-US"/>
        </a:p>
      </dgm:t>
    </dgm:pt>
    <dgm:pt modelId="{85A5CE26-42E1-4964-9B12-47A2048B1CB2}" type="sibTrans" cxnId="{CD44DFA0-5EA7-4CF6-BA39-CBB3F701CE81}">
      <dgm:prSet/>
      <dgm:spPr/>
      <dgm:t>
        <a:bodyPr/>
        <a:lstStyle/>
        <a:p>
          <a:endParaRPr lang="en-US"/>
        </a:p>
      </dgm:t>
    </dgm:pt>
    <dgm:pt modelId="{F5B69386-683D-4BD2-A04A-477A37918732}">
      <dgm:prSet/>
      <dgm:spPr/>
      <dgm:t>
        <a:bodyPr/>
        <a:lstStyle/>
        <a:p>
          <a:pPr>
            <a:defRPr b="1"/>
          </a:pPr>
          <a:r>
            <a:rPr lang="en-US"/>
            <a:t>2016</a:t>
          </a:r>
        </a:p>
      </dgm:t>
    </dgm:pt>
    <dgm:pt modelId="{2B21FE35-6DE3-4A8C-BBFA-B4DE6A9E51C1}" type="parTrans" cxnId="{8E41DCAE-1DD0-4F96-A2DF-78B4BFFC3581}">
      <dgm:prSet/>
      <dgm:spPr/>
      <dgm:t>
        <a:bodyPr/>
        <a:lstStyle/>
        <a:p>
          <a:endParaRPr lang="fr-FR"/>
        </a:p>
      </dgm:t>
    </dgm:pt>
    <dgm:pt modelId="{35AD3C15-0B03-412A-96E5-CCE0E20DEDC5}" type="sibTrans" cxnId="{8E41DCAE-1DD0-4F96-A2DF-78B4BFFC3581}">
      <dgm:prSet/>
      <dgm:spPr/>
      <dgm:t>
        <a:bodyPr/>
        <a:lstStyle/>
        <a:p>
          <a:endParaRPr lang="fr-FR"/>
        </a:p>
      </dgm:t>
    </dgm:pt>
    <dgm:pt modelId="{45F613EE-CBA5-4B02-BACB-63FCF9AEA45D}">
      <dgm:prSet/>
      <dgm:spPr/>
      <dgm:t>
        <a:bodyPr/>
        <a:lstStyle/>
        <a:p>
          <a:r>
            <a:rPr lang="en-US" err="1"/>
            <a:t>Partenariat</a:t>
          </a:r>
          <a:r>
            <a:rPr lang="en-US"/>
            <a:t> avec DELL EMC</a:t>
          </a:r>
        </a:p>
      </dgm:t>
    </dgm:pt>
    <dgm:pt modelId="{81F51F5E-7E63-455D-A244-301EA2D384E9}" type="parTrans" cxnId="{4CEF0990-F143-44E5-922B-248D797F9CA3}">
      <dgm:prSet/>
      <dgm:spPr/>
      <dgm:t>
        <a:bodyPr/>
        <a:lstStyle/>
        <a:p>
          <a:endParaRPr lang="fr-FR"/>
        </a:p>
      </dgm:t>
    </dgm:pt>
    <dgm:pt modelId="{8A415607-EC20-45C0-A412-5575529DB40F}" type="sibTrans" cxnId="{4CEF0990-F143-44E5-922B-248D797F9CA3}">
      <dgm:prSet/>
      <dgm:spPr/>
      <dgm:t>
        <a:bodyPr/>
        <a:lstStyle/>
        <a:p>
          <a:endParaRPr lang="fr-FR"/>
        </a:p>
      </dgm:t>
    </dgm:pt>
    <dgm:pt modelId="{4179BF3C-AC28-495D-9296-176ED4DC0C11}" type="pres">
      <dgm:prSet presAssocID="{7693A4DA-D300-4479-8342-013D0676FF08}" presName="root" presStyleCnt="0">
        <dgm:presLayoutVars>
          <dgm:chMax/>
          <dgm:chPref/>
          <dgm:animLvl val="lvl"/>
        </dgm:presLayoutVars>
      </dgm:prSet>
      <dgm:spPr/>
    </dgm:pt>
    <dgm:pt modelId="{599F2F5E-733D-458D-AD92-08DCDEF995FF}" type="pres">
      <dgm:prSet presAssocID="{7693A4DA-D300-4479-8342-013D0676FF08}" presName="divider" presStyleLbl="fgAccFollowNode1" presStyleIdx="0" presStyleCnt="1"/>
      <dgm:spPr>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tailEnd type="triangle" w="lg" len="lg"/>
        </a:ln>
        <a:effectLst/>
      </dgm:spPr>
    </dgm:pt>
    <dgm:pt modelId="{C65C02E4-EA8E-4C31-B17E-5C30239474E7}" type="pres">
      <dgm:prSet presAssocID="{7693A4DA-D300-4479-8342-013D0676FF08}" presName="nodes" presStyleCnt="0">
        <dgm:presLayoutVars>
          <dgm:chMax/>
          <dgm:chPref/>
          <dgm:animLvl val="lvl"/>
        </dgm:presLayoutVars>
      </dgm:prSet>
      <dgm:spPr/>
    </dgm:pt>
    <dgm:pt modelId="{5C0727BF-C62E-4487-AE8E-3907788B8236}" type="pres">
      <dgm:prSet presAssocID="{A9F73BC7-F366-4769-B8AA-98E9F7234448}" presName="composite" presStyleCnt="0"/>
      <dgm:spPr/>
    </dgm:pt>
    <dgm:pt modelId="{F9E85F83-EA9D-4CAD-99F0-33323C474613}" type="pres">
      <dgm:prSet presAssocID="{A9F73BC7-F366-4769-B8AA-98E9F7234448}" presName="L1TextContainer" presStyleLbl="revTx" presStyleIdx="0" presStyleCnt="4">
        <dgm:presLayoutVars>
          <dgm:chMax val="1"/>
          <dgm:chPref val="1"/>
          <dgm:bulletEnabled val="1"/>
        </dgm:presLayoutVars>
      </dgm:prSet>
      <dgm:spPr/>
    </dgm:pt>
    <dgm:pt modelId="{EFCDCDC0-7595-4AD0-AE48-B0ACD40A2A70}" type="pres">
      <dgm:prSet presAssocID="{A9F73BC7-F366-4769-B8AA-98E9F7234448}" presName="L2TextContainerWrapper" presStyleCnt="0">
        <dgm:presLayoutVars>
          <dgm:chMax val="0"/>
          <dgm:chPref val="0"/>
          <dgm:bulletEnabled val="1"/>
        </dgm:presLayoutVars>
      </dgm:prSet>
      <dgm:spPr/>
    </dgm:pt>
    <dgm:pt modelId="{8994CE13-417E-4FE9-909B-C9A31D9EB4C7}" type="pres">
      <dgm:prSet presAssocID="{A9F73BC7-F366-4769-B8AA-98E9F7234448}" presName="L2TextContainer" presStyleLbl="bgAcc1" presStyleIdx="0" presStyleCnt="4"/>
      <dgm:spPr/>
    </dgm:pt>
    <dgm:pt modelId="{A326EBB9-8783-4658-BCFD-3554345979AE}" type="pres">
      <dgm:prSet presAssocID="{A9F73BC7-F366-4769-B8AA-98E9F7234448}" presName="FlexibleEmptyPlaceHolder" presStyleCnt="0"/>
      <dgm:spPr/>
    </dgm:pt>
    <dgm:pt modelId="{CE1FA21E-B3B1-4F33-9239-B1F1EF666378}" type="pres">
      <dgm:prSet presAssocID="{A9F73BC7-F366-4769-B8AA-98E9F7234448}" presName="ConnectLine" presStyleLbl="sibTrans1D1" presStyleIdx="0" presStyleCnt="4"/>
      <dgm:spPr>
        <a:noFill/>
        <a:ln w="12700" cap="rnd" cmpd="sng" algn="ctr">
          <a:solidFill>
            <a:schemeClr val="accent5">
              <a:hueOff val="0"/>
              <a:satOff val="0"/>
              <a:lumOff val="0"/>
              <a:alphaOff val="0"/>
            </a:schemeClr>
          </a:solidFill>
          <a:prstDash val="dash"/>
        </a:ln>
        <a:effectLst/>
      </dgm:spPr>
    </dgm:pt>
    <dgm:pt modelId="{E043A293-228E-40F2-AC26-84BD4EEB873D}" type="pres">
      <dgm:prSet presAssocID="{A9F73BC7-F366-4769-B8AA-98E9F7234448}" presName="ConnectorPoint" presStyleLbl="alignNode1" presStyleIdx="0" presStyleCnt="4"/>
      <dgm:spPr/>
    </dgm:pt>
    <dgm:pt modelId="{1FB55D2A-DEFB-438D-AA89-11E25908E951}" type="pres">
      <dgm:prSet presAssocID="{A9F73BC7-F366-4769-B8AA-98E9F7234448}" presName="EmptyPlaceHolder" presStyleCnt="0"/>
      <dgm:spPr/>
    </dgm:pt>
    <dgm:pt modelId="{81DE7A68-8277-455D-9A60-02D6E8D000BD}" type="pres">
      <dgm:prSet presAssocID="{676E9369-2609-4376-AB74-90A23F421D16}" presName="spaceBetweenRectangles" presStyleCnt="0"/>
      <dgm:spPr/>
    </dgm:pt>
    <dgm:pt modelId="{532546E1-236B-43AB-BDDD-6961E4CF4AE6}" type="pres">
      <dgm:prSet presAssocID="{8DAE09E1-726E-4D95-898A-19EA74E7C68F}" presName="composite" presStyleCnt="0"/>
      <dgm:spPr/>
    </dgm:pt>
    <dgm:pt modelId="{B89FB48B-92FE-40CA-9251-AD158DDA5A43}" type="pres">
      <dgm:prSet presAssocID="{8DAE09E1-726E-4D95-898A-19EA74E7C68F}" presName="L1TextContainer" presStyleLbl="revTx" presStyleIdx="1" presStyleCnt="4">
        <dgm:presLayoutVars>
          <dgm:chMax val="1"/>
          <dgm:chPref val="1"/>
          <dgm:bulletEnabled val="1"/>
        </dgm:presLayoutVars>
      </dgm:prSet>
      <dgm:spPr/>
    </dgm:pt>
    <dgm:pt modelId="{CB2E8679-DCD6-439F-BD4B-EFC9653D923F}" type="pres">
      <dgm:prSet presAssocID="{8DAE09E1-726E-4D95-898A-19EA74E7C68F}" presName="L2TextContainerWrapper" presStyleCnt="0">
        <dgm:presLayoutVars>
          <dgm:chMax val="0"/>
          <dgm:chPref val="0"/>
          <dgm:bulletEnabled val="1"/>
        </dgm:presLayoutVars>
      </dgm:prSet>
      <dgm:spPr/>
    </dgm:pt>
    <dgm:pt modelId="{DFD12239-2561-4798-AD29-0D459ED1018E}" type="pres">
      <dgm:prSet presAssocID="{8DAE09E1-726E-4D95-898A-19EA74E7C68F}" presName="L2TextContainer" presStyleLbl="bgAcc1" presStyleIdx="1" presStyleCnt="4"/>
      <dgm:spPr/>
    </dgm:pt>
    <dgm:pt modelId="{073C3F75-3802-4D48-9981-9504E6823BCC}" type="pres">
      <dgm:prSet presAssocID="{8DAE09E1-726E-4D95-898A-19EA74E7C68F}" presName="FlexibleEmptyPlaceHolder" presStyleCnt="0"/>
      <dgm:spPr/>
    </dgm:pt>
    <dgm:pt modelId="{3CD1D50F-38CF-4512-9004-283054B39757}" type="pres">
      <dgm:prSet presAssocID="{8DAE09E1-726E-4D95-898A-19EA74E7C68F}" presName="ConnectLine" presStyleLbl="sibTrans1D1" presStyleIdx="1" presStyleCnt="4"/>
      <dgm:spPr>
        <a:noFill/>
        <a:ln w="12700" cap="rnd" cmpd="sng" algn="ctr">
          <a:solidFill>
            <a:schemeClr val="accent5">
              <a:hueOff val="-612379"/>
              <a:satOff val="90"/>
              <a:lumOff val="-2157"/>
              <a:alphaOff val="0"/>
            </a:schemeClr>
          </a:solidFill>
          <a:prstDash val="dash"/>
        </a:ln>
        <a:effectLst/>
      </dgm:spPr>
    </dgm:pt>
    <dgm:pt modelId="{895330A8-A270-4AE4-86BA-C55F1645EE2A}" type="pres">
      <dgm:prSet presAssocID="{8DAE09E1-726E-4D95-898A-19EA74E7C68F}" presName="ConnectorPoint" presStyleLbl="alignNode1" presStyleIdx="1" presStyleCnt="4"/>
      <dgm:spPr/>
    </dgm:pt>
    <dgm:pt modelId="{3E55CF50-9DC3-478D-A1E7-5197B4CE8B75}" type="pres">
      <dgm:prSet presAssocID="{8DAE09E1-726E-4D95-898A-19EA74E7C68F}" presName="EmptyPlaceHolder" presStyleCnt="0"/>
      <dgm:spPr/>
    </dgm:pt>
    <dgm:pt modelId="{5F65F93E-84BF-4A31-A890-CDE185E2360E}" type="pres">
      <dgm:prSet presAssocID="{28C2A16F-ACCC-4386-B59E-B2151226DC2D}" presName="spaceBetweenRectangles" presStyleCnt="0"/>
      <dgm:spPr/>
    </dgm:pt>
    <dgm:pt modelId="{AC76B92E-9294-486D-AEB4-45BF5699E64C}" type="pres">
      <dgm:prSet presAssocID="{5AD0306C-59AF-4E12-BF80-F1C2959D3BC7}" presName="composite" presStyleCnt="0"/>
      <dgm:spPr/>
    </dgm:pt>
    <dgm:pt modelId="{7567CE05-E5C6-4F34-BE2B-06A4BEACE464}" type="pres">
      <dgm:prSet presAssocID="{5AD0306C-59AF-4E12-BF80-F1C2959D3BC7}" presName="L1TextContainer" presStyleLbl="revTx" presStyleIdx="2" presStyleCnt="4">
        <dgm:presLayoutVars>
          <dgm:chMax val="1"/>
          <dgm:chPref val="1"/>
          <dgm:bulletEnabled val="1"/>
        </dgm:presLayoutVars>
      </dgm:prSet>
      <dgm:spPr/>
    </dgm:pt>
    <dgm:pt modelId="{8B69A507-9635-4D24-B74E-481A954E9A24}" type="pres">
      <dgm:prSet presAssocID="{5AD0306C-59AF-4E12-BF80-F1C2959D3BC7}" presName="L2TextContainerWrapper" presStyleCnt="0">
        <dgm:presLayoutVars>
          <dgm:chMax val="0"/>
          <dgm:chPref val="0"/>
          <dgm:bulletEnabled val="1"/>
        </dgm:presLayoutVars>
      </dgm:prSet>
      <dgm:spPr/>
    </dgm:pt>
    <dgm:pt modelId="{639321A7-ED2A-4C6C-BD89-FF48D542DB08}" type="pres">
      <dgm:prSet presAssocID="{5AD0306C-59AF-4E12-BF80-F1C2959D3BC7}" presName="L2TextContainer" presStyleLbl="bgAcc1" presStyleIdx="2" presStyleCnt="4"/>
      <dgm:spPr/>
    </dgm:pt>
    <dgm:pt modelId="{6385B467-E7C5-4F74-BB6E-66189AFA942D}" type="pres">
      <dgm:prSet presAssocID="{5AD0306C-59AF-4E12-BF80-F1C2959D3BC7}" presName="FlexibleEmptyPlaceHolder" presStyleCnt="0"/>
      <dgm:spPr/>
    </dgm:pt>
    <dgm:pt modelId="{033FC781-91FA-45F9-A63C-8D9D16E1D7C9}" type="pres">
      <dgm:prSet presAssocID="{5AD0306C-59AF-4E12-BF80-F1C2959D3BC7}" presName="ConnectLine" presStyleLbl="sibTrans1D1" presStyleIdx="2" presStyleCnt="4"/>
      <dgm:spPr>
        <a:noFill/>
        <a:ln w="12700" cap="rnd" cmpd="sng" algn="ctr">
          <a:solidFill>
            <a:schemeClr val="accent5">
              <a:hueOff val="-1224758"/>
              <a:satOff val="180"/>
              <a:lumOff val="-4314"/>
              <a:alphaOff val="0"/>
            </a:schemeClr>
          </a:solidFill>
          <a:prstDash val="dash"/>
        </a:ln>
        <a:effectLst/>
      </dgm:spPr>
    </dgm:pt>
    <dgm:pt modelId="{6EBCA541-1739-4003-A602-B7605A256515}" type="pres">
      <dgm:prSet presAssocID="{5AD0306C-59AF-4E12-BF80-F1C2959D3BC7}" presName="ConnectorPoint" presStyleLbl="alignNode1" presStyleIdx="2" presStyleCnt="4"/>
      <dgm:spPr/>
    </dgm:pt>
    <dgm:pt modelId="{94ABE647-3432-41DC-9E37-C82B61927A42}" type="pres">
      <dgm:prSet presAssocID="{5AD0306C-59AF-4E12-BF80-F1C2959D3BC7}" presName="EmptyPlaceHolder" presStyleCnt="0"/>
      <dgm:spPr/>
    </dgm:pt>
    <dgm:pt modelId="{3248C44E-F617-449D-B487-DA34E8263218}" type="pres">
      <dgm:prSet presAssocID="{32AFAAF5-C8B3-4E59-B439-43E7784B10AC}" presName="spaceBetweenRectangles" presStyleCnt="0"/>
      <dgm:spPr/>
    </dgm:pt>
    <dgm:pt modelId="{351B48C7-4A91-4F64-AF09-7C32429836C4}" type="pres">
      <dgm:prSet presAssocID="{F5B69386-683D-4BD2-A04A-477A37918732}" presName="composite" presStyleCnt="0"/>
      <dgm:spPr/>
    </dgm:pt>
    <dgm:pt modelId="{D7D59AC7-5B02-4B9E-95EC-4E33C9C93DFA}" type="pres">
      <dgm:prSet presAssocID="{F5B69386-683D-4BD2-A04A-477A37918732}" presName="L1TextContainer" presStyleLbl="revTx" presStyleIdx="3" presStyleCnt="4">
        <dgm:presLayoutVars>
          <dgm:chMax val="1"/>
          <dgm:chPref val="1"/>
          <dgm:bulletEnabled val="1"/>
        </dgm:presLayoutVars>
      </dgm:prSet>
      <dgm:spPr/>
    </dgm:pt>
    <dgm:pt modelId="{DBFDA955-985B-4BE1-A774-92421DFCC905}" type="pres">
      <dgm:prSet presAssocID="{F5B69386-683D-4BD2-A04A-477A37918732}" presName="L2TextContainerWrapper" presStyleCnt="0">
        <dgm:presLayoutVars>
          <dgm:chMax val="0"/>
          <dgm:chPref val="0"/>
          <dgm:bulletEnabled val="1"/>
        </dgm:presLayoutVars>
      </dgm:prSet>
      <dgm:spPr/>
    </dgm:pt>
    <dgm:pt modelId="{7C52EB60-5D0B-4655-BDB0-89B4C7D5DBA4}" type="pres">
      <dgm:prSet presAssocID="{F5B69386-683D-4BD2-A04A-477A37918732}" presName="L2TextContainer" presStyleLbl="bgAcc1" presStyleIdx="3" presStyleCnt="4"/>
      <dgm:spPr/>
    </dgm:pt>
    <dgm:pt modelId="{26233D0D-C02E-407A-8EED-A4B943349826}" type="pres">
      <dgm:prSet presAssocID="{F5B69386-683D-4BD2-A04A-477A37918732}" presName="FlexibleEmptyPlaceHolder" presStyleCnt="0"/>
      <dgm:spPr/>
    </dgm:pt>
    <dgm:pt modelId="{3DDFDD64-8414-4421-99B7-0D8F9A29F4F9}" type="pres">
      <dgm:prSet presAssocID="{F5B69386-683D-4BD2-A04A-477A37918732}" presName="ConnectLine" presStyleLbl="sibTrans1D1" presStyleIdx="3" presStyleCnt="4"/>
      <dgm:spPr>
        <a:noFill/>
        <a:ln w="12700" cap="rnd" cmpd="sng" algn="ctr">
          <a:solidFill>
            <a:schemeClr val="accent5">
              <a:hueOff val="-1837137"/>
              <a:satOff val="270"/>
              <a:lumOff val="-6471"/>
              <a:alphaOff val="0"/>
            </a:schemeClr>
          </a:solidFill>
          <a:prstDash val="dash"/>
        </a:ln>
        <a:effectLst/>
      </dgm:spPr>
    </dgm:pt>
    <dgm:pt modelId="{91975A32-F273-4570-BC80-7D4FF4D76ABC}" type="pres">
      <dgm:prSet presAssocID="{F5B69386-683D-4BD2-A04A-477A37918732}" presName="ConnectorPoint" presStyleLbl="alignNode1" presStyleIdx="3" presStyleCnt="4"/>
      <dgm:spPr/>
    </dgm:pt>
    <dgm:pt modelId="{64D053AC-5B7C-451B-A53B-8682C04572C7}" type="pres">
      <dgm:prSet presAssocID="{F5B69386-683D-4BD2-A04A-477A37918732}" presName="EmptyPlaceHolder" presStyleCnt="0"/>
      <dgm:spPr/>
    </dgm:pt>
  </dgm:ptLst>
  <dgm:cxnLst>
    <dgm:cxn modelId="{FE03E720-8CC9-4CB0-944B-40E21899993E}" type="presOf" srcId="{7693A4DA-D300-4479-8342-013D0676FF08}" destId="{4179BF3C-AC28-495D-9296-176ED4DC0C11}" srcOrd="0" destOrd="0" presId="urn:microsoft.com/office/officeart/2016/7/layout/BasicTimeline"/>
    <dgm:cxn modelId="{3A42C821-4A59-4D05-92CD-1C4A5D13C9ED}" srcId="{7693A4DA-D300-4479-8342-013D0676FF08}" destId="{A9F73BC7-F366-4769-B8AA-98E9F7234448}" srcOrd="0" destOrd="0" parTransId="{5C1290F7-0CEC-41CD-B821-C872D7780FA4}" sibTransId="{676E9369-2609-4376-AB74-90A23F421D16}"/>
    <dgm:cxn modelId="{4190C445-0B39-493A-B829-7F74F7E36A88}" srcId="{7693A4DA-D300-4479-8342-013D0676FF08}" destId="{5AD0306C-59AF-4E12-BF80-F1C2959D3BC7}" srcOrd="2" destOrd="0" parTransId="{AB95A29B-6A07-4A0D-9535-4412BF2D481E}" sibTransId="{32AFAAF5-C8B3-4E59-B439-43E7784B10AC}"/>
    <dgm:cxn modelId="{0525B66A-78C3-4B1F-B384-2EB7FDC34DBB}" type="presOf" srcId="{5AD0306C-59AF-4E12-BF80-F1C2959D3BC7}" destId="{7567CE05-E5C6-4F34-BE2B-06A4BEACE464}" srcOrd="0" destOrd="0" presId="urn:microsoft.com/office/officeart/2016/7/layout/BasicTimeline"/>
    <dgm:cxn modelId="{93ACAF5A-192B-4C5D-BFC5-23B7FBBBE9BD}" srcId="{7693A4DA-D300-4479-8342-013D0676FF08}" destId="{8DAE09E1-726E-4D95-898A-19EA74E7C68F}" srcOrd="1" destOrd="0" parTransId="{5FEE2B4E-CADA-4B2C-A9C5-A5710BFC0CE3}" sibTransId="{28C2A16F-ACCC-4386-B59E-B2151226DC2D}"/>
    <dgm:cxn modelId="{0D749086-0C0C-427D-BA2F-978C303505DA}" type="presOf" srcId="{45F613EE-CBA5-4B02-BACB-63FCF9AEA45D}" destId="{7C52EB60-5D0B-4655-BDB0-89B4C7D5DBA4}" srcOrd="0" destOrd="0" presId="urn:microsoft.com/office/officeart/2016/7/layout/BasicTimeline"/>
    <dgm:cxn modelId="{B4F0398E-830F-4E8D-A259-4FD3837A265C}" srcId="{A9F73BC7-F366-4769-B8AA-98E9F7234448}" destId="{3F85211D-F1B8-4CD7-9F43-F0F06866104A}" srcOrd="0" destOrd="0" parTransId="{68853738-9562-48FB-A8A8-97B02E8415D9}" sibTransId="{C7962918-5A0E-4FB8-B4A4-7CB02C2F450A}"/>
    <dgm:cxn modelId="{4CEF0990-F143-44E5-922B-248D797F9CA3}" srcId="{F5B69386-683D-4BD2-A04A-477A37918732}" destId="{45F613EE-CBA5-4B02-BACB-63FCF9AEA45D}" srcOrd="0" destOrd="0" parTransId="{81F51F5E-7E63-455D-A244-301EA2D384E9}" sibTransId="{8A415607-EC20-45C0-A412-5575529DB40F}"/>
    <dgm:cxn modelId="{CD44DFA0-5EA7-4CF6-BA39-CBB3F701CE81}" srcId="{5AD0306C-59AF-4E12-BF80-F1C2959D3BC7}" destId="{744E4AB8-901F-422A-964C-AAA6983CF730}" srcOrd="0" destOrd="0" parTransId="{E9A59D53-D7E1-4EE0-900C-0E7D4B8A81C4}" sibTransId="{85A5CE26-42E1-4964-9B12-47A2048B1CB2}"/>
    <dgm:cxn modelId="{C2497CAC-A8B4-4A5E-BA16-1F5C724182CC}" type="presOf" srcId="{744E4AB8-901F-422A-964C-AAA6983CF730}" destId="{639321A7-ED2A-4C6C-BD89-FF48D542DB08}" srcOrd="0" destOrd="0" presId="urn:microsoft.com/office/officeart/2016/7/layout/BasicTimeline"/>
    <dgm:cxn modelId="{8E41DCAE-1DD0-4F96-A2DF-78B4BFFC3581}" srcId="{7693A4DA-D300-4479-8342-013D0676FF08}" destId="{F5B69386-683D-4BD2-A04A-477A37918732}" srcOrd="3" destOrd="0" parTransId="{2B21FE35-6DE3-4A8C-BBFA-B4DE6A9E51C1}" sibTransId="{35AD3C15-0B03-412A-96E5-CCE0E20DEDC5}"/>
    <dgm:cxn modelId="{5983C8B4-9981-41BD-BDFD-47FF37F27EA2}" type="presOf" srcId="{A9F73BC7-F366-4769-B8AA-98E9F7234448}" destId="{F9E85F83-EA9D-4CAD-99F0-33323C474613}" srcOrd="0" destOrd="0" presId="urn:microsoft.com/office/officeart/2016/7/layout/BasicTimeline"/>
    <dgm:cxn modelId="{87369DBE-0BEE-4DE3-BE35-D3E777B7486B}" type="presOf" srcId="{8DAE09E1-726E-4D95-898A-19EA74E7C68F}" destId="{B89FB48B-92FE-40CA-9251-AD158DDA5A43}" srcOrd="0" destOrd="0" presId="urn:microsoft.com/office/officeart/2016/7/layout/BasicTimeline"/>
    <dgm:cxn modelId="{62094DC5-1092-4EF5-AC01-BE3C7E7725DF}" type="presOf" srcId="{3F85211D-F1B8-4CD7-9F43-F0F06866104A}" destId="{8994CE13-417E-4FE9-909B-C9A31D9EB4C7}" srcOrd="0" destOrd="0" presId="urn:microsoft.com/office/officeart/2016/7/layout/BasicTimeline"/>
    <dgm:cxn modelId="{A063F6D4-D5D3-4278-8605-4C7F5846A1DD}" type="presOf" srcId="{958BE885-697A-4D30-A20C-B6F2D42A2244}" destId="{DFD12239-2561-4798-AD29-0D459ED1018E}" srcOrd="0" destOrd="0" presId="urn:microsoft.com/office/officeart/2016/7/layout/BasicTimeline"/>
    <dgm:cxn modelId="{D2762BDC-CF73-4B82-9EF2-5DC453CCABF6}" srcId="{8DAE09E1-726E-4D95-898A-19EA74E7C68F}" destId="{958BE885-697A-4D30-A20C-B6F2D42A2244}" srcOrd="0" destOrd="0" parTransId="{C2055174-B52D-472F-BF66-BF6AAC7575F5}" sibTransId="{47DF4E89-8D33-4106-A08D-A3F867405CB7}"/>
    <dgm:cxn modelId="{2CCDBFF9-D923-4588-BDA3-77C1625E4C12}" type="presOf" srcId="{F5B69386-683D-4BD2-A04A-477A37918732}" destId="{D7D59AC7-5B02-4B9E-95EC-4E33C9C93DFA}" srcOrd="0" destOrd="0" presId="urn:microsoft.com/office/officeart/2016/7/layout/BasicTimeline"/>
    <dgm:cxn modelId="{D95F6DA0-E888-424E-827D-700BC8088509}" type="presParOf" srcId="{4179BF3C-AC28-495D-9296-176ED4DC0C11}" destId="{599F2F5E-733D-458D-AD92-08DCDEF995FF}" srcOrd="0" destOrd="0" presId="urn:microsoft.com/office/officeart/2016/7/layout/BasicTimeline"/>
    <dgm:cxn modelId="{B9BB83E9-4EA2-49EF-8C9C-D1DBD236A1EC}" type="presParOf" srcId="{4179BF3C-AC28-495D-9296-176ED4DC0C11}" destId="{C65C02E4-EA8E-4C31-B17E-5C30239474E7}" srcOrd="1" destOrd="0" presId="urn:microsoft.com/office/officeart/2016/7/layout/BasicTimeline"/>
    <dgm:cxn modelId="{89579D3D-D311-4869-AB47-D5DA2D0CA492}" type="presParOf" srcId="{C65C02E4-EA8E-4C31-B17E-5C30239474E7}" destId="{5C0727BF-C62E-4487-AE8E-3907788B8236}" srcOrd="0" destOrd="0" presId="urn:microsoft.com/office/officeart/2016/7/layout/BasicTimeline"/>
    <dgm:cxn modelId="{36B74BE0-4830-424F-82E5-2EFF4D91A44B}" type="presParOf" srcId="{5C0727BF-C62E-4487-AE8E-3907788B8236}" destId="{F9E85F83-EA9D-4CAD-99F0-33323C474613}" srcOrd="0" destOrd="0" presId="urn:microsoft.com/office/officeart/2016/7/layout/BasicTimeline"/>
    <dgm:cxn modelId="{E09881C6-CC43-4B4D-A304-B5F499146FB2}" type="presParOf" srcId="{5C0727BF-C62E-4487-AE8E-3907788B8236}" destId="{EFCDCDC0-7595-4AD0-AE48-B0ACD40A2A70}" srcOrd="1" destOrd="0" presId="urn:microsoft.com/office/officeart/2016/7/layout/BasicTimeline"/>
    <dgm:cxn modelId="{9CA15E3A-ABBE-4AC8-85A5-B17387BF131C}" type="presParOf" srcId="{EFCDCDC0-7595-4AD0-AE48-B0ACD40A2A70}" destId="{8994CE13-417E-4FE9-909B-C9A31D9EB4C7}" srcOrd="0" destOrd="0" presId="urn:microsoft.com/office/officeart/2016/7/layout/BasicTimeline"/>
    <dgm:cxn modelId="{73BCF61C-5AF6-4CFF-8889-99A60110C2A8}" type="presParOf" srcId="{EFCDCDC0-7595-4AD0-AE48-B0ACD40A2A70}" destId="{A326EBB9-8783-4658-BCFD-3554345979AE}" srcOrd="1" destOrd="0" presId="urn:microsoft.com/office/officeart/2016/7/layout/BasicTimeline"/>
    <dgm:cxn modelId="{4C8AD4A7-7B11-4560-8901-7F782F175015}" type="presParOf" srcId="{5C0727BF-C62E-4487-AE8E-3907788B8236}" destId="{CE1FA21E-B3B1-4F33-9239-B1F1EF666378}" srcOrd="2" destOrd="0" presId="urn:microsoft.com/office/officeart/2016/7/layout/BasicTimeline"/>
    <dgm:cxn modelId="{D7D8E43B-D054-4EFC-8884-BA1C0F70FB46}" type="presParOf" srcId="{5C0727BF-C62E-4487-AE8E-3907788B8236}" destId="{E043A293-228E-40F2-AC26-84BD4EEB873D}" srcOrd="3" destOrd="0" presId="urn:microsoft.com/office/officeart/2016/7/layout/BasicTimeline"/>
    <dgm:cxn modelId="{CF3EE0A1-4909-4F80-A0DA-26258DD30861}" type="presParOf" srcId="{5C0727BF-C62E-4487-AE8E-3907788B8236}" destId="{1FB55D2A-DEFB-438D-AA89-11E25908E951}" srcOrd="4" destOrd="0" presId="urn:microsoft.com/office/officeart/2016/7/layout/BasicTimeline"/>
    <dgm:cxn modelId="{B609BC0C-71F8-42F3-ADE9-F78B32DD5DBF}" type="presParOf" srcId="{C65C02E4-EA8E-4C31-B17E-5C30239474E7}" destId="{81DE7A68-8277-455D-9A60-02D6E8D000BD}" srcOrd="1" destOrd="0" presId="urn:microsoft.com/office/officeart/2016/7/layout/BasicTimeline"/>
    <dgm:cxn modelId="{3401EC83-77FB-46B9-8B27-79D099EB95C2}" type="presParOf" srcId="{C65C02E4-EA8E-4C31-B17E-5C30239474E7}" destId="{532546E1-236B-43AB-BDDD-6961E4CF4AE6}" srcOrd="2" destOrd="0" presId="urn:microsoft.com/office/officeart/2016/7/layout/BasicTimeline"/>
    <dgm:cxn modelId="{D9977C2A-168D-4508-8989-32758F432BCC}" type="presParOf" srcId="{532546E1-236B-43AB-BDDD-6961E4CF4AE6}" destId="{B89FB48B-92FE-40CA-9251-AD158DDA5A43}" srcOrd="0" destOrd="0" presId="urn:microsoft.com/office/officeart/2016/7/layout/BasicTimeline"/>
    <dgm:cxn modelId="{524B1E63-E391-4992-8006-6A4C7CD76C92}" type="presParOf" srcId="{532546E1-236B-43AB-BDDD-6961E4CF4AE6}" destId="{CB2E8679-DCD6-439F-BD4B-EFC9653D923F}" srcOrd="1" destOrd="0" presId="urn:microsoft.com/office/officeart/2016/7/layout/BasicTimeline"/>
    <dgm:cxn modelId="{E1DA1C53-3C69-43C9-9286-5C334D271114}" type="presParOf" srcId="{CB2E8679-DCD6-439F-BD4B-EFC9653D923F}" destId="{DFD12239-2561-4798-AD29-0D459ED1018E}" srcOrd="0" destOrd="0" presId="urn:microsoft.com/office/officeart/2016/7/layout/BasicTimeline"/>
    <dgm:cxn modelId="{6EFEBC91-9FF3-463D-9B12-9CB383C42FDB}" type="presParOf" srcId="{CB2E8679-DCD6-439F-BD4B-EFC9653D923F}" destId="{073C3F75-3802-4D48-9981-9504E6823BCC}" srcOrd="1" destOrd="0" presId="urn:microsoft.com/office/officeart/2016/7/layout/BasicTimeline"/>
    <dgm:cxn modelId="{250C0D78-2D11-46B4-B037-7973450BC08D}" type="presParOf" srcId="{532546E1-236B-43AB-BDDD-6961E4CF4AE6}" destId="{3CD1D50F-38CF-4512-9004-283054B39757}" srcOrd="2" destOrd="0" presId="urn:microsoft.com/office/officeart/2016/7/layout/BasicTimeline"/>
    <dgm:cxn modelId="{56016BE6-B95E-4920-ABE7-6D5DD2FA9F95}" type="presParOf" srcId="{532546E1-236B-43AB-BDDD-6961E4CF4AE6}" destId="{895330A8-A270-4AE4-86BA-C55F1645EE2A}" srcOrd="3" destOrd="0" presId="urn:microsoft.com/office/officeart/2016/7/layout/BasicTimeline"/>
    <dgm:cxn modelId="{878066C7-58B9-4B76-A03A-126D65696508}" type="presParOf" srcId="{532546E1-236B-43AB-BDDD-6961E4CF4AE6}" destId="{3E55CF50-9DC3-478D-A1E7-5197B4CE8B75}" srcOrd="4" destOrd="0" presId="urn:microsoft.com/office/officeart/2016/7/layout/BasicTimeline"/>
    <dgm:cxn modelId="{62372E95-1B74-4EA7-959B-2E9524D340A4}" type="presParOf" srcId="{C65C02E4-EA8E-4C31-B17E-5C30239474E7}" destId="{5F65F93E-84BF-4A31-A890-CDE185E2360E}" srcOrd="3" destOrd="0" presId="urn:microsoft.com/office/officeart/2016/7/layout/BasicTimeline"/>
    <dgm:cxn modelId="{3827A36A-2E6D-46A3-95E3-ABC1E637C407}" type="presParOf" srcId="{C65C02E4-EA8E-4C31-B17E-5C30239474E7}" destId="{AC76B92E-9294-486D-AEB4-45BF5699E64C}" srcOrd="4" destOrd="0" presId="urn:microsoft.com/office/officeart/2016/7/layout/BasicTimeline"/>
    <dgm:cxn modelId="{BF803EB4-766B-487B-945E-51048A5A2CC7}" type="presParOf" srcId="{AC76B92E-9294-486D-AEB4-45BF5699E64C}" destId="{7567CE05-E5C6-4F34-BE2B-06A4BEACE464}" srcOrd="0" destOrd="0" presId="urn:microsoft.com/office/officeart/2016/7/layout/BasicTimeline"/>
    <dgm:cxn modelId="{E2D9CEDF-53A7-45C3-9B82-CBFBAC008AB4}" type="presParOf" srcId="{AC76B92E-9294-486D-AEB4-45BF5699E64C}" destId="{8B69A507-9635-4D24-B74E-481A954E9A24}" srcOrd="1" destOrd="0" presId="urn:microsoft.com/office/officeart/2016/7/layout/BasicTimeline"/>
    <dgm:cxn modelId="{8AB10E90-4D5C-4486-AEFF-6C9F3D194CEF}" type="presParOf" srcId="{8B69A507-9635-4D24-B74E-481A954E9A24}" destId="{639321A7-ED2A-4C6C-BD89-FF48D542DB08}" srcOrd="0" destOrd="0" presId="urn:microsoft.com/office/officeart/2016/7/layout/BasicTimeline"/>
    <dgm:cxn modelId="{0C619D30-4B4C-4311-94A7-8CA7477261D3}" type="presParOf" srcId="{8B69A507-9635-4D24-B74E-481A954E9A24}" destId="{6385B467-E7C5-4F74-BB6E-66189AFA942D}" srcOrd="1" destOrd="0" presId="urn:microsoft.com/office/officeart/2016/7/layout/BasicTimeline"/>
    <dgm:cxn modelId="{E95CED5E-46B0-4C8C-87B6-6FA06BDBA9A7}" type="presParOf" srcId="{AC76B92E-9294-486D-AEB4-45BF5699E64C}" destId="{033FC781-91FA-45F9-A63C-8D9D16E1D7C9}" srcOrd="2" destOrd="0" presId="urn:microsoft.com/office/officeart/2016/7/layout/BasicTimeline"/>
    <dgm:cxn modelId="{8E34D53F-CD67-41E3-B93F-9E3DC2B5C73B}" type="presParOf" srcId="{AC76B92E-9294-486D-AEB4-45BF5699E64C}" destId="{6EBCA541-1739-4003-A602-B7605A256515}" srcOrd="3" destOrd="0" presId="urn:microsoft.com/office/officeart/2016/7/layout/BasicTimeline"/>
    <dgm:cxn modelId="{EFA2D010-7B90-4AA2-B9A3-474FA2A575EE}" type="presParOf" srcId="{AC76B92E-9294-486D-AEB4-45BF5699E64C}" destId="{94ABE647-3432-41DC-9E37-C82B61927A42}" srcOrd="4" destOrd="0" presId="urn:microsoft.com/office/officeart/2016/7/layout/BasicTimeline"/>
    <dgm:cxn modelId="{5B300E4E-A9D0-47DC-B7D2-47A865594BBC}" type="presParOf" srcId="{C65C02E4-EA8E-4C31-B17E-5C30239474E7}" destId="{3248C44E-F617-449D-B487-DA34E8263218}" srcOrd="5" destOrd="0" presId="urn:microsoft.com/office/officeart/2016/7/layout/BasicTimeline"/>
    <dgm:cxn modelId="{40772D57-92BC-4A84-8FD3-1022E4C4E68D}" type="presParOf" srcId="{C65C02E4-EA8E-4C31-B17E-5C30239474E7}" destId="{351B48C7-4A91-4F64-AF09-7C32429836C4}" srcOrd="6" destOrd="0" presId="urn:microsoft.com/office/officeart/2016/7/layout/BasicTimeline"/>
    <dgm:cxn modelId="{C207D053-36E7-4213-B165-39D839DDC5EF}" type="presParOf" srcId="{351B48C7-4A91-4F64-AF09-7C32429836C4}" destId="{D7D59AC7-5B02-4B9E-95EC-4E33C9C93DFA}" srcOrd="0" destOrd="0" presId="urn:microsoft.com/office/officeart/2016/7/layout/BasicTimeline"/>
    <dgm:cxn modelId="{EC263535-B6C5-4BBE-B488-EF647D5200D0}" type="presParOf" srcId="{351B48C7-4A91-4F64-AF09-7C32429836C4}" destId="{DBFDA955-985B-4BE1-A774-92421DFCC905}" srcOrd="1" destOrd="0" presId="urn:microsoft.com/office/officeart/2016/7/layout/BasicTimeline"/>
    <dgm:cxn modelId="{1AD0005C-6F83-475D-A5E4-826BC8FE43B5}" type="presParOf" srcId="{DBFDA955-985B-4BE1-A774-92421DFCC905}" destId="{7C52EB60-5D0B-4655-BDB0-89B4C7D5DBA4}" srcOrd="0" destOrd="0" presId="urn:microsoft.com/office/officeart/2016/7/layout/BasicTimeline"/>
    <dgm:cxn modelId="{EFFB72B0-7B53-47BD-B959-0C203E70A28F}" type="presParOf" srcId="{DBFDA955-985B-4BE1-A774-92421DFCC905}" destId="{26233D0D-C02E-407A-8EED-A4B943349826}" srcOrd="1" destOrd="0" presId="urn:microsoft.com/office/officeart/2016/7/layout/BasicTimeline"/>
    <dgm:cxn modelId="{005E28FB-595C-4221-9255-1C6C78BCCD45}" type="presParOf" srcId="{351B48C7-4A91-4F64-AF09-7C32429836C4}" destId="{3DDFDD64-8414-4421-99B7-0D8F9A29F4F9}" srcOrd="2" destOrd="0" presId="urn:microsoft.com/office/officeart/2016/7/layout/BasicTimeline"/>
    <dgm:cxn modelId="{709C7AA4-8466-4539-8ECD-F5E14C69A2B1}" type="presParOf" srcId="{351B48C7-4A91-4F64-AF09-7C32429836C4}" destId="{91975A32-F273-4570-BC80-7D4FF4D76ABC}" srcOrd="3" destOrd="0" presId="urn:microsoft.com/office/officeart/2016/7/layout/BasicTimeline"/>
    <dgm:cxn modelId="{6273D963-4040-4E8F-9D60-A9A0476D0C91}" type="presParOf" srcId="{351B48C7-4A91-4F64-AF09-7C32429836C4}" destId="{64D053AC-5B7C-451B-A53B-8682C04572C7}" srcOrd="4" destOrd="0" presId="urn:microsoft.com/office/officeart/2016/7/layout/Basic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739FB7-205E-47C9-9159-399AE74617E3}" type="doc">
      <dgm:prSet loTypeId="urn:microsoft.com/office/officeart/2005/8/layout/cycle6" loCatId="cycle" qsTypeId="urn:microsoft.com/office/officeart/2005/8/quickstyle/simple5" qsCatId="simple" csTypeId="urn:microsoft.com/office/officeart/2005/8/colors/colorful2" csCatId="colorful" phldr="1"/>
      <dgm:spPr/>
      <dgm:t>
        <a:bodyPr/>
        <a:lstStyle/>
        <a:p>
          <a:endParaRPr lang="fr-FR"/>
        </a:p>
      </dgm:t>
    </dgm:pt>
    <dgm:pt modelId="{58849A73-58C4-457A-8BF3-3F0D90BE4B2C}">
      <dgm:prSet phldrT="[Texte]" custT="1"/>
      <dgm:spPr/>
      <dgm:t>
        <a:bodyPr/>
        <a:lstStyle/>
        <a:p>
          <a:r>
            <a:rPr lang="fr-FR" sz="1400"/>
            <a:t>Parc Hétérogène</a:t>
          </a:r>
        </a:p>
      </dgm:t>
    </dgm:pt>
    <dgm:pt modelId="{28E21375-6FD4-4B99-A3A5-473E5524553F}" type="parTrans" cxnId="{82F4998D-F808-42A6-A774-AE73ECC9A9DC}">
      <dgm:prSet/>
      <dgm:spPr/>
      <dgm:t>
        <a:bodyPr/>
        <a:lstStyle/>
        <a:p>
          <a:endParaRPr lang="fr-FR"/>
        </a:p>
      </dgm:t>
    </dgm:pt>
    <dgm:pt modelId="{F07D437A-9BC9-4D37-BB27-F1649610FB7F}" type="sibTrans" cxnId="{82F4998D-F808-42A6-A774-AE73ECC9A9DC}">
      <dgm:prSet/>
      <dgm:spPr/>
      <dgm:t>
        <a:bodyPr/>
        <a:lstStyle/>
        <a:p>
          <a:endParaRPr lang="fr-FR"/>
        </a:p>
      </dgm:t>
    </dgm:pt>
    <dgm:pt modelId="{CDA99D70-010B-475B-BB18-7CC09ED08071}">
      <dgm:prSet phldrT="[Texte]" custT="1"/>
      <dgm:spPr/>
      <dgm:t>
        <a:bodyPr/>
        <a:lstStyle/>
        <a:p>
          <a:r>
            <a:rPr lang="fr-FR" sz="1150"/>
            <a:t>Postes de travail</a:t>
          </a:r>
        </a:p>
      </dgm:t>
    </dgm:pt>
    <dgm:pt modelId="{900593C9-4FBA-43FA-B8A5-AFCEAE5A4361}" type="parTrans" cxnId="{C0FF6029-F1E0-479A-AFF8-4B88B8644321}">
      <dgm:prSet/>
      <dgm:spPr/>
      <dgm:t>
        <a:bodyPr/>
        <a:lstStyle/>
        <a:p>
          <a:endParaRPr lang="fr-FR"/>
        </a:p>
      </dgm:t>
    </dgm:pt>
    <dgm:pt modelId="{2D8546AC-94D2-4B95-B564-09669FE01138}" type="sibTrans" cxnId="{C0FF6029-F1E0-479A-AFF8-4B88B8644321}">
      <dgm:prSet/>
      <dgm:spPr/>
      <dgm:t>
        <a:bodyPr/>
        <a:lstStyle/>
        <a:p>
          <a:endParaRPr lang="fr-FR"/>
        </a:p>
      </dgm:t>
    </dgm:pt>
    <dgm:pt modelId="{B4C27BD8-4D66-4AAF-967B-312BAC215A5B}">
      <dgm:prSet phldrT="[Texte]"/>
      <dgm:spPr/>
      <dgm:t>
        <a:bodyPr/>
        <a:lstStyle/>
        <a:p>
          <a:r>
            <a:rPr lang="fr-FR"/>
            <a:t>Infraction</a:t>
          </a:r>
        </a:p>
      </dgm:t>
    </dgm:pt>
    <dgm:pt modelId="{AE09C5B6-C890-45DE-BFDF-BE5C3E96396C}" type="parTrans" cxnId="{29A0169F-A60C-46DF-8AFC-A7316C2F57CC}">
      <dgm:prSet/>
      <dgm:spPr/>
      <dgm:t>
        <a:bodyPr/>
        <a:lstStyle/>
        <a:p>
          <a:endParaRPr lang="fr-FR"/>
        </a:p>
      </dgm:t>
    </dgm:pt>
    <dgm:pt modelId="{65BAE08D-A88A-4863-BC2C-747959855E66}" type="sibTrans" cxnId="{29A0169F-A60C-46DF-8AFC-A7316C2F57CC}">
      <dgm:prSet/>
      <dgm:spPr/>
      <dgm:t>
        <a:bodyPr/>
        <a:lstStyle/>
        <a:p>
          <a:endParaRPr lang="fr-FR"/>
        </a:p>
      </dgm:t>
    </dgm:pt>
    <dgm:pt modelId="{6D49356F-4B9D-49DB-A488-F62815885934}">
      <dgm:prSet phldrT="[Texte]"/>
      <dgm:spPr/>
      <dgm:t>
        <a:bodyPr/>
        <a:lstStyle/>
        <a:p>
          <a:r>
            <a:rPr lang="fr-FR"/>
            <a:t>Normes D3E</a:t>
          </a:r>
        </a:p>
      </dgm:t>
    </dgm:pt>
    <dgm:pt modelId="{80A55FA1-E77E-4D66-82E1-9B48397C15D2}" type="parTrans" cxnId="{589974A9-7366-4356-A697-3B9B70DE3131}">
      <dgm:prSet/>
      <dgm:spPr/>
      <dgm:t>
        <a:bodyPr/>
        <a:lstStyle/>
        <a:p>
          <a:endParaRPr lang="fr-FR"/>
        </a:p>
      </dgm:t>
    </dgm:pt>
    <dgm:pt modelId="{F9F894B6-9762-45D2-9473-951522B00C45}" type="sibTrans" cxnId="{589974A9-7366-4356-A697-3B9B70DE3131}">
      <dgm:prSet/>
      <dgm:spPr/>
      <dgm:t>
        <a:bodyPr/>
        <a:lstStyle/>
        <a:p>
          <a:endParaRPr lang="fr-FR"/>
        </a:p>
      </dgm:t>
    </dgm:pt>
    <dgm:pt modelId="{42C81EB5-DB8F-45BD-AFD7-E5701AD37443}">
      <dgm:prSet phldrT="[Texte]"/>
      <dgm:spPr/>
      <dgm:t>
        <a:bodyPr/>
        <a:lstStyle/>
        <a:p>
          <a:r>
            <a:rPr lang="fr-FR" sz="1400"/>
            <a:t>Politique de maintenance</a:t>
          </a:r>
        </a:p>
      </dgm:t>
    </dgm:pt>
    <dgm:pt modelId="{139D5C23-7490-4F00-9F51-8ACEB6AA44CF}" type="parTrans" cxnId="{E6B91602-E08C-4C94-975C-AD940EBB022B}">
      <dgm:prSet/>
      <dgm:spPr/>
      <dgm:t>
        <a:bodyPr/>
        <a:lstStyle/>
        <a:p>
          <a:endParaRPr lang="fr-FR"/>
        </a:p>
      </dgm:t>
    </dgm:pt>
    <dgm:pt modelId="{1E8962E2-9566-4454-B54B-39D38E007AAD}" type="sibTrans" cxnId="{E6B91602-E08C-4C94-975C-AD940EBB022B}">
      <dgm:prSet/>
      <dgm:spPr/>
      <dgm:t>
        <a:bodyPr/>
        <a:lstStyle/>
        <a:p>
          <a:endParaRPr lang="fr-FR"/>
        </a:p>
      </dgm:t>
    </dgm:pt>
    <dgm:pt modelId="{C650F877-E7EE-4347-93B7-9FD4E32346A4}">
      <dgm:prSet phldrT="[Texte]" custT="1"/>
      <dgm:spPr/>
      <dgm:t>
        <a:bodyPr/>
        <a:lstStyle/>
        <a:p>
          <a:r>
            <a:rPr lang="fr-FR" sz="1150"/>
            <a:t>Serveur</a:t>
          </a:r>
        </a:p>
      </dgm:t>
    </dgm:pt>
    <dgm:pt modelId="{2ACE5826-82A6-4D61-AA24-1BC02C68BFD3}" type="parTrans" cxnId="{6F6F1DEC-2C25-4FB0-9518-7844EE90B6C7}">
      <dgm:prSet/>
      <dgm:spPr/>
      <dgm:t>
        <a:bodyPr/>
        <a:lstStyle/>
        <a:p>
          <a:endParaRPr lang="fr-FR"/>
        </a:p>
      </dgm:t>
    </dgm:pt>
    <dgm:pt modelId="{E7C9A42E-764F-4E9A-978A-B82D6E0CF086}" type="sibTrans" cxnId="{6F6F1DEC-2C25-4FB0-9518-7844EE90B6C7}">
      <dgm:prSet/>
      <dgm:spPr/>
      <dgm:t>
        <a:bodyPr/>
        <a:lstStyle/>
        <a:p>
          <a:endParaRPr lang="fr-FR"/>
        </a:p>
      </dgm:t>
    </dgm:pt>
    <dgm:pt modelId="{B39CF803-50C5-4617-8190-1708D3A51277}">
      <dgm:prSet phldrT="[Texte]" custT="1"/>
      <dgm:spPr/>
      <dgm:t>
        <a:bodyPr/>
        <a:lstStyle/>
        <a:p>
          <a:r>
            <a:rPr lang="fr-FR" sz="1150"/>
            <a:t>Smartphones</a:t>
          </a:r>
        </a:p>
      </dgm:t>
    </dgm:pt>
    <dgm:pt modelId="{67A5C055-30D4-4178-8716-6E5737AF2DFF}" type="parTrans" cxnId="{28959EB6-6745-4BD3-AC1D-EC053EAAF4B8}">
      <dgm:prSet/>
      <dgm:spPr/>
      <dgm:t>
        <a:bodyPr/>
        <a:lstStyle/>
        <a:p>
          <a:endParaRPr lang="fr-FR"/>
        </a:p>
      </dgm:t>
    </dgm:pt>
    <dgm:pt modelId="{73E691DF-F4AE-4D04-88B0-3CB342B5BE29}" type="sibTrans" cxnId="{28959EB6-6745-4BD3-AC1D-EC053EAAF4B8}">
      <dgm:prSet/>
      <dgm:spPr/>
      <dgm:t>
        <a:bodyPr/>
        <a:lstStyle/>
        <a:p>
          <a:endParaRPr lang="fr-FR"/>
        </a:p>
      </dgm:t>
    </dgm:pt>
    <dgm:pt modelId="{AAFD1AE9-FDA3-4365-86F2-5A97C69100DE}">
      <dgm:prSet phldrT="[Texte]" custT="1"/>
      <dgm:spPr/>
      <dgm:t>
        <a:bodyPr/>
        <a:lstStyle/>
        <a:p>
          <a:r>
            <a:rPr lang="fr-FR" sz="1150"/>
            <a:t>Matériel Réseau</a:t>
          </a:r>
        </a:p>
      </dgm:t>
    </dgm:pt>
    <dgm:pt modelId="{00E6256A-D9B3-4F9E-A8D6-3562AB1155CC}" type="parTrans" cxnId="{48008CDC-8032-4725-BC2D-8B44FFE0EE5F}">
      <dgm:prSet/>
      <dgm:spPr/>
      <dgm:t>
        <a:bodyPr/>
        <a:lstStyle/>
        <a:p>
          <a:endParaRPr lang="fr-FR"/>
        </a:p>
      </dgm:t>
    </dgm:pt>
    <dgm:pt modelId="{51C881A8-2D96-4077-9B60-D8E6B68E22AA}" type="sibTrans" cxnId="{48008CDC-8032-4725-BC2D-8B44FFE0EE5F}">
      <dgm:prSet/>
      <dgm:spPr/>
      <dgm:t>
        <a:bodyPr/>
        <a:lstStyle/>
        <a:p>
          <a:endParaRPr lang="fr-FR"/>
        </a:p>
      </dgm:t>
    </dgm:pt>
    <dgm:pt modelId="{1A140964-A8D6-483E-827F-D6E400255E4B}">
      <dgm:prSet phldrT="[Texte]" custT="1"/>
      <dgm:spPr/>
      <dgm:t>
        <a:bodyPr/>
        <a:lstStyle/>
        <a:p>
          <a:r>
            <a:rPr lang="fr-FR" sz="1150"/>
            <a:t>Pas de plan de maintenance</a:t>
          </a:r>
        </a:p>
      </dgm:t>
    </dgm:pt>
    <dgm:pt modelId="{D25BB303-CFFF-4C41-978C-55F0EECAA10F}" type="parTrans" cxnId="{A4E086EB-A1B5-48BD-8F9D-9DEC7151768C}">
      <dgm:prSet/>
      <dgm:spPr/>
      <dgm:t>
        <a:bodyPr/>
        <a:lstStyle/>
        <a:p>
          <a:endParaRPr lang="fr-FR"/>
        </a:p>
      </dgm:t>
    </dgm:pt>
    <dgm:pt modelId="{25AE61F2-AA8F-4F7F-813C-9AD5294E7BAF}" type="sibTrans" cxnId="{A4E086EB-A1B5-48BD-8F9D-9DEC7151768C}">
      <dgm:prSet/>
      <dgm:spPr/>
      <dgm:t>
        <a:bodyPr/>
        <a:lstStyle/>
        <a:p>
          <a:endParaRPr lang="fr-FR"/>
        </a:p>
      </dgm:t>
    </dgm:pt>
    <dgm:pt modelId="{F14C5436-B37A-45D5-8A19-55E099A5C516}">
      <dgm:prSet phldrT="[Texte]" custT="1"/>
      <dgm:spPr/>
      <dgm:t>
        <a:bodyPr/>
        <a:lstStyle/>
        <a:p>
          <a:r>
            <a:rPr lang="fr-FR" sz="1150"/>
            <a:t>Pas de gestion des contrats</a:t>
          </a:r>
        </a:p>
      </dgm:t>
    </dgm:pt>
    <dgm:pt modelId="{FEBD0160-FBAD-4F76-BF72-185D1585D369}" type="parTrans" cxnId="{424C2971-0577-44FA-8F1A-BD9F9746D87D}">
      <dgm:prSet/>
      <dgm:spPr/>
      <dgm:t>
        <a:bodyPr/>
        <a:lstStyle/>
        <a:p>
          <a:endParaRPr lang="fr-FR"/>
        </a:p>
      </dgm:t>
    </dgm:pt>
    <dgm:pt modelId="{4A317723-21EE-4775-9191-EDAAE7D7DD0D}" type="sibTrans" cxnId="{424C2971-0577-44FA-8F1A-BD9F9746D87D}">
      <dgm:prSet/>
      <dgm:spPr/>
      <dgm:t>
        <a:bodyPr/>
        <a:lstStyle/>
        <a:p>
          <a:endParaRPr lang="fr-FR"/>
        </a:p>
      </dgm:t>
    </dgm:pt>
    <dgm:pt modelId="{9272C40D-832A-4836-8325-0A748C92BDA5}">
      <dgm:prSet phldrT="[Texte]" custT="1"/>
      <dgm:spPr/>
      <dgm:t>
        <a:bodyPr/>
        <a:lstStyle/>
        <a:p>
          <a:r>
            <a:rPr lang="fr-FR" sz="1150"/>
            <a:t>Aucune gestion des incidents</a:t>
          </a:r>
        </a:p>
      </dgm:t>
    </dgm:pt>
    <dgm:pt modelId="{D718120D-A05E-4D52-A33C-7EF970B99516}" type="parTrans" cxnId="{A5D8750A-C2D7-4A4F-B9C7-9FA5D9A56377}">
      <dgm:prSet/>
      <dgm:spPr/>
      <dgm:t>
        <a:bodyPr/>
        <a:lstStyle/>
        <a:p>
          <a:endParaRPr lang="fr-FR"/>
        </a:p>
      </dgm:t>
    </dgm:pt>
    <dgm:pt modelId="{F2472D52-DAD8-49FA-A00F-E8FF701C7CD6}" type="sibTrans" cxnId="{A5D8750A-C2D7-4A4F-B9C7-9FA5D9A56377}">
      <dgm:prSet/>
      <dgm:spPr/>
      <dgm:t>
        <a:bodyPr/>
        <a:lstStyle/>
        <a:p>
          <a:endParaRPr lang="fr-FR"/>
        </a:p>
      </dgm:t>
    </dgm:pt>
    <dgm:pt modelId="{B6EDCFEC-C3E4-4A4F-8506-2C5149128788}" type="pres">
      <dgm:prSet presAssocID="{76739FB7-205E-47C9-9159-399AE74617E3}" presName="cycle" presStyleCnt="0">
        <dgm:presLayoutVars>
          <dgm:dir/>
          <dgm:resizeHandles val="exact"/>
        </dgm:presLayoutVars>
      </dgm:prSet>
      <dgm:spPr/>
    </dgm:pt>
    <dgm:pt modelId="{C85360BA-9838-4822-8801-B16409C45539}" type="pres">
      <dgm:prSet presAssocID="{58849A73-58C4-457A-8BF3-3F0D90BE4B2C}" presName="node" presStyleLbl="node1" presStyleIdx="0" presStyleCnt="3" custScaleY="80900">
        <dgm:presLayoutVars>
          <dgm:bulletEnabled val="1"/>
        </dgm:presLayoutVars>
      </dgm:prSet>
      <dgm:spPr/>
    </dgm:pt>
    <dgm:pt modelId="{42D139FE-3AD6-475F-9812-610954B3576D}" type="pres">
      <dgm:prSet presAssocID="{58849A73-58C4-457A-8BF3-3F0D90BE4B2C}" presName="spNode" presStyleCnt="0"/>
      <dgm:spPr/>
    </dgm:pt>
    <dgm:pt modelId="{2424B043-29F2-4392-8240-329DBDF8DF58}" type="pres">
      <dgm:prSet presAssocID="{F07D437A-9BC9-4D37-BB27-F1649610FB7F}" presName="sibTrans" presStyleLbl="sibTrans1D1" presStyleIdx="0" presStyleCnt="3"/>
      <dgm:spPr/>
    </dgm:pt>
    <dgm:pt modelId="{84C53A67-F16C-4DC5-8E26-AE2DA8EB1F86}" type="pres">
      <dgm:prSet presAssocID="{B4C27BD8-4D66-4AAF-967B-312BAC215A5B}" presName="node" presStyleLbl="node1" presStyleIdx="1" presStyleCnt="3" custScaleX="51093" custScaleY="48174">
        <dgm:presLayoutVars>
          <dgm:bulletEnabled val="1"/>
        </dgm:presLayoutVars>
      </dgm:prSet>
      <dgm:spPr/>
    </dgm:pt>
    <dgm:pt modelId="{10414C5A-8605-4610-98F4-AE80FB8B240F}" type="pres">
      <dgm:prSet presAssocID="{B4C27BD8-4D66-4AAF-967B-312BAC215A5B}" presName="spNode" presStyleCnt="0"/>
      <dgm:spPr/>
    </dgm:pt>
    <dgm:pt modelId="{E0729404-3B51-4111-AAD3-0BFF211B255A}" type="pres">
      <dgm:prSet presAssocID="{65BAE08D-A88A-4863-BC2C-747959855E66}" presName="sibTrans" presStyleLbl="sibTrans1D1" presStyleIdx="1" presStyleCnt="3"/>
      <dgm:spPr/>
    </dgm:pt>
    <dgm:pt modelId="{D5AE3C6F-0C15-4690-B6C5-3F1EEA1D9B45}" type="pres">
      <dgm:prSet presAssocID="{42C81EB5-DB8F-45BD-AFD7-E5701AD37443}" presName="node" presStyleLbl="node1" presStyleIdx="2" presStyleCnt="3" custScaleY="62759">
        <dgm:presLayoutVars>
          <dgm:bulletEnabled val="1"/>
        </dgm:presLayoutVars>
      </dgm:prSet>
      <dgm:spPr/>
    </dgm:pt>
    <dgm:pt modelId="{0CA9AD29-892A-4E93-8BE6-ED5BE916E0AE}" type="pres">
      <dgm:prSet presAssocID="{42C81EB5-DB8F-45BD-AFD7-E5701AD37443}" presName="spNode" presStyleCnt="0"/>
      <dgm:spPr/>
    </dgm:pt>
    <dgm:pt modelId="{18F56171-A073-45C0-87B7-09D666D97072}" type="pres">
      <dgm:prSet presAssocID="{1E8962E2-9566-4454-B54B-39D38E007AAD}" presName="sibTrans" presStyleLbl="sibTrans1D1" presStyleIdx="2" presStyleCnt="3"/>
      <dgm:spPr/>
    </dgm:pt>
  </dgm:ptLst>
  <dgm:cxnLst>
    <dgm:cxn modelId="{E6B91602-E08C-4C94-975C-AD940EBB022B}" srcId="{76739FB7-205E-47C9-9159-399AE74617E3}" destId="{42C81EB5-DB8F-45BD-AFD7-E5701AD37443}" srcOrd="2" destOrd="0" parTransId="{139D5C23-7490-4F00-9F51-8ACEB6AA44CF}" sibTransId="{1E8962E2-9566-4454-B54B-39D38E007AAD}"/>
    <dgm:cxn modelId="{A5D8750A-C2D7-4A4F-B9C7-9FA5D9A56377}" srcId="{42C81EB5-DB8F-45BD-AFD7-E5701AD37443}" destId="{9272C40D-832A-4836-8325-0A748C92BDA5}" srcOrd="2" destOrd="0" parTransId="{D718120D-A05E-4D52-A33C-7EF970B99516}" sibTransId="{F2472D52-DAD8-49FA-A00F-E8FF701C7CD6}"/>
    <dgm:cxn modelId="{DAB3310F-B0CB-4539-8014-CB94F60E16F2}" type="presOf" srcId="{B39CF803-50C5-4617-8190-1708D3A51277}" destId="{C85360BA-9838-4822-8801-B16409C45539}" srcOrd="0" destOrd="3" presId="urn:microsoft.com/office/officeart/2005/8/layout/cycle6"/>
    <dgm:cxn modelId="{C0FF6029-F1E0-479A-AFF8-4B88B8644321}" srcId="{58849A73-58C4-457A-8BF3-3F0D90BE4B2C}" destId="{CDA99D70-010B-475B-BB18-7CC09ED08071}" srcOrd="0" destOrd="0" parTransId="{900593C9-4FBA-43FA-B8A5-AFCEAE5A4361}" sibTransId="{2D8546AC-94D2-4B95-B564-09669FE01138}"/>
    <dgm:cxn modelId="{7CFDDA5D-9509-40BB-A994-B4DC856C8B6E}" type="presOf" srcId="{42C81EB5-DB8F-45BD-AFD7-E5701AD37443}" destId="{D5AE3C6F-0C15-4690-B6C5-3F1EEA1D9B45}" srcOrd="0" destOrd="0" presId="urn:microsoft.com/office/officeart/2005/8/layout/cycle6"/>
    <dgm:cxn modelId="{5A7F725F-208E-493A-A953-E6A9CB5ABB61}" type="presOf" srcId="{6D49356F-4B9D-49DB-A488-F62815885934}" destId="{84C53A67-F16C-4DC5-8E26-AE2DA8EB1F86}" srcOrd="0" destOrd="1" presId="urn:microsoft.com/office/officeart/2005/8/layout/cycle6"/>
    <dgm:cxn modelId="{3E0E8A43-3069-4C6F-AAE4-80BFC559F46F}" type="presOf" srcId="{AAFD1AE9-FDA3-4365-86F2-5A97C69100DE}" destId="{C85360BA-9838-4822-8801-B16409C45539}" srcOrd="0" destOrd="4" presId="urn:microsoft.com/office/officeart/2005/8/layout/cycle6"/>
    <dgm:cxn modelId="{CA79F369-F12F-4BAF-A96A-22C990A81FD9}" type="presOf" srcId="{C650F877-E7EE-4347-93B7-9FD4E32346A4}" destId="{C85360BA-9838-4822-8801-B16409C45539}" srcOrd="0" destOrd="2" presId="urn:microsoft.com/office/officeart/2005/8/layout/cycle6"/>
    <dgm:cxn modelId="{CBD3C150-2891-4D0D-8ABF-EA299CB520C5}" type="presOf" srcId="{58849A73-58C4-457A-8BF3-3F0D90BE4B2C}" destId="{C85360BA-9838-4822-8801-B16409C45539}" srcOrd="0" destOrd="0" presId="urn:microsoft.com/office/officeart/2005/8/layout/cycle6"/>
    <dgm:cxn modelId="{424C2971-0577-44FA-8F1A-BD9F9746D87D}" srcId="{42C81EB5-DB8F-45BD-AFD7-E5701AD37443}" destId="{F14C5436-B37A-45D5-8A19-55E099A5C516}" srcOrd="1" destOrd="0" parTransId="{FEBD0160-FBAD-4F76-BF72-185D1585D369}" sibTransId="{4A317723-21EE-4775-9191-EDAAE7D7DD0D}"/>
    <dgm:cxn modelId="{0C8B998A-4A3F-4B75-A0CD-D78A49BA6E4D}" type="presOf" srcId="{F14C5436-B37A-45D5-8A19-55E099A5C516}" destId="{D5AE3C6F-0C15-4690-B6C5-3F1EEA1D9B45}" srcOrd="0" destOrd="2" presId="urn:microsoft.com/office/officeart/2005/8/layout/cycle6"/>
    <dgm:cxn modelId="{1923B88A-1B20-463B-9C0B-B2DEABCF7CDF}" type="presOf" srcId="{B4C27BD8-4D66-4AAF-967B-312BAC215A5B}" destId="{84C53A67-F16C-4DC5-8E26-AE2DA8EB1F86}" srcOrd="0" destOrd="0" presId="urn:microsoft.com/office/officeart/2005/8/layout/cycle6"/>
    <dgm:cxn modelId="{82F4998D-F808-42A6-A774-AE73ECC9A9DC}" srcId="{76739FB7-205E-47C9-9159-399AE74617E3}" destId="{58849A73-58C4-457A-8BF3-3F0D90BE4B2C}" srcOrd="0" destOrd="0" parTransId="{28E21375-6FD4-4B99-A3A5-473E5524553F}" sibTransId="{F07D437A-9BC9-4D37-BB27-F1649610FB7F}"/>
    <dgm:cxn modelId="{29A0169F-A60C-46DF-8AFC-A7316C2F57CC}" srcId="{76739FB7-205E-47C9-9159-399AE74617E3}" destId="{B4C27BD8-4D66-4AAF-967B-312BAC215A5B}" srcOrd="1" destOrd="0" parTransId="{AE09C5B6-C890-45DE-BFDF-BE5C3E96396C}" sibTransId="{65BAE08D-A88A-4863-BC2C-747959855E66}"/>
    <dgm:cxn modelId="{589974A9-7366-4356-A697-3B9B70DE3131}" srcId="{B4C27BD8-4D66-4AAF-967B-312BAC215A5B}" destId="{6D49356F-4B9D-49DB-A488-F62815885934}" srcOrd="0" destOrd="0" parTransId="{80A55FA1-E77E-4D66-82E1-9B48397C15D2}" sibTransId="{F9F894B6-9762-45D2-9473-951522B00C45}"/>
    <dgm:cxn modelId="{28959EB6-6745-4BD3-AC1D-EC053EAAF4B8}" srcId="{58849A73-58C4-457A-8BF3-3F0D90BE4B2C}" destId="{B39CF803-50C5-4617-8190-1708D3A51277}" srcOrd="2" destOrd="0" parTransId="{67A5C055-30D4-4178-8716-6E5737AF2DFF}" sibTransId="{73E691DF-F4AE-4D04-88B0-3CB342B5BE29}"/>
    <dgm:cxn modelId="{C275BBBE-5502-4A3B-A339-C47A64B0CC1D}" type="presOf" srcId="{F07D437A-9BC9-4D37-BB27-F1649610FB7F}" destId="{2424B043-29F2-4392-8240-329DBDF8DF58}" srcOrd="0" destOrd="0" presId="urn:microsoft.com/office/officeart/2005/8/layout/cycle6"/>
    <dgm:cxn modelId="{8A85FDC2-5E04-45D7-B9AF-54832ED78038}" type="presOf" srcId="{76739FB7-205E-47C9-9159-399AE74617E3}" destId="{B6EDCFEC-C3E4-4A4F-8506-2C5149128788}" srcOrd="0" destOrd="0" presId="urn:microsoft.com/office/officeart/2005/8/layout/cycle6"/>
    <dgm:cxn modelId="{368E54C4-E992-4E13-BEAB-6207F1689E28}" type="presOf" srcId="{9272C40D-832A-4836-8325-0A748C92BDA5}" destId="{D5AE3C6F-0C15-4690-B6C5-3F1EEA1D9B45}" srcOrd="0" destOrd="3" presId="urn:microsoft.com/office/officeart/2005/8/layout/cycle6"/>
    <dgm:cxn modelId="{53C2B0CB-B7D3-4D8C-8FE0-D032DDE720F4}" type="presOf" srcId="{65BAE08D-A88A-4863-BC2C-747959855E66}" destId="{E0729404-3B51-4111-AAD3-0BFF211B255A}" srcOrd="0" destOrd="0" presId="urn:microsoft.com/office/officeart/2005/8/layout/cycle6"/>
    <dgm:cxn modelId="{ADA8E8D2-4DDA-4B04-BDEB-9BB5791F6769}" type="presOf" srcId="{1E8962E2-9566-4454-B54B-39D38E007AAD}" destId="{18F56171-A073-45C0-87B7-09D666D97072}" srcOrd="0" destOrd="0" presId="urn:microsoft.com/office/officeart/2005/8/layout/cycle6"/>
    <dgm:cxn modelId="{75E753DA-DD06-40E1-945F-0908401DF787}" type="presOf" srcId="{CDA99D70-010B-475B-BB18-7CC09ED08071}" destId="{C85360BA-9838-4822-8801-B16409C45539}" srcOrd="0" destOrd="1" presId="urn:microsoft.com/office/officeart/2005/8/layout/cycle6"/>
    <dgm:cxn modelId="{83C6E7DB-37D1-4DCA-8FC0-E0221CD036CB}" type="presOf" srcId="{1A140964-A8D6-483E-827F-D6E400255E4B}" destId="{D5AE3C6F-0C15-4690-B6C5-3F1EEA1D9B45}" srcOrd="0" destOrd="1" presId="urn:microsoft.com/office/officeart/2005/8/layout/cycle6"/>
    <dgm:cxn modelId="{48008CDC-8032-4725-BC2D-8B44FFE0EE5F}" srcId="{58849A73-58C4-457A-8BF3-3F0D90BE4B2C}" destId="{AAFD1AE9-FDA3-4365-86F2-5A97C69100DE}" srcOrd="3" destOrd="0" parTransId="{00E6256A-D9B3-4F9E-A8D6-3562AB1155CC}" sibTransId="{51C881A8-2D96-4077-9B60-D8E6B68E22AA}"/>
    <dgm:cxn modelId="{A4E086EB-A1B5-48BD-8F9D-9DEC7151768C}" srcId="{42C81EB5-DB8F-45BD-AFD7-E5701AD37443}" destId="{1A140964-A8D6-483E-827F-D6E400255E4B}" srcOrd="0" destOrd="0" parTransId="{D25BB303-CFFF-4C41-978C-55F0EECAA10F}" sibTransId="{25AE61F2-AA8F-4F7F-813C-9AD5294E7BAF}"/>
    <dgm:cxn modelId="{6F6F1DEC-2C25-4FB0-9518-7844EE90B6C7}" srcId="{58849A73-58C4-457A-8BF3-3F0D90BE4B2C}" destId="{C650F877-E7EE-4347-93B7-9FD4E32346A4}" srcOrd="1" destOrd="0" parTransId="{2ACE5826-82A6-4D61-AA24-1BC02C68BFD3}" sibTransId="{E7C9A42E-764F-4E9A-978A-B82D6E0CF086}"/>
    <dgm:cxn modelId="{BE949889-953E-4809-BB49-0D766399A1F5}" type="presParOf" srcId="{B6EDCFEC-C3E4-4A4F-8506-2C5149128788}" destId="{C85360BA-9838-4822-8801-B16409C45539}" srcOrd="0" destOrd="0" presId="urn:microsoft.com/office/officeart/2005/8/layout/cycle6"/>
    <dgm:cxn modelId="{96A10D95-B07E-471D-A3AD-6FAFF20C095E}" type="presParOf" srcId="{B6EDCFEC-C3E4-4A4F-8506-2C5149128788}" destId="{42D139FE-3AD6-475F-9812-610954B3576D}" srcOrd="1" destOrd="0" presId="urn:microsoft.com/office/officeart/2005/8/layout/cycle6"/>
    <dgm:cxn modelId="{8E41E85F-228D-449E-8815-137CE1104C2E}" type="presParOf" srcId="{B6EDCFEC-C3E4-4A4F-8506-2C5149128788}" destId="{2424B043-29F2-4392-8240-329DBDF8DF58}" srcOrd="2" destOrd="0" presId="urn:microsoft.com/office/officeart/2005/8/layout/cycle6"/>
    <dgm:cxn modelId="{AE66EBA6-F980-4939-8D86-A5339D7CC233}" type="presParOf" srcId="{B6EDCFEC-C3E4-4A4F-8506-2C5149128788}" destId="{84C53A67-F16C-4DC5-8E26-AE2DA8EB1F86}" srcOrd="3" destOrd="0" presId="urn:microsoft.com/office/officeart/2005/8/layout/cycle6"/>
    <dgm:cxn modelId="{4B673CD1-1566-422C-A624-92267C3DDD17}" type="presParOf" srcId="{B6EDCFEC-C3E4-4A4F-8506-2C5149128788}" destId="{10414C5A-8605-4610-98F4-AE80FB8B240F}" srcOrd="4" destOrd="0" presId="urn:microsoft.com/office/officeart/2005/8/layout/cycle6"/>
    <dgm:cxn modelId="{C1B1BDEF-F23F-4ADE-A6AD-AB4B5CFB30C1}" type="presParOf" srcId="{B6EDCFEC-C3E4-4A4F-8506-2C5149128788}" destId="{E0729404-3B51-4111-AAD3-0BFF211B255A}" srcOrd="5" destOrd="0" presId="urn:microsoft.com/office/officeart/2005/8/layout/cycle6"/>
    <dgm:cxn modelId="{8D0A0445-A4A5-48B2-B573-7481A4E2D6D7}" type="presParOf" srcId="{B6EDCFEC-C3E4-4A4F-8506-2C5149128788}" destId="{D5AE3C6F-0C15-4690-B6C5-3F1EEA1D9B45}" srcOrd="6" destOrd="0" presId="urn:microsoft.com/office/officeart/2005/8/layout/cycle6"/>
    <dgm:cxn modelId="{FBCE7E03-B3C1-4BE7-9565-3C18712A06A4}" type="presParOf" srcId="{B6EDCFEC-C3E4-4A4F-8506-2C5149128788}" destId="{0CA9AD29-892A-4E93-8BE6-ED5BE916E0AE}" srcOrd="7" destOrd="0" presId="urn:microsoft.com/office/officeart/2005/8/layout/cycle6"/>
    <dgm:cxn modelId="{D2D867B1-CD77-45C6-B277-34E8FB0E2F32}" type="presParOf" srcId="{B6EDCFEC-C3E4-4A4F-8506-2C5149128788}" destId="{18F56171-A073-45C0-87B7-09D666D97072}" srcOrd="8"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739FB7-205E-47C9-9159-399AE74617E3}" type="doc">
      <dgm:prSet loTypeId="urn:microsoft.com/office/officeart/2005/8/layout/cycle6" loCatId="cycle" qsTypeId="urn:microsoft.com/office/officeart/2005/8/quickstyle/simple5" qsCatId="simple" csTypeId="urn:microsoft.com/office/officeart/2005/8/colors/colorful2" csCatId="colorful" phldr="1"/>
      <dgm:spPr/>
      <dgm:t>
        <a:bodyPr/>
        <a:lstStyle/>
        <a:p>
          <a:endParaRPr lang="fr-FR"/>
        </a:p>
      </dgm:t>
    </dgm:pt>
    <dgm:pt modelId="{BC9723F2-0338-4615-B504-B392DAC85B96}">
      <dgm:prSet custT="1"/>
      <dgm:spPr/>
      <dgm:t>
        <a:bodyPr/>
        <a:lstStyle/>
        <a:p>
          <a:pPr algn="ctr"/>
          <a:r>
            <a:rPr lang="fr-FR" sz="1400"/>
            <a:t>Rationaliser les processus et mettre en œuvre les meilleures pratiques et outils</a:t>
          </a:r>
        </a:p>
      </dgm:t>
    </dgm:pt>
    <dgm:pt modelId="{384DA6A3-0D72-496D-A285-D3A994F04C3D}" type="parTrans" cxnId="{D572A38F-9BB4-4A2B-A072-94526B7373FB}">
      <dgm:prSet/>
      <dgm:spPr/>
      <dgm:t>
        <a:bodyPr/>
        <a:lstStyle/>
        <a:p>
          <a:endParaRPr lang="fr-FR"/>
        </a:p>
      </dgm:t>
    </dgm:pt>
    <dgm:pt modelId="{0BF23BA3-3FCD-48CC-8D64-06A8F7AC53D9}" type="sibTrans" cxnId="{D572A38F-9BB4-4A2B-A072-94526B7373FB}">
      <dgm:prSet/>
      <dgm:spPr/>
      <dgm:t>
        <a:bodyPr/>
        <a:lstStyle/>
        <a:p>
          <a:endParaRPr lang="fr-FR"/>
        </a:p>
      </dgm:t>
    </dgm:pt>
    <dgm:pt modelId="{D958B3B7-919C-4972-BE86-13AC30E55379}">
      <dgm:prSet custT="1"/>
      <dgm:spPr/>
      <dgm:t>
        <a:bodyPr/>
        <a:lstStyle/>
        <a:p>
          <a:pPr algn="ctr"/>
          <a:r>
            <a:rPr lang="fr-FR" sz="1400"/>
            <a:t>Assurer une continuité de service</a:t>
          </a:r>
        </a:p>
      </dgm:t>
    </dgm:pt>
    <dgm:pt modelId="{E586DE2B-1B54-4EF0-9843-C6E17A12ECE6}" type="parTrans" cxnId="{93D88821-CE9E-4596-BE71-BF8B78F91A4A}">
      <dgm:prSet/>
      <dgm:spPr/>
      <dgm:t>
        <a:bodyPr/>
        <a:lstStyle/>
        <a:p>
          <a:endParaRPr lang="fr-FR"/>
        </a:p>
      </dgm:t>
    </dgm:pt>
    <dgm:pt modelId="{62597942-D954-4EA7-9ACF-FDA9C3FD8F27}" type="sibTrans" cxnId="{93D88821-CE9E-4596-BE71-BF8B78F91A4A}">
      <dgm:prSet/>
      <dgm:spPr/>
      <dgm:t>
        <a:bodyPr/>
        <a:lstStyle/>
        <a:p>
          <a:endParaRPr lang="fr-FR"/>
        </a:p>
      </dgm:t>
    </dgm:pt>
    <dgm:pt modelId="{72CD0D2A-1A63-4091-9303-9E37D704FC7B}">
      <dgm:prSet custT="1"/>
      <dgm:spPr/>
      <dgm:t>
        <a:bodyPr/>
        <a:lstStyle/>
        <a:p>
          <a:pPr algn="ctr"/>
          <a:r>
            <a:rPr lang="fr-FR" sz="1400"/>
            <a:t>Améliorer le niveau de satisfaction des utilisateurs</a:t>
          </a:r>
        </a:p>
      </dgm:t>
    </dgm:pt>
    <dgm:pt modelId="{2477F578-DB1A-4172-B013-C802B17A44F7}" type="parTrans" cxnId="{F6D20EEC-8AB3-4698-8493-9EDF475C120A}">
      <dgm:prSet/>
      <dgm:spPr/>
      <dgm:t>
        <a:bodyPr/>
        <a:lstStyle/>
        <a:p>
          <a:endParaRPr lang="fr-FR"/>
        </a:p>
      </dgm:t>
    </dgm:pt>
    <dgm:pt modelId="{469CB357-9AB0-4F2D-BE4E-29759DFA2EC5}" type="sibTrans" cxnId="{F6D20EEC-8AB3-4698-8493-9EDF475C120A}">
      <dgm:prSet/>
      <dgm:spPr/>
      <dgm:t>
        <a:bodyPr/>
        <a:lstStyle/>
        <a:p>
          <a:endParaRPr lang="fr-FR"/>
        </a:p>
      </dgm:t>
    </dgm:pt>
    <dgm:pt modelId="{78606802-3335-4900-AD28-85B4A9AEF5BD}">
      <dgm:prSet custT="1"/>
      <dgm:spPr/>
      <dgm:t>
        <a:bodyPr/>
        <a:lstStyle/>
        <a:p>
          <a:pPr algn="ctr"/>
          <a:r>
            <a:rPr lang="fr-FR" sz="1400"/>
            <a:t>S’inscrire dans une démarche de respect environnemental</a:t>
          </a:r>
        </a:p>
      </dgm:t>
    </dgm:pt>
    <dgm:pt modelId="{1F58616E-5BAA-4BF6-A597-EB0DA7541D16}" type="parTrans" cxnId="{9CA94319-8A40-4DDD-935B-74B21C795C10}">
      <dgm:prSet/>
      <dgm:spPr/>
      <dgm:t>
        <a:bodyPr/>
        <a:lstStyle/>
        <a:p>
          <a:endParaRPr lang="fr-FR"/>
        </a:p>
      </dgm:t>
    </dgm:pt>
    <dgm:pt modelId="{DAF11966-5431-48E5-8822-B12005E9B060}" type="sibTrans" cxnId="{9CA94319-8A40-4DDD-935B-74B21C795C10}">
      <dgm:prSet/>
      <dgm:spPr/>
      <dgm:t>
        <a:bodyPr/>
        <a:lstStyle/>
        <a:p>
          <a:endParaRPr lang="fr-FR"/>
        </a:p>
      </dgm:t>
    </dgm:pt>
    <dgm:pt modelId="{B6EDCFEC-C3E4-4A4F-8506-2C5149128788}" type="pres">
      <dgm:prSet presAssocID="{76739FB7-205E-47C9-9159-399AE74617E3}" presName="cycle" presStyleCnt="0">
        <dgm:presLayoutVars>
          <dgm:dir/>
          <dgm:resizeHandles val="exact"/>
        </dgm:presLayoutVars>
      </dgm:prSet>
      <dgm:spPr/>
    </dgm:pt>
    <dgm:pt modelId="{0898709A-1C87-4491-8C5A-7B46080AE8DA}" type="pres">
      <dgm:prSet presAssocID="{BC9723F2-0338-4615-B504-B392DAC85B96}" presName="node" presStyleLbl="node1" presStyleIdx="0" presStyleCnt="4">
        <dgm:presLayoutVars>
          <dgm:bulletEnabled val="1"/>
        </dgm:presLayoutVars>
      </dgm:prSet>
      <dgm:spPr/>
    </dgm:pt>
    <dgm:pt modelId="{E3C41E7A-A62E-46B4-A72B-6EA9252BFD27}" type="pres">
      <dgm:prSet presAssocID="{BC9723F2-0338-4615-B504-B392DAC85B96}" presName="spNode" presStyleCnt="0"/>
      <dgm:spPr/>
    </dgm:pt>
    <dgm:pt modelId="{0DF86417-C505-44A7-BCC8-C7709AC5C876}" type="pres">
      <dgm:prSet presAssocID="{0BF23BA3-3FCD-48CC-8D64-06A8F7AC53D9}" presName="sibTrans" presStyleLbl="sibTrans1D1" presStyleIdx="0" presStyleCnt="4"/>
      <dgm:spPr/>
    </dgm:pt>
    <dgm:pt modelId="{D616ED3D-9EC4-46A4-A3F5-D81DA97ED94F}" type="pres">
      <dgm:prSet presAssocID="{D958B3B7-919C-4972-BE86-13AC30E55379}" presName="node" presStyleLbl="node1" presStyleIdx="1" presStyleCnt="4" custScaleX="124346" custScaleY="41941">
        <dgm:presLayoutVars>
          <dgm:bulletEnabled val="1"/>
        </dgm:presLayoutVars>
      </dgm:prSet>
      <dgm:spPr/>
    </dgm:pt>
    <dgm:pt modelId="{230BA6BB-0749-4C5C-BA26-8BA8521AD879}" type="pres">
      <dgm:prSet presAssocID="{D958B3B7-919C-4972-BE86-13AC30E55379}" presName="spNode" presStyleCnt="0"/>
      <dgm:spPr/>
    </dgm:pt>
    <dgm:pt modelId="{744F3059-8087-404D-8CEC-B9C8CC89B1D1}" type="pres">
      <dgm:prSet presAssocID="{62597942-D954-4EA7-9ACF-FDA9C3FD8F27}" presName="sibTrans" presStyleLbl="sibTrans1D1" presStyleIdx="1" presStyleCnt="4"/>
      <dgm:spPr/>
    </dgm:pt>
    <dgm:pt modelId="{9657AF77-FF56-4778-8E77-740C7ECB99A3}" type="pres">
      <dgm:prSet presAssocID="{72CD0D2A-1A63-4091-9303-9E37D704FC7B}" presName="node" presStyleLbl="node1" presStyleIdx="2" presStyleCnt="4" custScaleX="134456" custScaleY="56372">
        <dgm:presLayoutVars>
          <dgm:bulletEnabled val="1"/>
        </dgm:presLayoutVars>
      </dgm:prSet>
      <dgm:spPr/>
    </dgm:pt>
    <dgm:pt modelId="{FB2DE5BE-79BE-4188-81BB-EF54326F4349}" type="pres">
      <dgm:prSet presAssocID="{72CD0D2A-1A63-4091-9303-9E37D704FC7B}" presName="spNode" presStyleCnt="0"/>
      <dgm:spPr/>
    </dgm:pt>
    <dgm:pt modelId="{860C48CA-E1A3-45BF-83B2-C84F4B02B1B1}" type="pres">
      <dgm:prSet presAssocID="{469CB357-9AB0-4F2D-BE4E-29759DFA2EC5}" presName="sibTrans" presStyleLbl="sibTrans1D1" presStyleIdx="2" presStyleCnt="4"/>
      <dgm:spPr/>
    </dgm:pt>
    <dgm:pt modelId="{FA759ACF-A48F-4D9D-BB04-B68AD08AF339}" type="pres">
      <dgm:prSet presAssocID="{78606802-3335-4900-AD28-85B4A9AEF5BD}" presName="node" presStyleLbl="node1" presStyleIdx="3" presStyleCnt="4" custScaleX="140850" custScaleY="65777">
        <dgm:presLayoutVars>
          <dgm:bulletEnabled val="1"/>
        </dgm:presLayoutVars>
      </dgm:prSet>
      <dgm:spPr/>
    </dgm:pt>
    <dgm:pt modelId="{DCBD39BF-3EB7-4CDB-8C4C-EE3FAB34B6CD}" type="pres">
      <dgm:prSet presAssocID="{78606802-3335-4900-AD28-85B4A9AEF5BD}" presName="spNode" presStyleCnt="0"/>
      <dgm:spPr/>
    </dgm:pt>
    <dgm:pt modelId="{7080A210-FBD2-4730-9A16-A1AB3912022A}" type="pres">
      <dgm:prSet presAssocID="{DAF11966-5431-48E5-8822-B12005E9B060}" presName="sibTrans" presStyleLbl="sibTrans1D1" presStyleIdx="3" presStyleCnt="4"/>
      <dgm:spPr/>
    </dgm:pt>
  </dgm:ptLst>
  <dgm:cxnLst>
    <dgm:cxn modelId="{9CA94319-8A40-4DDD-935B-74B21C795C10}" srcId="{76739FB7-205E-47C9-9159-399AE74617E3}" destId="{78606802-3335-4900-AD28-85B4A9AEF5BD}" srcOrd="3" destOrd="0" parTransId="{1F58616E-5BAA-4BF6-A597-EB0DA7541D16}" sibTransId="{DAF11966-5431-48E5-8822-B12005E9B060}"/>
    <dgm:cxn modelId="{93D88821-CE9E-4596-BE71-BF8B78F91A4A}" srcId="{76739FB7-205E-47C9-9159-399AE74617E3}" destId="{D958B3B7-919C-4972-BE86-13AC30E55379}" srcOrd="1" destOrd="0" parTransId="{E586DE2B-1B54-4EF0-9843-C6E17A12ECE6}" sibTransId="{62597942-D954-4EA7-9ACF-FDA9C3FD8F27}"/>
    <dgm:cxn modelId="{2AA09528-5CB1-428B-B3A9-824E7E42497F}" type="presOf" srcId="{BC9723F2-0338-4615-B504-B392DAC85B96}" destId="{0898709A-1C87-4491-8C5A-7B46080AE8DA}" srcOrd="0" destOrd="0" presId="urn:microsoft.com/office/officeart/2005/8/layout/cycle6"/>
    <dgm:cxn modelId="{3CB9592D-7006-4880-BF6E-9935DD3420F3}" type="presOf" srcId="{DAF11966-5431-48E5-8822-B12005E9B060}" destId="{7080A210-FBD2-4730-9A16-A1AB3912022A}" srcOrd="0" destOrd="0" presId="urn:microsoft.com/office/officeart/2005/8/layout/cycle6"/>
    <dgm:cxn modelId="{69776058-08A3-4700-A703-5CE4F88C3F00}" type="presOf" srcId="{0BF23BA3-3FCD-48CC-8D64-06A8F7AC53D9}" destId="{0DF86417-C505-44A7-BCC8-C7709AC5C876}" srcOrd="0" destOrd="0" presId="urn:microsoft.com/office/officeart/2005/8/layout/cycle6"/>
    <dgm:cxn modelId="{26094589-D200-4779-A1D5-797AFA6CDB49}" type="presOf" srcId="{469CB357-9AB0-4F2D-BE4E-29759DFA2EC5}" destId="{860C48CA-E1A3-45BF-83B2-C84F4B02B1B1}" srcOrd="0" destOrd="0" presId="urn:microsoft.com/office/officeart/2005/8/layout/cycle6"/>
    <dgm:cxn modelId="{D572A38F-9BB4-4A2B-A072-94526B7373FB}" srcId="{76739FB7-205E-47C9-9159-399AE74617E3}" destId="{BC9723F2-0338-4615-B504-B392DAC85B96}" srcOrd="0" destOrd="0" parTransId="{384DA6A3-0D72-496D-A285-D3A994F04C3D}" sibTransId="{0BF23BA3-3FCD-48CC-8D64-06A8F7AC53D9}"/>
    <dgm:cxn modelId="{428E5E9F-9A1B-4F0C-92EC-228580B4A29B}" type="presOf" srcId="{78606802-3335-4900-AD28-85B4A9AEF5BD}" destId="{FA759ACF-A48F-4D9D-BB04-B68AD08AF339}" srcOrd="0" destOrd="0" presId="urn:microsoft.com/office/officeart/2005/8/layout/cycle6"/>
    <dgm:cxn modelId="{60C0C2BF-DF81-43DC-BFB1-5B7CF1E3EF77}" type="presOf" srcId="{72CD0D2A-1A63-4091-9303-9E37D704FC7B}" destId="{9657AF77-FF56-4778-8E77-740C7ECB99A3}" srcOrd="0" destOrd="0" presId="urn:microsoft.com/office/officeart/2005/8/layout/cycle6"/>
    <dgm:cxn modelId="{8A85FDC2-5E04-45D7-B9AF-54832ED78038}" type="presOf" srcId="{76739FB7-205E-47C9-9159-399AE74617E3}" destId="{B6EDCFEC-C3E4-4A4F-8506-2C5149128788}" srcOrd="0" destOrd="0" presId="urn:microsoft.com/office/officeart/2005/8/layout/cycle6"/>
    <dgm:cxn modelId="{12FEFAC7-78E4-4F3F-95C8-4B0890A21F86}" type="presOf" srcId="{62597942-D954-4EA7-9ACF-FDA9C3FD8F27}" destId="{744F3059-8087-404D-8CEC-B9C8CC89B1D1}" srcOrd="0" destOrd="0" presId="urn:microsoft.com/office/officeart/2005/8/layout/cycle6"/>
    <dgm:cxn modelId="{F0857EE8-1D47-4BCA-99E2-A6AEEF3E5D07}" type="presOf" srcId="{D958B3B7-919C-4972-BE86-13AC30E55379}" destId="{D616ED3D-9EC4-46A4-A3F5-D81DA97ED94F}" srcOrd="0" destOrd="0" presId="urn:microsoft.com/office/officeart/2005/8/layout/cycle6"/>
    <dgm:cxn modelId="{F6D20EEC-8AB3-4698-8493-9EDF475C120A}" srcId="{76739FB7-205E-47C9-9159-399AE74617E3}" destId="{72CD0D2A-1A63-4091-9303-9E37D704FC7B}" srcOrd="2" destOrd="0" parTransId="{2477F578-DB1A-4172-B013-C802B17A44F7}" sibTransId="{469CB357-9AB0-4F2D-BE4E-29759DFA2EC5}"/>
    <dgm:cxn modelId="{5C79CA03-B58B-49A9-857A-81C990AD8E6A}" type="presParOf" srcId="{B6EDCFEC-C3E4-4A4F-8506-2C5149128788}" destId="{0898709A-1C87-4491-8C5A-7B46080AE8DA}" srcOrd="0" destOrd="0" presId="urn:microsoft.com/office/officeart/2005/8/layout/cycle6"/>
    <dgm:cxn modelId="{CB2AAC22-DD7B-43BC-8397-58EBCD230467}" type="presParOf" srcId="{B6EDCFEC-C3E4-4A4F-8506-2C5149128788}" destId="{E3C41E7A-A62E-46B4-A72B-6EA9252BFD27}" srcOrd="1" destOrd="0" presId="urn:microsoft.com/office/officeart/2005/8/layout/cycle6"/>
    <dgm:cxn modelId="{8F869A02-759B-4FEE-BE11-D6B9C0FA15B6}" type="presParOf" srcId="{B6EDCFEC-C3E4-4A4F-8506-2C5149128788}" destId="{0DF86417-C505-44A7-BCC8-C7709AC5C876}" srcOrd="2" destOrd="0" presId="urn:microsoft.com/office/officeart/2005/8/layout/cycle6"/>
    <dgm:cxn modelId="{AC6A08CA-044B-4B19-BBE7-BA4259E12A42}" type="presParOf" srcId="{B6EDCFEC-C3E4-4A4F-8506-2C5149128788}" destId="{D616ED3D-9EC4-46A4-A3F5-D81DA97ED94F}" srcOrd="3" destOrd="0" presId="urn:microsoft.com/office/officeart/2005/8/layout/cycle6"/>
    <dgm:cxn modelId="{E54AB592-3695-401E-8F82-120C01694A0D}" type="presParOf" srcId="{B6EDCFEC-C3E4-4A4F-8506-2C5149128788}" destId="{230BA6BB-0749-4C5C-BA26-8BA8521AD879}" srcOrd="4" destOrd="0" presId="urn:microsoft.com/office/officeart/2005/8/layout/cycle6"/>
    <dgm:cxn modelId="{1F931D0E-D650-4A6F-9AD0-E2D23D12DD43}" type="presParOf" srcId="{B6EDCFEC-C3E4-4A4F-8506-2C5149128788}" destId="{744F3059-8087-404D-8CEC-B9C8CC89B1D1}" srcOrd="5" destOrd="0" presId="urn:microsoft.com/office/officeart/2005/8/layout/cycle6"/>
    <dgm:cxn modelId="{8AE553DF-C93C-4CB6-A68A-4D038EA46309}" type="presParOf" srcId="{B6EDCFEC-C3E4-4A4F-8506-2C5149128788}" destId="{9657AF77-FF56-4778-8E77-740C7ECB99A3}" srcOrd="6" destOrd="0" presId="urn:microsoft.com/office/officeart/2005/8/layout/cycle6"/>
    <dgm:cxn modelId="{12AE672D-F37A-4B1E-87C1-9BD0B9671E98}" type="presParOf" srcId="{B6EDCFEC-C3E4-4A4F-8506-2C5149128788}" destId="{FB2DE5BE-79BE-4188-81BB-EF54326F4349}" srcOrd="7" destOrd="0" presId="urn:microsoft.com/office/officeart/2005/8/layout/cycle6"/>
    <dgm:cxn modelId="{4DDE9A67-AE48-42DD-942D-FB17FF0F113D}" type="presParOf" srcId="{B6EDCFEC-C3E4-4A4F-8506-2C5149128788}" destId="{860C48CA-E1A3-45BF-83B2-C84F4B02B1B1}" srcOrd="8" destOrd="0" presId="urn:microsoft.com/office/officeart/2005/8/layout/cycle6"/>
    <dgm:cxn modelId="{D8423196-D7DF-4BB7-9A37-C51B74CC8C29}" type="presParOf" srcId="{B6EDCFEC-C3E4-4A4F-8506-2C5149128788}" destId="{FA759ACF-A48F-4D9D-BB04-B68AD08AF339}" srcOrd="9" destOrd="0" presId="urn:microsoft.com/office/officeart/2005/8/layout/cycle6"/>
    <dgm:cxn modelId="{2203E4DF-0B76-4CF9-9250-E8E19665B121}" type="presParOf" srcId="{B6EDCFEC-C3E4-4A4F-8506-2C5149128788}" destId="{DCBD39BF-3EB7-4CDB-8C4C-EE3FAB34B6CD}" srcOrd="10" destOrd="0" presId="urn:microsoft.com/office/officeart/2005/8/layout/cycle6"/>
    <dgm:cxn modelId="{C3E88593-C007-4A5D-A102-4ACE2F202BF6}" type="presParOf" srcId="{B6EDCFEC-C3E4-4A4F-8506-2C5149128788}" destId="{7080A210-FBD2-4730-9A16-A1AB3912022A}"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BE7FAC-C4F2-42EC-8BC4-AA08BC49B348}" type="doc">
      <dgm:prSet loTypeId="urn:microsoft.com/office/officeart/2005/8/layout/matrix1" loCatId="matrix" qsTypeId="urn:microsoft.com/office/officeart/2005/8/quickstyle/simple4" qsCatId="simple" csTypeId="urn:microsoft.com/office/officeart/2005/8/colors/colorful2" csCatId="colorful" phldr="1"/>
      <dgm:spPr/>
      <dgm:t>
        <a:bodyPr/>
        <a:lstStyle/>
        <a:p>
          <a:endParaRPr lang="fr-FR"/>
        </a:p>
      </dgm:t>
    </dgm:pt>
    <dgm:pt modelId="{8F7CA93E-E4E1-4E85-A423-1BCBF2BCCB76}">
      <dgm:prSet phldrT="[Texte]"/>
      <dgm:spPr/>
      <dgm:t>
        <a:bodyPr/>
        <a:lstStyle/>
        <a:p>
          <a:r>
            <a:rPr lang="fr-FR" dirty="0"/>
            <a:t>Module 1 Audit</a:t>
          </a:r>
        </a:p>
      </dgm:t>
    </dgm:pt>
    <dgm:pt modelId="{48256B41-72D1-4805-966C-1046747B2E97}" type="parTrans" cxnId="{23BD20B0-3EBF-4412-8777-2A4E972FC518}">
      <dgm:prSet/>
      <dgm:spPr/>
      <dgm:t>
        <a:bodyPr/>
        <a:lstStyle/>
        <a:p>
          <a:endParaRPr lang="fr-FR"/>
        </a:p>
      </dgm:t>
    </dgm:pt>
    <dgm:pt modelId="{DF937857-93D5-42EE-94F4-1D2D450D7507}" type="sibTrans" cxnId="{23BD20B0-3EBF-4412-8777-2A4E972FC518}">
      <dgm:prSet/>
      <dgm:spPr/>
      <dgm:t>
        <a:bodyPr/>
        <a:lstStyle/>
        <a:p>
          <a:endParaRPr lang="fr-FR"/>
        </a:p>
      </dgm:t>
    </dgm:pt>
    <dgm:pt modelId="{ACF92D6E-219E-4A8E-BDAD-A2CD2C39F278}">
      <dgm:prSet phldrT="[Texte]"/>
      <dgm:spPr/>
      <dgm:t>
        <a:bodyPr anchor="ctr"/>
        <a:lstStyle/>
        <a:p>
          <a:r>
            <a:rPr lang="fr-FR" dirty="0"/>
            <a:t>Module 2</a:t>
          </a:r>
        </a:p>
        <a:p>
          <a:r>
            <a:rPr lang="fr-FR" dirty="0"/>
            <a:t>GLPI</a:t>
          </a:r>
        </a:p>
      </dgm:t>
    </dgm:pt>
    <dgm:pt modelId="{AA427364-6806-4255-96EE-61CAAA135111}" type="parTrans" cxnId="{256B589E-E0D1-4B19-8916-8998BC45A736}">
      <dgm:prSet/>
      <dgm:spPr/>
      <dgm:t>
        <a:bodyPr/>
        <a:lstStyle/>
        <a:p>
          <a:endParaRPr lang="fr-FR"/>
        </a:p>
      </dgm:t>
    </dgm:pt>
    <dgm:pt modelId="{BB73C67F-7CD8-4621-A1F1-F804EFF662B1}" type="sibTrans" cxnId="{256B589E-E0D1-4B19-8916-8998BC45A736}">
      <dgm:prSet/>
      <dgm:spPr/>
      <dgm:t>
        <a:bodyPr/>
        <a:lstStyle/>
        <a:p>
          <a:endParaRPr lang="fr-FR"/>
        </a:p>
      </dgm:t>
    </dgm:pt>
    <dgm:pt modelId="{6023D078-70E9-4DBD-BC31-DBD9DCAF713D}">
      <dgm:prSet phldrT="[Texte]"/>
      <dgm:spPr/>
      <dgm:t>
        <a:bodyPr anchor="ctr"/>
        <a:lstStyle/>
        <a:p>
          <a:r>
            <a:rPr lang="fr-FR"/>
            <a:t>Module 3</a:t>
          </a:r>
        </a:p>
        <a:p>
          <a:r>
            <a:rPr lang="fr-FR"/>
            <a:t>ITIL</a:t>
          </a:r>
          <a:endParaRPr lang="fr-FR" dirty="0"/>
        </a:p>
      </dgm:t>
    </dgm:pt>
    <dgm:pt modelId="{56779AAD-BD37-4B5D-B1B0-E5D62107C41F}" type="parTrans" cxnId="{1334D216-9128-4379-93D8-17E9CBFF7260}">
      <dgm:prSet/>
      <dgm:spPr/>
      <dgm:t>
        <a:bodyPr/>
        <a:lstStyle/>
        <a:p>
          <a:endParaRPr lang="fr-FR"/>
        </a:p>
      </dgm:t>
    </dgm:pt>
    <dgm:pt modelId="{A8BA3C8F-806C-4048-AB34-46BC092E48DF}" type="sibTrans" cxnId="{1334D216-9128-4379-93D8-17E9CBFF7260}">
      <dgm:prSet/>
      <dgm:spPr/>
      <dgm:t>
        <a:bodyPr/>
        <a:lstStyle/>
        <a:p>
          <a:endParaRPr lang="fr-FR"/>
        </a:p>
      </dgm:t>
    </dgm:pt>
    <dgm:pt modelId="{78C45719-2C48-4AFC-A792-1E8CFE9544FE}">
      <dgm:prSet phldrT="[Texte]"/>
      <dgm:spPr/>
      <dgm:t>
        <a:bodyPr anchor="ctr"/>
        <a:lstStyle/>
        <a:p>
          <a:r>
            <a:rPr lang="fr-FR" dirty="0"/>
            <a:t>Module 4 Renouvellement du parc</a:t>
          </a:r>
        </a:p>
      </dgm:t>
    </dgm:pt>
    <dgm:pt modelId="{8838872E-788A-4466-A38E-76CB3887B20C}" type="parTrans" cxnId="{FEEE36E7-E559-43B2-98DF-C0ED9D71B14A}">
      <dgm:prSet/>
      <dgm:spPr/>
      <dgm:t>
        <a:bodyPr/>
        <a:lstStyle/>
        <a:p>
          <a:endParaRPr lang="fr-FR"/>
        </a:p>
      </dgm:t>
    </dgm:pt>
    <dgm:pt modelId="{FF21E0F0-F925-4F28-B530-338A81C48569}" type="sibTrans" cxnId="{FEEE36E7-E559-43B2-98DF-C0ED9D71B14A}">
      <dgm:prSet/>
      <dgm:spPr/>
      <dgm:t>
        <a:bodyPr/>
        <a:lstStyle/>
        <a:p>
          <a:endParaRPr lang="fr-FR"/>
        </a:p>
      </dgm:t>
    </dgm:pt>
    <dgm:pt modelId="{7CAB8078-3DCC-4AD2-9BE4-DDBCE288D1A6}">
      <dgm:prSet phldrT="[Texte]"/>
      <dgm:spPr/>
      <dgm:t>
        <a:bodyPr anchor="ctr"/>
        <a:lstStyle/>
        <a:p>
          <a:r>
            <a:rPr lang="fr-FR" dirty="0"/>
            <a:t>Module 5 Contrat de maintenance</a:t>
          </a:r>
        </a:p>
      </dgm:t>
    </dgm:pt>
    <dgm:pt modelId="{200886A0-A4A4-4351-8E73-F9AB141C8636}" type="parTrans" cxnId="{A32E98DB-5B99-42C7-A0DB-75CA69779373}">
      <dgm:prSet/>
      <dgm:spPr/>
      <dgm:t>
        <a:bodyPr/>
        <a:lstStyle/>
        <a:p>
          <a:endParaRPr lang="fr-FR"/>
        </a:p>
      </dgm:t>
    </dgm:pt>
    <dgm:pt modelId="{F3E0560D-3296-4C27-8C5C-A557ACB57BC6}" type="sibTrans" cxnId="{A32E98DB-5B99-42C7-A0DB-75CA69779373}">
      <dgm:prSet/>
      <dgm:spPr/>
      <dgm:t>
        <a:bodyPr/>
        <a:lstStyle/>
        <a:p>
          <a:endParaRPr lang="fr-FR"/>
        </a:p>
      </dgm:t>
    </dgm:pt>
    <dgm:pt modelId="{4C3555D2-A0A9-4B53-A49A-C7759FC24035}" type="pres">
      <dgm:prSet presAssocID="{04BE7FAC-C4F2-42EC-8BC4-AA08BC49B348}" presName="diagram" presStyleCnt="0">
        <dgm:presLayoutVars>
          <dgm:chMax val="1"/>
          <dgm:dir/>
          <dgm:animLvl val="ctr"/>
          <dgm:resizeHandles val="exact"/>
        </dgm:presLayoutVars>
      </dgm:prSet>
      <dgm:spPr/>
    </dgm:pt>
    <dgm:pt modelId="{2B9B6F1D-E725-4F41-A660-9050728EB7B5}" type="pres">
      <dgm:prSet presAssocID="{04BE7FAC-C4F2-42EC-8BC4-AA08BC49B348}" presName="matrix" presStyleCnt="0"/>
      <dgm:spPr/>
    </dgm:pt>
    <dgm:pt modelId="{F92C59AE-AC12-4751-BE08-020C1C9C62FD}" type="pres">
      <dgm:prSet presAssocID="{04BE7FAC-C4F2-42EC-8BC4-AA08BC49B348}" presName="tile1" presStyleLbl="node1" presStyleIdx="0" presStyleCnt="4"/>
      <dgm:spPr/>
    </dgm:pt>
    <dgm:pt modelId="{D61832C8-5D0D-4E0B-9754-ED31E3EE51AC}" type="pres">
      <dgm:prSet presAssocID="{04BE7FAC-C4F2-42EC-8BC4-AA08BC49B348}" presName="tile1text" presStyleLbl="node1" presStyleIdx="0" presStyleCnt="4">
        <dgm:presLayoutVars>
          <dgm:chMax val="0"/>
          <dgm:chPref val="0"/>
          <dgm:bulletEnabled val="1"/>
        </dgm:presLayoutVars>
      </dgm:prSet>
      <dgm:spPr/>
    </dgm:pt>
    <dgm:pt modelId="{CAB5778E-3675-4428-BABE-B4ADC0B5153A}" type="pres">
      <dgm:prSet presAssocID="{04BE7FAC-C4F2-42EC-8BC4-AA08BC49B348}" presName="tile2" presStyleLbl="node1" presStyleIdx="1" presStyleCnt="4"/>
      <dgm:spPr/>
    </dgm:pt>
    <dgm:pt modelId="{227928D5-0B23-42FC-92A5-3085358BE827}" type="pres">
      <dgm:prSet presAssocID="{04BE7FAC-C4F2-42EC-8BC4-AA08BC49B348}" presName="tile2text" presStyleLbl="node1" presStyleIdx="1" presStyleCnt="4">
        <dgm:presLayoutVars>
          <dgm:chMax val="0"/>
          <dgm:chPref val="0"/>
          <dgm:bulletEnabled val="1"/>
        </dgm:presLayoutVars>
      </dgm:prSet>
      <dgm:spPr/>
    </dgm:pt>
    <dgm:pt modelId="{5356BB4B-79F4-4350-B47A-A6C034F15B0C}" type="pres">
      <dgm:prSet presAssocID="{04BE7FAC-C4F2-42EC-8BC4-AA08BC49B348}" presName="tile3" presStyleLbl="node1" presStyleIdx="2" presStyleCnt="4"/>
      <dgm:spPr/>
    </dgm:pt>
    <dgm:pt modelId="{8154C856-BF98-4D98-9544-9377A570D565}" type="pres">
      <dgm:prSet presAssocID="{04BE7FAC-C4F2-42EC-8BC4-AA08BC49B348}" presName="tile3text" presStyleLbl="node1" presStyleIdx="2" presStyleCnt="4">
        <dgm:presLayoutVars>
          <dgm:chMax val="0"/>
          <dgm:chPref val="0"/>
          <dgm:bulletEnabled val="1"/>
        </dgm:presLayoutVars>
      </dgm:prSet>
      <dgm:spPr/>
    </dgm:pt>
    <dgm:pt modelId="{DB871541-F985-4069-929A-77054BD9B88B}" type="pres">
      <dgm:prSet presAssocID="{04BE7FAC-C4F2-42EC-8BC4-AA08BC49B348}" presName="tile4" presStyleLbl="node1" presStyleIdx="3" presStyleCnt="4"/>
      <dgm:spPr/>
    </dgm:pt>
    <dgm:pt modelId="{5C652641-D610-4ED5-B042-3891EA102CDD}" type="pres">
      <dgm:prSet presAssocID="{04BE7FAC-C4F2-42EC-8BC4-AA08BC49B348}" presName="tile4text" presStyleLbl="node1" presStyleIdx="3" presStyleCnt="4">
        <dgm:presLayoutVars>
          <dgm:chMax val="0"/>
          <dgm:chPref val="0"/>
          <dgm:bulletEnabled val="1"/>
        </dgm:presLayoutVars>
      </dgm:prSet>
      <dgm:spPr/>
    </dgm:pt>
    <dgm:pt modelId="{50BB8D32-22B2-405D-AE06-DAE8DEA0C307}" type="pres">
      <dgm:prSet presAssocID="{04BE7FAC-C4F2-42EC-8BC4-AA08BC49B348}" presName="centerTile" presStyleLbl="fgShp" presStyleIdx="0" presStyleCnt="1">
        <dgm:presLayoutVars>
          <dgm:chMax val="0"/>
          <dgm:chPref val="0"/>
        </dgm:presLayoutVars>
      </dgm:prSet>
      <dgm:spPr/>
    </dgm:pt>
  </dgm:ptLst>
  <dgm:cxnLst>
    <dgm:cxn modelId="{1334D216-9128-4379-93D8-17E9CBFF7260}" srcId="{8F7CA93E-E4E1-4E85-A423-1BCBF2BCCB76}" destId="{6023D078-70E9-4DBD-BC31-DBD9DCAF713D}" srcOrd="1" destOrd="0" parTransId="{56779AAD-BD37-4B5D-B1B0-E5D62107C41F}" sibTransId="{A8BA3C8F-806C-4048-AB34-46BC092E48DF}"/>
    <dgm:cxn modelId="{4A216438-131F-44B5-AF14-0600A824E473}" type="presOf" srcId="{78C45719-2C48-4AFC-A792-1E8CFE9544FE}" destId="{5356BB4B-79F4-4350-B47A-A6C034F15B0C}" srcOrd="0" destOrd="0" presId="urn:microsoft.com/office/officeart/2005/8/layout/matrix1"/>
    <dgm:cxn modelId="{5D3A5E39-10F5-453F-8CE5-A4D1278BEC90}" type="presOf" srcId="{6023D078-70E9-4DBD-BC31-DBD9DCAF713D}" destId="{227928D5-0B23-42FC-92A5-3085358BE827}" srcOrd="1" destOrd="0" presId="urn:microsoft.com/office/officeart/2005/8/layout/matrix1"/>
    <dgm:cxn modelId="{88574768-9FCE-4EA2-9751-8EA1A1C65C7B}" type="presOf" srcId="{6023D078-70E9-4DBD-BC31-DBD9DCAF713D}" destId="{CAB5778E-3675-4428-BABE-B4ADC0B5153A}" srcOrd="0" destOrd="0" presId="urn:microsoft.com/office/officeart/2005/8/layout/matrix1"/>
    <dgm:cxn modelId="{7634D670-5BAB-4506-96CE-1DCD756BBAD7}" type="presOf" srcId="{ACF92D6E-219E-4A8E-BDAD-A2CD2C39F278}" destId="{D61832C8-5D0D-4E0B-9754-ED31E3EE51AC}" srcOrd="1" destOrd="0" presId="urn:microsoft.com/office/officeart/2005/8/layout/matrix1"/>
    <dgm:cxn modelId="{45E9567D-45E0-484C-B439-AF2E2FD4A632}" type="presOf" srcId="{ACF92D6E-219E-4A8E-BDAD-A2CD2C39F278}" destId="{F92C59AE-AC12-4751-BE08-020C1C9C62FD}" srcOrd="0" destOrd="0" presId="urn:microsoft.com/office/officeart/2005/8/layout/matrix1"/>
    <dgm:cxn modelId="{1C90BE9B-4B9F-4571-AE50-3064C5E69C98}" type="presOf" srcId="{8F7CA93E-E4E1-4E85-A423-1BCBF2BCCB76}" destId="{50BB8D32-22B2-405D-AE06-DAE8DEA0C307}" srcOrd="0" destOrd="0" presId="urn:microsoft.com/office/officeart/2005/8/layout/matrix1"/>
    <dgm:cxn modelId="{256B589E-E0D1-4B19-8916-8998BC45A736}" srcId="{8F7CA93E-E4E1-4E85-A423-1BCBF2BCCB76}" destId="{ACF92D6E-219E-4A8E-BDAD-A2CD2C39F278}" srcOrd="0" destOrd="0" parTransId="{AA427364-6806-4255-96EE-61CAAA135111}" sibTransId="{BB73C67F-7CD8-4621-A1F1-F804EFF662B1}"/>
    <dgm:cxn modelId="{23BD20B0-3EBF-4412-8777-2A4E972FC518}" srcId="{04BE7FAC-C4F2-42EC-8BC4-AA08BC49B348}" destId="{8F7CA93E-E4E1-4E85-A423-1BCBF2BCCB76}" srcOrd="0" destOrd="0" parTransId="{48256B41-72D1-4805-966C-1046747B2E97}" sibTransId="{DF937857-93D5-42EE-94F4-1D2D450D7507}"/>
    <dgm:cxn modelId="{11477FCE-DD58-46A8-849E-706B2D461B5E}" type="presOf" srcId="{7CAB8078-3DCC-4AD2-9BE4-DDBCE288D1A6}" destId="{5C652641-D610-4ED5-B042-3891EA102CDD}" srcOrd="1" destOrd="0" presId="urn:microsoft.com/office/officeart/2005/8/layout/matrix1"/>
    <dgm:cxn modelId="{46DACCD1-04BD-4F36-8B48-FF15AB898E97}" type="presOf" srcId="{04BE7FAC-C4F2-42EC-8BC4-AA08BC49B348}" destId="{4C3555D2-A0A9-4B53-A49A-C7759FC24035}" srcOrd="0" destOrd="0" presId="urn:microsoft.com/office/officeart/2005/8/layout/matrix1"/>
    <dgm:cxn modelId="{A32E98DB-5B99-42C7-A0DB-75CA69779373}" srcId="{8F7CA93E-E4E1-4E85-A423-1BCBF2BCCB76}" destId="{7CAB8078-3DCC-4AD2-9BE4-DDBCE288D1A6}" srcOrd="3" destOrd="0" parTransId="{200886A0-A4A4-4351-8E73-F9AB141C8636}" sibTransId="{F3E0560D-3296-4C27-8C5C-A557ACB57BC6}"/>
    <dgm:cxn modelId="{FEEE36E7-E559-43B2-98DF-C0ED9D71B14A}" srcId="{8F7CA93E-E4E1-4E85-A423-1BCBF2BCCB76}" destId="{78C45719-2C48-4AFC-A792-1E8CFE9544FE}" srcOrd="2" destOrd="0" parTransId="{8838872E-788A-4466-A38E-76CB3887B20C}" sibTransId="{FF21E0F0-F925-4F28-B530-338A81C48569}"/>
    <dgm:cxn modelId="{B89FD4F9-98AE-41D1-8ED3-0B5EABC619AE}" type="presOf" srcId="{7CAB8078-3DCC-4AD2-9BE4-DDBCE288D1A6}" destId="{DB871541-F985-4069-929A-77054BD9B88B}" srcOrd="0" destOrd="0" presId="urn:microsoft.com/office/officeart/2005/8/layout/matrix1"/>
    <dgm:cxn modelId="{377C88FD-1AFA-446C-947D-CC367394A8C1}" type="presOf" srcId="{78C45719-2C48-4AFC-A792-1E8CFE9544FE}" destId="{8154C856-BF98-4D98-9544-9377A570D565}" srcOrd="1" destOrd="0" presId="urn:microsoft.com/office/officeart/2005/8/layout/matrix1"/>
    <dgm:cxn modelId="{B84E824A-DBD8-4D1F-90E5-898AA17CE240}" type="presParOf" srcId="{4C3555D2-A0A9-4B53-A49A-C7759FC24035}" destId="{2B9B6F1D-E725-4F41-A660-9050728EB7B5}" srcOrd="0" destOrd="0" presId="urn:microsoft.com/office/officeart/2005/8/layout/matrix1"/>
    <dgm:cxn modelId="{425D0E11-0808-41B5-B5A6-CB957F8424B1}" type="presParOf" srcId="{2B9B6F1D-E725-4F41-A660-9050728EB7B5}" destId="{F92C59AE-AC12-4751-BE08-020C1C9C62FD}" srcOrd="0" destOrd="0" presId="urn:microsoft.com/office/officeart/2005/8/layout/matrix1"/>
    <dgm:cxn modelId="{CAB20E09-F2AF-48E5-AA3D-739E417CFBC2}" type="presParOf" srcId="{2B9B6F1D-E725-4F41-A660-9050728EB7B5}" destId="{D61832C8-5D0D-4E0B-9754-ED31E3EE51AC}" srcOrd="1" destOrd="0" presId="urn:microsoft.com/office/officeart/2005/8/layout/matrix1"/>
    <dgm:cxn modelId="{FD9177C9-0F77-42CA-B839-798131F5864C}" type="presParOf" srcId="{2B9B6F1D-E725-4F41-A660-9050728EB7B5}" destId="{CAB5778E-3675-4428-BABE-B4ADC0B5153A}" srcOrd="2" destOrd="0" presId="urn:microsoft.com/office/officeart/2005/8/layout/matrix1"/>
    <dgm:cxn modelId="{2E763573-BE15-4337-9E49-1B78621F02D1}" type="presParOf" srcId="{2B9B6F1D-E725-4F41-A660-9050728EB7B5}" destId="{227928D5-0B23-42FC-92A5-3085358BE827}" srcOrd="3" destOrd="0" presId="urn:microsoft.com/office/officeart/2005/8/layout/matrix1"/>
    <dgm:cxn modelId="{66EC02F5-8C79-4830-8BAC-0916365F5657}" type="presParOf" srcId="{2B9B6F1D-E725-4F41-A660-9050728EB7B5}" destId="{5356BB4B-79F4-4350-B47A-A6C034F15B0C}" srcOrd="4" destOrd="0" presId="urn:microsoft.com/office/officeart/2005/8/layout/matrix1"/>
    <dgm:cxn modelId="{652918F0-EA07-4A07-BBB9-B8BDE5086B76}" type="presParOf" srcId="{2B9B6F1D-E725-4F41-A660-9050728EB7B5}" destId="{8154C856-BF98-4D98-9544-9377A570D565}" srcOrd="5" destOrd="0" presId="urn:microsoft.com/office/officeart/2005/8/layout/matrix1"/>
    <dgm:cxn modelId="{82680A5A-914B-4BE0-99DA-072511F8DCE2}" type="presParOf" srcId="{2B9B6F1D-E725-4F41-A660-9050728EB7B5}" destId="{DB871541-F985-4069-929A-77054BD9B88B}" srcOrd="6" destOrd="0" presId="urn:microsoft.com/office/officeart/2005/8/layout/matrix1"/>
    <dgm:cxn modelId="{DAEB279F-AF9E-4E3D-91FA-A7526716C04A}" type="presParOf" srcId="{2B9B6F1D-E725-4F41-A660-9050728EB7B5}" destId="{5C652641-D610-4ED5-B042-3891EA102CDD}" srcOrd="7" destOrd="0" presId="urn:microsoft.com/office/officeart/2005/8/layout/matrix1"/>
    <dgm:cxn modelId="{5F30AD5B-C632-4055-B49A-059C513C2189}" type="presParOf" srcId="{4C3555D2-A0A9-4B53-A49A-C7759FC24035}" destId="{50BB8D32-22B2-405D-AE06-DAE8DEA0C307}"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FDD06E6-6203-4C51-BB90-223B0327319B}" type="doc">
      <dgm:prSet loTypeId="urn:microsoft.com/office/officeart/2005/8/layout/orgChart1" loCatId="hierarchy" qsTypeId="urn:microsoft.com/office/officeart/2005/8/quickstyle/simple2" qsCatId="simple" csTypeId="urn:microsoft.com/office/officeart/2005/8/colors/colorful2" csCatId="colorful" phldr="1"/>
      <dgm:spPr/>
      <dgm:t>
        <a:bodyPr/>
        <a:lstStyle/>
        <a:p>
          <a:endParaRPr lang="fr-FR"/>
        </a:p>
      </dgm:t>
    </dgm:pt>
    <dgm:pt modelId="{5198D318-4F5A-46DC-A830-7138271C5BC3}">
      <dgm:prSet phldrT="[Texte]"/>
      <dgm:spPr/>
      <dgm:t>
        <a:bodyPr/>
        <a:lstStyle/>
        <a:p>
          <a:r>
            <a:rPr lang="fr-FR"/>
            <a:t>Thomas Potin</a:t>
          </a:r>
        </a:p>
      </dgm:t>
    </dgm:pt>
    <dgm:pt modelId="{773F441C-EE5C-416E-B2D9-1A1B3E8D376B}" type="parTrans" cxnId="{CCF4289E-4F33-4BC6-82B5-68964C5D75FC}">
      <dgm:prSet/>
      <dgm:spPr/>
      <dgm:t>
        <a:bodyPr/>
        <a:lstStyle/>
        <a:p>
          <a:endParaRPr lang="fr-FR"/>
        </a:p>
      </dgm:t>
    </dgm:pt>
    <dgm:pt modelId="{FB8FDE75-9A85-4C06-BC06-3FD589193919}" type="sibTrans" cxnId="{CCF4289E-4F33-4BC6-82B5-68964C5D75FC}">
      <dgm:prSet/>
      <dgm:spPr/>
      <dgm:t>
        <a:bodyPr/>
        <a:lstStyle/>
        <a:p>
          <a:endParaRPr lang="fr-FR"/>
        </a:p>
      </dgm:t>
    </dgm:pt>
    <dgm:pt modelId="{A466C5C7-9CC9-470D-AAE4-CE6C6663A171}">
      <dgm:prSet phldrT="[Texte]"/>
      <dgm:spPr/>
      <dgm:t>
        <a:bodyPr/>
        <a:lstStyle/>
        <a:p>
          <a:r>
            <a:rPr lang="fr-FR"/>
            <a:t>Benjamin Somon</a:t>
          </a:r>
        </a:p>
      </dgm:t>
    </dgm:pt>
    <dgm:pt modelId="{6144E4F6-0A81-4589-A5E4-A9283E38EDB8}" type="parTrans" cxnId="{B2DA67CB-B6CD-4A12-B088-53E9C1EBCEBC}">
      <dgm:prSet/>
      <dgm:spPr/>
      <dgm:t>
        <a:bodyPr/>
        <a:lstStyle/>
        <a:p>
          <a:endParaRPr lang="fr-FR"/>
        </a:p>
      </dgm:t>
    </dgm:pt>
    <dgm:pt modelId="{F07CF06B-23BE-4C9D-B8C9-826B1644E366}" type="sibTrans" cxnId="{B2DA67CB-B6CD-4A12-B088-53E9C1EBCEBC}">
      <dgm:prSet/>
      <dgm:spPr/>
      <dgm:t>
        <a:bodyPr/>
        <a:lstStyle/>
        <a:p>
          <a:endParaRPr lang="fr-FR"/>
        </a:p>
      </dgm:t>
    </dgm:pt>
    <dgm:pt modelId="{29E7B66A-035E-4874-97D8-418F642C5357}">
      <dgm:prSet phldrT="[Texte]"/>
      <dgm:spPr/>
      <dgm:t>
        <a:bodyPr/>
        <a:lstStyle/>
        <a:p>
          <a:r>
            <a:rPr lang="fr-FR"/>
            <a:t>Julien Villard</a:t>
          </a:r>
        </a:p>
      </dgm:t>
    </dgm:pt>
    <dgm:pt modelId="{4C02B078-A2CA-4188-BB08-D8ABFA37B505}" type="parTrans" cxnId="{67B63718-EE4D-4B14-A6DB-FC029FC6DB46}">
      <dgm:prSet/>
      <dgm:spPr/>
      <dgm:t>
        <a:bodyPr/>
        <a:lstStyle/>
        <a:p>
          <a:endParaRPr lang="fr-FR"/>
        </a:p>
      </dgm:t>
    </dgm:pt>
    <dgm:pt modelId="{CE7BBCA0-DAAA-4533-A799-904BC5DB3460}" type="sibTrans" cxnId="{67B63718-EE4D-4B14-A6DB-FC029FC6DB46}">
      <dgm:prSet/>
      <dgm:spPr/>
      <dgm:t>
        <a:bodyPr/>
        <a:lstStyle/>
        <a:p>
          <a:endParaRPr lang="fr-FR"/>
        </a:p>
      </dgm:t>
    </dgm:pt>
    <dgm:pt modelId="{5F2B4EA4-F163-4C21-9775-361BBF0CD300}" type="pres">
      <dgm:prSet presAssocID="{5FDD06E6-6203-4C51-BB90-223B0327319B}" presName="hierChild1" presStyleCnt="0">
        <dgm:presLayoutVars>
          <dgm:orgChart val="1"/>
          <dgm:chPref val="1"/>
          <dgm:dir/>
          <dgm:animOne val="branch"/>
          <dgm:animLvl val="lvl"/>
          <dgm:resizeHandles/>
        </dgm:presLayoutVars>
      </dgm:prSet>
      <dgm:spPr/>
    </dgm:pt>
    <dgm:pt modelId="{058101E3-7A21-4814-A36D-EEAE87381B7E}" type="pres">
      <dgm:prSet presAssocID="{5198D318-4F5A-46DC-A830-7138271C5BC3}" presName="hierRoot1" presStyleCnt="0">
        <dgm:presLayoutVars>
          <dgm:hierBranch val="init"/>
        </dgm:presLayoutVars>
      </dgm:prSet>
      <dgm:spPr/>
    </dgm:pt>
    <dgm:pt modelId="{18894BFD-5BC9-4098-9060-56862C0B00F1}" type="pres">
      <dgm:prSet presAssocID="{5198D318-4F5A-46DC-A830-7138271C5BC3}" presName="rootComposite1" presStyleCnt="0"/>
      <dgm:spPr/>
    </dgm:pt>
    <dgm:pt modelId="{2A0EFE33-F0CB-41CD-A664-F6AF6D88396B}" type="pres">
      <dgm:prSet presAssocID="{5198D318-4F5A-46DC-A830-7138271C5BC3}" presName="rootText1" presStyleLbl="node0" presStyleIdx="0" presStyleCnt="1">
        <dgm:presLayoutVars>
          <dgm:chPref val="3"/>
        </dgm:presLayoutVars>
      </dgm:prSet>
      <dgm:spPr/>
    </dgm:pt>
    <dgm:pt modelId="{E3D7830B-4A75-4173-8B21-2404B497FD0D}" type="pres">
      <dgm:prSet presAssocID="{5198D318-4F5A-46DC-A830-7138271C5BC3}" presName="rootConnector1" presStyleLbl="node1" presStyleIdx="0" presStyleCnt="0"/>
      <dgm:spPr/>
    </dgm:pt>
    <dgm:pt modelId="{71C66053-EB4C-43DE-A0CF-2C5637EA6032}" type="pres">
      <dgm:prSet presAssocID="{5198D318-4F5A-46DC-A830-7138271C5BC3}" presName="hierChild2" presStyleCnt="0"/>
      <dgm:spPr/>
    </dgm:pt>
    <dgm:pt modelId="{6EB37068-A026-41FA-9BD0-55AD88F44CB3}" type="pres">
      <dgm:prSet presAssocID="{6144E4F6-0A81-4589-A5E4-A9283E38EDB8}" presName="Name37" presStyleLbl="parChTrans1D2" presStyleIdx="0" presStyleCnt="2"/>
      <dgm:spPr/>
    </dgm:pt>
    <dgm:pt modelId="{31C24186-E5C6-4324-9BDD-883A0BEE213C}" type="pres">
      <dgm:prSet presAssocID="{A466C5C7-9CC9-470D-AAE4-CE6C6663A171}" presName="hierRoot2" presStyleCnt="0">
        <dgm:presLayoutVars>
          <dgm:hierBranch val="init"/>
        </dgm:presLayoutVars>
      </dgm:prSet>
      <dgm:spPr/>
    </dgm:pt>
    <dgm:pt modelId="{0B0B4926-1BBE-4ECA-BBB7-30D521613C89}" type="pres">
      <dgm:prSet presAssocID="{A466C5C7-9CC9-470D-AAE4-CE6C6663A171}" presName="rootComposite" presStyleCnt="0"/>
      <dgm:spPr/>
    </dgm:pt>
    <dgm:pt modelId="{DC99B3C0-9F7C-429D-8CED-5CF36F7BC369}" type="pres">
      <dgm:prSet presAssocID="{A466C5C7-9CC9-470D-AAE4-CE6C6663A171}" presName="rootText" presStyleLbl="node2" presStyleIdx="0" presStyleCnt="2">
        <dgm:presLayoutVars>
          <dgm:chPref val="3"/>
        </dgm:presLayoutVars>
      </dgm:prSet>
      <dgm:spPr/>
    </dgm:pt>
    <dgm:pt modelId="{03F3388D-4BBC-46A2-924F-BE0EAFEC9297}" type="pres">
      <dgm:prSet presAssocID="{A466C5C7-9CC9-470D-AAE4-CE6C6663A171}" presName="rootConnector" presStyleLbl="node2" presStyleIdx="0" presStyleCnt="2"/>
      <dgm:spPr/>
    </dgm:pt>
    <dgm:pt modelId="{F1E07EBD-4F6F-40D0-93DC-3E062963ABA7}" type="pres">
      <dgm:prSet presAssocID="{A466C5C7-9CC9-470D-AAE4-CE6C6663A171}" presName="hierChild4" presStyleCnt="0"/>
      <dgm:spPr/>
    </dgm:pt>
    <dgm:pt modelId="{A3D64552-4538-400B-AC54-A8F8514D31B8}" type="pres">
      <dgm:prSet presAssocID="{A466C5C7-9CC9-470D-AAE4-CE6C6663A171}" presName="hierChild5" presStyleCnt="0"/>
      <dgm:spPr/>
    </dgm:pt>
    <dgm:pt modelId="{1B19AE62-2EEF-4C53-904C-010FC1E90BCF}" type="pres">
      <dgm:prSet presAssocID="{4C02B078-A2CA-4188-BB08-D8ABFA37B505}" presName="Name37" presStyleLbl="parChTrans1D2" presStyleIdx="1" presStyleCnt="2"/>
      <dgm:spPr/>
    </dgm:pt>
    <dgm:pt modelId="{ABC0BC9A-C95B-4728-B7D6-0592C2ABF95E}" type="pres">
      <dgm:prSet presAssocID="{29E7B66A-035E-4874-97D8-418F642C5357}" presName="hierRoot2" presStyleCnt="0">
        <dgm:presLayoutVars>
          <dgm:hierBranch val="init"/>
        </dgm:presLayoutVars>
      </dgm:prSet>
      <dgm:spPr/>
    </dgm:pt>
    <dgm:pt modelId="{296E4EE4-E7CD-494C-94F7-6A0CA87C4945}" type="pres">
      <dgm:prSet presAssocID="{29E7B66A-035E-4874-97D8-418F642C5357}" presName="rootComposite" presStyleCnt="0"/>
      <dgm:spPr/>
    </dgm:pt>
    <dgm:pt modelId="{3CE690E4-256C-4A6F-9B94-F79EDBD96CF0}" type="pres">
      <dgm:prSet presAssocID="{29E7B66A-035E-4874-97D8-418F642C5357}" presName="rootText" presStyleLbl="node2" presStyleIdx="1" presStyleCnt="2">
        <dgm:presLayoutVars>
          <dgm:chPref val="3"/>
        </dgm:presLayoutVars>
      </dgm:prSet>
      <dgm:spPr/>
    </dgm:pt>
    <dgm:pt modelId="{C8741575-0124-47FF-83C6-C5D062561F23}" type="pres">
      <dgm:prSet presAssocID="{29E7B66A-035E-4874-97D8-418F642C5357}" presName="rootConnector" presStyleLbl="node2" presStyleIdx="1" presStyleCnt="2"/>
      <dgm:spPr/>
    </dgm:pt>
    <dgm:pt modelId="{358311F7-1372-4E4C-A810-A4F10388C648}" type="pres">
      <dgm:prSet presAssocID="{29E7B66A-035E-4874-97D8-418F642C5357}" presName="hierChild4" presStyleCnt="0"/>
      <dgm:spPr/>
    </dgm:pt>
    <dgm:pt modelId="{B0C0CF1B-0D77-43CC-886B-2DBFA48BEAC8}" type="pres">
      <dgm:prSet presAssocID="{29E7B66A-035E-4874-97D8-418F642C5357}" presName="hierChild5" presStyleCnt="0"/>
      <dgm:spPr/>
    </dgm:pt>
    <dgm:pt modelId="{86E6C31C-39D3-4135-8A4B-19AE36FF420A}" type="pres">
      <dgm:prSet presAssocID="{5198D318-4F5A-46DC-A830-7138271C5BC3}" presName="hierChild3" presStyleCnt="0"/>
      <dgm:spPr/>
    </dgm:pt>
  </dgm:ptLst>
  <dgm:cxnLst>
    <dgm:cxn modelId="{67B63718-EE4D-4B14-A6DB-FC029FC6DB46}" srcId="{5198D318-4F5A-46DC-A830-7138271C5BC3}" destId="{29E7B66A-035E-4874-97D8-418F642C5357}" srcOrd="1" destOrd="0" parTransId="{4C02B078-A2CA-4188-BB08-D8ABFA37B505}" sibTransId="{CE7BBCA0-DAAA-4533-A799-904BC5DB3460}"/>
    <dgm:cxn modelId="{A189502E-561B-4C9E-84CA-4E12E0462B02}" type="presOf" srcId="{5198D318-4F5A-46DC-A830-7138271C5BC3}" destId="{E3D7830B-4A75-4173-8B21-2404B497FD0D}" srcOrd="1" destOrd="0" presId="urn:microsoft.com/office/officeart/2005/8/layout/orgChart1"/>
    <dgm:cxn modelId="{84D3123F-BACF-46EE-AD3A-74DD8DC742F3}" type="presOf" srcId="{5FDD06E6-6203-4C51-BB90-223B0327319B}" destId="{5F2B4EA4-F163-4C21-9775-361BBF0CD300}" srcOrd="0" destOrd="0" presId="urn:microsoft.com/office/officeart/2005/8/layout/orgChart1"/>
    <dgm:cxn modelId="{D8ABF85F-6925-4CE0-8B30-7887F38EC13E}" type="presOf" srcId="{6144E4F6-0A81-4589-A5E4-A9283E38EDB8}" destId="{6EB37068-A026-41FA-9BD0-55AD88F44CB3}" srcOrd="0" destOrd="0" presId="urn:microsoft.com/office/officeart/2005/8/layout/orgChart1"/>
    <dgm:cxn modelId="{67FE6D63-3F9B-4A9E-8394-A76C121646BE}" type="presOf" srcId="{A466C5C7-9CC9-470D-AAE4-CE6C6663A171}" destId="{03F3388D-4BBC-46A2-924F-BE0EAFEC9297}" srcOrd="1" destOrd="0" presId="urn:microsoft.com/office/officeart/2005/8/layout/orgChart1"/>
    <dgm:cxn modelId="{F8E5A87F-C85D-4E28-ACF8-8253DB7E70D7}" type="presOf" srcId="{4C02B078-A2CA-4188-BB08-D8ABFA37B505}" destId="{1B19AE62-2EEF-4C53-904C-010FC1E90BCF}" srcOrd="0" destOrd="0" presId="urn:microsoft.com/office/officeart/2005/8/layout/orgChart1"/>
    <dgm:cxn modelId="{DA37F184-E4F1-4EAE-990D-B317838D621E}" type="presOf" srcId="{29E7B66A-035E-4874-97D8-418F642C5357}" destId="{C8741575-0124-47FF-83C6-C5D062561F23}" srcOrd="1" destOrd="0" presId="urn:microsoft.com/office/officeart/2005/8/layout/orgChart1"/>
    <dgm:cxn modelId="{CCF4289E-4F33-4BC6-82B5-68964C5D75FC}" srcId="{5FDD06E6-6203-4C51-BB90-223B0327319B}" destId="{5198D318-4F5A-46DC-A830-7138271C5BC3}" srcOrd="0" destOrd="0" parTransId="{773F441C-EE5C-416E-B2D9-1A1B3E8D376B}" sibTransId="{FB8FDE75-9A85-4C06-BC06-3FD589193919}"/>
    <dgm:cxn modelId="{9FF908AE-CD1A-4D56-B937-F373E472B17B}" type="presOf" srcId="{A466C5C7-9CC9-470D-AAE4-CE6C6663A171}" destId="{DC99B3C0-9F7C-429D-8CED-5CF36F7BC369}" srcOrd="0" destOrd="0" presId="urn:microsoft.com/office/officeart/2005/8/layout/orgChart1"/>
    <dgm:cxn modelId="{B2DA67CB-B6CD-4A12-B088-53E9C1EBCEBC}" srcId="{5198D318-4F5A-46DC-A830-7138271C5BC3}" destId="{A466C5C7-9CC9-470D-AAE4-CE6C6663A171}" srcOrd="0" destOrd="0" parTransId="{6144E4F6-0A81-4589-A5E4-A9283E38EDB8}" sibTransId="{F07CF06B-23BE-4C9D-B8C9-826B1644E366}"/>
    <dgm:cxn modelId="{FE9B7AEE-C73C-4FAA-B64B-5E849A87D8EE}" type="presOf" srcId="{5198D318-4F5A-46DC-A830-7138271C5BC3}" destId="{2A0EFE33-F0CB-41CD-A664-F6AF6D88396B}" srcOrd="0" destOrd="0" presId="urn:microsoft.com/office/officeart/2005/8/layout/orgChart1"/>
    <dgm:cxn modelId="{FADBB7FF-BA56-4652-86FF-EF36CE55AD23}" type="presOf" srcId="{29E7B66A-035E-4874-97D8-418F642C5357}" destId="{3CE690E4-256C-4A6F-9B94-F79EDBD96CF0}" srcOrd="0" destOrd="0" presId="urn:microsoft.com/office/officeart/2005/8/layout/orgChart1"/>
    <dgm:cxn modelId="{9A4D2B50-B4D9-497E-9947-C3448193D07D}" type="presParOf" srcId="{5F2B4EA4-F163-4C21-9775-361BBF0CD300}" destId="{058101E3-7A21-4814-A36D-EEAE87381B7E}" srcOrd="0" destOrd="0" presId="urn:microsoft.com/office/officeart/2005/8/layout/orgChart1"/>
    <dgm:cxn modelId="{5E76C10D-D3B0-4E96-9FF1-1F1BC9512A92}" type="presParOf" srcId="{058101E3-7A21-4814-A36D-EEAE87381B7E}" destId="{18894BFD-5BC9-4098-9060-56862C0B00F1}" srcOrd="0" destOrd="0" presId="urn:microsoft.com/office/officeart/2005/8/layout/orgChart1"/>
    <dgm:cxn modelId="{9FA19B54-A31E-4C8A-B09D-2A7EF4C8686D}" type="presParOf" srcId="{18894BFD-5BC9-4098-9060-56862C0B00F1}" destId="{2A0EFE33-F0CB-41CD-A664-F6AF6D88396B}" srcOrd="0" destOrd="0" presId="urn:microsoft.com/office/officeart/2005/8/layout/orgChart1"/>
    <dgm:cxn modelId="{F4E3DF9A-0D3E-4F4D-8516-768ABE5B02F4}" type="presParOf" srcId="{18894BFD-5BC9-4098-9060-56862C0B00F1}" destId="{E3D7830B-4A75-4173-8B21-2404B497FD0D}" srcOrd="1" destOrd="0" presId="urn:microsoft.com/office/officeart/2005/8/layout/orgChart1"/>
    <dgm:cxn modelId="{30292076-5B99-4C71-8375-A6AFB6CBB7DB}" type="presParOf" srcId="{058101E3-7A21-4814-A36D-EEAE87381B7E}" destId="{71C66053-EB4C-43DE-A0CF-2C5637EA6032}" srcOrd="1" destOrd="0" presId="urn:microsoft.com/office/officeart/2005/8/layout/orgChart1"/>
    <dgm:cxn modelId="{080DE66C-CB7E-4211-BEED-6ECE8811E4C1}" type="presParOf" srcId="{71C66053-EB4C-43DE-A0CF-2C5637EA6032}" destId="{6EB37068-A026-41FA-9BD0-55AD88F44CB3}" srcOrd="0" destOrd="0" presId="urn:microsoft.com/office/officeart/2005/8/layout/orgChart1"/>
    <dgm:cxn modelId="{55E61197-8527-4D02-9A7A-3FCC811B0BD1}" type="presParOf" srcId="{71C66053-EB4C-43DE-A0CF-2C5637EA6032}" destId="{31C24186-E5C6-4324-9BDD-883A0BEE213C}" srcOrd="1" destOrd="0" presId="urn:microsoft.com/office/officeart/2005/8/layout/orgChart1"/>
    <dgm:cxn modelId="{BD8E1647-7C75-4186-9C88-F6A5DDB407EA}" type="presParOf" srcId="{31C24186-E5C6-4324-9BDD-883A0BEE213C}" destId="{0B0B4926-1BBE-4ECA-BBB7-30D521613C89}" srcOrd="0" destOrd="0" presId="urn:microsoft.com/office/officeart/2005/8/layout/orgChart1"/>
    <dgm:cxn modelId="{145420AF-1536-459F-BC99-29CCA036E7B9}" type="presParOf" srcId="{0B0B4926-1BBE-4ECA-BBB7-30D521613C89}" destId="{DC99B3C0-9F7C-429D-8CED-5CF36F7BC369}" srcOrd="0" destOrd="0" presId="urn:microsoft.com/office/officeart/2005/8/layout/orgChart1"/>
    <dgm:cxn modelId="{51507C97-16B4-4E77-A565-0E7BC18839C9}" type="presParOf" srcId="{0B0B4926-1BBE-4ECA-BBB7-30D521613C89}" destId="{03F3388D-4BBC-46A2-924F-BE0EAFEC9297}" srcOrd="1" destOrd="0" presId="urn:microsoft.com/office/officeart/2005/8/layout/orgChart1"/>
    <dgm:cxn modelId="{705D95D6-7C58-4D16-AA8B-A2DA74DD09D5}" type="presParOf" srcId="{31C24186-E5C6-4324-9BDD-883A0BEE213C}" destId="{F1E07EBD-4F6F-40D0-93DC-3E062963ABA7}" srcOrd="1" destOrd="0" presId="urn:microsoft.com/office/officeart/2005/8/layout/orgChart1"/>
    <dgm:cxn modelId="{12BCFB40-FBC7-4D61-9953-69150548AF2D}" type="presParOf" srcId="{31C24186-E5C6-4324-9BDD-883A0BEE213C}" destId="{A3D64552-4538-400B-AC54-A8F8514D31B8}" srcOrd="2" destOrd="0" presId="urn:microsoft.com/office/officeart/2005/8/layout/orgChart1"/>
    <dgm:cxn modelId="{E0708017-128D-4D42-9F6A-7C233E20F03F}" type="presParOf" srcId="{71C66053-EB4C-43DE-A0CF-2C5637EA6032}" destId="{1B19AE62-2EEF-4C53-904C-010FC1E90BCF}" srcOrd="2" destOrd="0" presId="urn:microsoft.com/office/officeart/2005/8/layout/orgChart1"/>
    <dgm:cxn modelId="{73BE7799-C008-4700-B45C-8382C37CFBDC}" type="presParOf" srcId="{71C66053-EB4C-43DE-A0CF-2C5637EA6032}" destId="{ABC0BC9A-C95B-4728-B7D6-0592C2ABF95E}" srcOrd="3" destOrd="0" presId="urn:microsoft.com/office/officeart/2005/8/layout/orgChart1"/>
    <dgm:cxn modelId="{758BF873-0D3E-4DA1-AC61-D5A9A29614AE}" type="presParOf" srcId="{ABC0BC9A-C95B-4728-B7D6-0592C2ABF95E}" destId="{296E4EE4-E7CD-494C-94F7-6A0CA87C4945}" srcOrd="0" destOrd="0" presId="urn:microsoft.com/office/officeart/2005/8/layout/orgChart1"/>
    <dgm:cxn modelId="{15E34156-3EB1-4ABC-9E68-DCDFBBE69DC2}" type="presParOf" srcId="{296E4EE4-E7CD-494C-94F7-6A0CA87C4945}" destId="{3CE690E4-256C-4A6F-9B94-F79EDBD96CF0}" srcOrd="0" destOrd="0" presId="urn:microsoft.com/office/officeart/2005/8/layout/orgChart1"/>
    <dgm:cxn modelId="{D9D075AA-0098-44F3-9864-18F526A5C377}" type="presParOf" srcId="{296E4EE4-E7CD-494C-94F7-6A0CA87C4945}" destId="{C8741575-0124-47FF-83C6-C5D062561F23}" srcOrd="1" destOrd="0" presId="urn:microsoft.com/office/officeart/2005/8/layout/orgChart1"/>
    <dgm:cxn modelId="{374415B4-69B3-4848-9E2E-31935E050C08}" type="presParOf" srcId="{ABC0BC9A-C95B-4728-B7D6-0592C2ABF95E}" destId="{358311F7-1372-4E4C-A810-A4F10388C648}" srcOrd="1" destOrd="0" presId="urn:microsoft.com/office/officeart/2005/8/layout/orgChart1"/>
    <dgm:cxn modelId="{EE383DF3-9994-41FF-A948-987F39AC40B4}" type="presParOf" srcId="{ABC0BC9A-C95B-4728-B7D6-0592C2ABF95E}" destId="{B0C0CF1B-0D77-43CC-886B-2DBFA48BEAC8}" srcOrd="2" destOrd="0" presId="urn:microsoft.com/office/officeart/2005/8/layout/orgChart1"/>
    <dgm:cxn modelId="{2D3B21FE-2116-4D9D-8672-CAC21E378042}" type="presParOf" srcId="{058101E3-7A21-4814-A36D-EEAE87381B7E}" destId="{86E6C31C-39D3-4135-8A4B-19AE36FF420A}"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4F7FEF-FD42-439F-8697-E7CDDE656E4F}" type="doc">
      <dgm:prSet loTypeId="urn:microsoft.com/office/officeart/2016/7/layout/ChevronBlockProcess" loCatId="process" qsTypeId="urn:microsoft.com/office/officeart/2005/8/quickstyle/simple5" qsCatId="simple" csTypeId="urn:microsoft.com/office/officeart/2005/8/colors/colorful1" csCatId="colorful" phldr="1"/>
      <dgm:spPr/>
      <dgm:t>
        <a:bodyPr/>
        <a:lstStyle/>
        <a:p>
          <a:endParaRPr lang="fr-FR"/>
        </a:p>
      </dgm:t>
    </dgm:pt>
    <dgm:pt modelId="{1C7A9744-427E-42C6-8907-0CF15075596D}">
      <dgm:prSet phldrT="[Texte]"/>
      <dgm:spPr>
        <a:xfrm>
          <a:off x="1470" y="109956"/>
          <a:ext cx="2271712" cy="908684"/>
        </a:xfrm>
      </dgm:spPr>
      <dgm:t>
        <a:bodyPr/>
        <a:lstStyle/>
        <a:p>
          <a:pPr>
            <a:buNone/>
          </a:pPr>
          <a:r>
            <a:rPr lang="fr-FR">
              <a:latin typeface="Calibri" panose="020F0502020204030204"/>
              <a:ea typeface="+mn-ea"/>
              <a:cs typeface="+mn-cs"/>
            </a:rPr>
            <a:t>Phase 1</a:t>
          </a:r>
        </a:p>
      </dgm:t>
    </dgm:pt>
    <dgm:pt modelId="{A79979CB-286F-4B72-A33B-4A980DC173D6}" type="parTrans" cxnId="{D93B705E-DA6A-4C45-B592-1CD2C4726356}">
      <dgm:prSet/>
      <dgm:spPr/>
      <dgm:t>
        <a:bodyPr/>
        <a:lstStyle/>
        <a:p>
          <a:endParaRPr lang="fr-FR"/>
        </a:p>
      </dgm:t>
    </dgm:pt>
    <dgm:pt modelId="{C919ACD7-53B5-4BEC-BA18-6287BC3B9214}" type="sibTrans" cxnId="{D93B705E-DA6A-4C45-B592-1CD2C4726356}">
      <dgm:prSet/>
      <dgm:spPr/>
      <dgm:t>
        <a:bodyPr/>
        <a:lstStyle/>
        <a:p>
          <a:endParaRPr lang="fr-FR"/>
        </a:p>
      </dgm:t>
    </dgm:pt>
    <dgm:pt modelId="{7F793DE8-3E4C-4E09-BDFB-49F3642A96A8}">
      <dgm:prSet phldrT="[Texte]"/>
      <dgm:spPr>
        <a:xfrm>
          <a:off x="1977860" y="187194"/>
          <a:ext cx="1885521" cy="754208"/>
        </a:xfrm>
      </dgm:spPr>
      <dgm:t>
        <a:bodyPr/>
        <a:lstStyle/>
        <a:p>
          <a:pPr>
            <a:buNone/>
          </a:pPr>
          <a:r>
            <a:rPr lang="fr-FR">
              <a:latin typeface="Calibri" panose="020F0502020204030204"/>
              <a:ea typeface="+mn-ea"/>
              <a:cs typeface="+mn-cs"/>
            </a:rPr>
            <a:t>Audit</a:t>
          </a:r>
        </a:p>
      </dgm:t>
    </dgm:pt>
    <dgm:pt modelId="{EF7B43FF-B112-4B8F-9FD3-AB4FA1906198}" type="parTrans" cxnId="{0A290B22-9CBA-4379-895E-05D66D6688C7}">
      <dgm:prSet/>
      <dgm:spPr/>
      <dgm:t>
        <a:bodyPr/>
        <a:lstStyle/>
        <a:p>
          <a:endParaRPr lang="fr-FR"/>
        </a:p>
      </dgm:t>
    </dgm:pt>
    <dgm:pt modelId="{EE7A8EDF-24DE-4012-84D0-D5A7F2C62930}" type="sibTrans" cxnId="{0A290B22-9CBA-4379-895E-05D66D6688C7}">
      <dgm:prSet/>
      <dgm:spPr/>
      <dgm:t>
        <a:bodyPr/>
        <a:lstStyle/>
        <a:p>
          <a:endParaRPr lang="fr-FR"/>
        </a:p>
      </dgm:t>
    </dgm:pt>
    <dgm:pt modelId="{DF221C3D-610D-4D71-9672-7FFA2A23F740}">
      <dgm:prSet phldrT="[Texte]"/>
      <dgm:spPr>
        <a:xfrm>
          <a:off x="3599408" y="187194"/>
          <a:ext cx="1885521" cy="754208"/>
        </a:xfrm>
      </dgm:spPr>
      <dgm:t>
        <a:bodyPr/>
        <a:lstStyle/>
        <a:p>
          <a:pPr>
            <a:buNone/>
          </a:pPr>
          <a:r>
            <a:rPr lang="fr-FR">
              <a:latin typeface="Calibri" panose="020F0502020204030204"/>
              <a:ea typeface="+mn-ea"/>
              <a:cs typeface="+mn-cs"/>
            </a:rPr>
            <a:t>Révision de la prestation</a:t>
          </a:r>
        </a:p>
      </dgm:t>
    </dgm:pt>
    <dgm:pt modelId="{698DCDB4-BDE3-4D2F-9AF8-A6736F292128}" type="parTrans" cxnId="{D37CDC18-7C89-44C5-BF63-AE3F42EA8A74}">
      <dgm:prSet/>
      <dgm:spPr/>
      <dgm:t>
        <a:bodyPr/>
        <a:lstStyle/>
        <a:p>
          <a:endParaRPr lang="fr-FR"/>
        </a:p>
      </dgm:t>
    </dgm:pt>
    <dgm:pt modelId="{FF2384E9-25CF-4D81-9D54-060F3C8D0E85}" type="sibTrans" cxnId="{D37CDC18-7C89-44C5-BF63-AE3F42EA8A74}">
      <dgm:prSet/>
      <dgm:spPr/>
      <dgm:t>
        <a:bodyPr/>
        <a:lstStyle/>
        <a:p>
          <a:endParaRPr lang="fr-FR"/>
        </a:p>
      </dgm:t>
    </dgm:pt>
    <dgm:pt modelId="{489BC15F-9F84-4BD7-ABD4-2571900EFC20}">
      <dgm:prSet phldrT="[Texte]"/>
      <dgm:spPr>
        <a:xfrm>
          <a:off x="1470" y="1145857"/>
          <a:ext cx="2271712" cy="908684"/>
        </a:xfrm>
      </dgm:spPr>
      <dgm:t>
        <a:bodyPr/>
        <a:lstStyle/>
        <a:p>
          <a:pPr>
            <a:buNone/>
          </a:pPr>
          <a:r>
            <a:rPr lang="fr-FR">
              <a:latin typeface="Calibri" panose="020F0502020204030204"/>
              <a:ea typeface="+mn-ea"/>
              <a:cs typeface="+mn-cs"/>
            </a:rPr>
            <a:t>Phase 2</a:t>
          </a:r>
        </a:p>
      </dgm:t>
    </dgm:pt>
    <dgm:pt modelId="{7CDD1ED3-D80E-4B58-8214-FB0CBDA986B5}" type="parTrans" cxnId="{997C03D2-F5FE-431C-B61E-071B0C3A69A8}">
      <dgm:prSet/>
      <dgm:spPr/>
      <dgm:t>
        <a:bodyPr/>
        <a:lstStyle/>
        <a:p>
          <a:endParaRPr lang="fr-FR"/>
        </a:p>
      </dgm:t>
    </dgm:pt>
    <dgm:pt modelId="{B288224B-56EF-4034-AD48-9BA072125345}" type="sibTrans" cxnId="{997C03D2-F5FE-431C-B61E-071B0C3A69A8}">
      <dgm:prSet/>
      <dgm:spPr/>
      <dgm:t>
        <a:bodyPr/>
        <a:lstStyle/>
        <a:p>
          <a:endParaRPr lang="fr-FR"/>
        </a:p>
      </dgm:t>
    </dgm:pt>
    <dgm:pt modelId="{06E88930-4ABA-4751-AD76-86E56EEFC212}">
      <dgm:prSet phldrT="[Texte]"/>
      <dgm:spPr>
        <a:xfrm>
          <a:off x="1977860" y="1223095"/>
          <a:ext cx="1885521" cy="754208"/>
        </a:xfrm>
      </dgm:spPr>
      <dgm:t>
        <a:bodyPr/>
        <a:lstStyle/>
        <a:p>
          <a:pPr>
            <a:buNone/>
          </a:pPr>
          <a:r>
            <a:rPr lang="fr-FR">
              <a:latin typeface="Calibri" panose="020F0502020204030204"/>
              <a:ea typeface="+mn-ea"/>
              <a:cs typeface="+mn-cs"/>
            </a:rPr>
            <a:t>GLPI / ITIL</a:t>
          </a:r>
        </a:p>
      </dgm:t>
    </dgm:pt>
    <dgm:pt modelId="{69A9F27B-C4EC-422F-ACBF-49885685E8AC}" type="parTrans" cxnId="{53E24371-0B4B-4B32-8E4F-F9E97DE31451}">
      <dgm:prSet/>
      <dgm:spPr/>
      <dgm:t>
        <a:bodyPr/>
        <a:lstStyle/>
        <a:p>
          <a:endParaRPr lang="fr-FR"/>
        </a:p>
      </dgm:t>
    </dgm:pt>
    <dgm:pt modelId="{3E3204F2-70AB-434D-A05F-C853C8F839A1}" type="sibTrans" cxnId="{53E24371-0B4B-4B32-8E4F-F9E97DE31451}">
      <dgm:prSet/>
      <dgm:spPr/>
      <dgm:t>
        <a:bodyPr/>
        <a:lstStyle/>
        <a:p>
          <a:endParaRPr lang="fr-FR"/>
        </a:p>
      </dgm:t>
    </dgm:pt>
    <dgm:pt modelId="{514A2AC3-813B-41F1-AC43-D2A6C38E5258}">
      <dgm:prSet phldrT="[Texte]"/>
      <dgm:spPr>
        <a:xfrm>
          <a:off x="3599408" y="1223095"/>
          <a:ext cx="1885521" cy="754208"/>
        </a:xfrm>
      </dgm:spPr>
      <dgm:t>
        <a:bodyPr/>
        <a:lstStyle/>
        <a:p>
          <a:pPr>
            <a:buNone/>
          </a:pPr>
          <a:r>
            <a:rPr lang="fr-FR">
              <a:latin typeface="Calibri" panose="020F0502020204030204"/>
              <a:ea typeface="+mn-ea"/>
              <a:cs typeface="+mn-cs"/>
            </a:rPr>
            <a:t>Transfert de compétences / Formation</a:t>
          </a:r>
        </a:p>
      </dgm:t>
    </dgm:pt>
    <dgm:pt modelId="{29D3E64E-102C-41CE-8972-A019293A3521}" type="parTrans" cxnId="{E0020EE7-8FF3-4F0C-873B-50A5B5A55A26}">
      <dgm:prSet/>
      <dgm:spPr/>
      <dgm:t>
        <a:bodyPr/>
        <a:lstStyle/>
        <a:p>
          <a:endParaRPr lang="fr-FR"/>
        </a:p>
      </dgm:t>
    </dgm:pt>
    <dgm:pt modelId="{0B77DF02-A38C-406B-AF06-FB7BDD467BA4}" type="sibTrans" cxnId="{E0020EE7-8FF3-4F0C-873B-50A5B5A55A26}">
      <dgm:prSet/>
      <dgm:spPr/>
      <dgm:t>
        <a:bodyPr/>
        <a:lstStyle/>
        <a:p>
          <a:endParaRPr lang="fr-FR"/>
        </a:p>
      </dgm:t>
    </dgm:pt>
    <dgm:pt modelId="{AFD6769F-3D63-410F-B990-69C54E5618E4}">
      <dgm:prSet phldrT="[Texte]"/>
      <dgm:spPr>
        <a:xfrm>
          <a:off x="1470" y="2181758"/>
          <a:ext cx="2271712" cy="908684"/>
        </a:xfrm>
      </dgm:spPr>
      <dgm:t>
        <a:bodyPr/>
        <a:lstStyle/>
        <a:p>
          <a:pPr>
            <a:buNone/>
          </a:pPr>
          <a:r>
            <a:rPr lang="fr-FR">
              <a:latin typeface="Calibri" panose="020F0502020204030204"/>
              <a:ea typeface="+mn-ea"/>
              <a:cs typeface="+mn-cs"/>
            </a:rPr>
            <a:t>Phase 3</a:t>
          </a:r>
        </a:p>
      </dgm:t>
    </dgm:pt>
    <dgm:pt modelId="{846B96AB-6623-41C7-8147-F0C63C1BCFF4}" type="parTrans" cxnId="{E1CD0DA8-711A-4704-AD9F-69B1C08D4967}">
      <dgm:prSet/>
      <dgm:spPr/>
      <dgm:t>
        <a:bodyPr/>
        <a:lstStyle/>
        <a:p>
          <a:endParaRPr lang="fr-FR"/>
        </a:p>
      </dgm:t>
    </dgm:pt>
    <dgm:pt modelId="{94434A53-FFF8-44AF-8579-5E6660D11E8F}" type="sibTrans" cxnId="{E1CD0DA8-711A-4704-AD9F-69B1C08D4967}">
      <dgm:prSet/>
      <dgm:spPr/>
      <dgm:t>
        <a:bodyPr/>
        <a:lstStyle/>
        <a:p>
          <a:endParaRPr lang="fr-FR"/>
        </a:p>
      </dgm:t>
    </dgm:pt>
    <dgm:pt modelId="{6455B3A6-4025-413B-8FDA-6E4F886962D1}">
      <dgm:prSet phldrT="[Texte]"/>
      <dgm:spPr>
        <a:xfrm>
          <a:off x="1977860" y="2258996"/>
          <a:ext cx="1885521" cy="754208"/>
        </a:xfrm>
      </dgm:spPr>
      <dgm:t>
        <a:bodyPr/>
        <a:lstStyle/>
        <a:p>
          <a:pPr>
            <a:buNone/>
          </a:pPr>
          <a:r>
            <a:rPr lang="fr-FR">
              <a:latin typeface="Calibri" panose="020F0502020204030204"/>
              <a:ea typeface="+mn-ea"/>
              <a:cs typeface="+mn-cs"/>
            </a:rPr>
            <a:t>Renouvellement du parc</a:t>
          </a:r>
        </a:p>
      </dgm:t>
    </dgm:pt>
    <dgm:pt modelId="{017212FE-3D2C-4A10-8657-EF4D4C049826}" type="parTrans" cxnId="{E9541AB0-528F-4C77-9269-2304CD584236}">
      <dgm:prSet/>
      <dgm:spPr/>
      <dgm:t>
        <a:bodyPr/>
        <a:lstStyle/>
        <a:p>
          <a:endParaRPr lang="fr-FR"/>
        </a:p>
      </dgm:t>
    </dgm:pt>
    <dgm:pt modelId="{DEE41DE2-CC0A-4296-98BB-151B48580EFF}" type="sibTrans" cxnId="{E9541AB0-528F-4C77-9269-2304CD584236}">
      <dgm:prSet/>
      <dgm:spPr/>
      <dgm:t>
        <a:bodyPr/>
        <a:lstStyle/>
        <a:p>
          <a:endParaRPr lang="fr-FR"/>
        </a:p>
      </dgm:t>
    </dgm:pt>
    <dgm:pt modelId="{83DBCC50-405B-4EC1-9EF6-43103014EE89}">
      <dgm:prSet phldrT="[Texte]"/>
      <dgm:spPr>
        <a:xfrm>
          <a:off x="3599408" y="2258996"/>
          <a:ext cx="1885521" cy="754208"/>
        </a:xfrm>
      </dgm:spPr>
      <dgm:t>
        <a:bodyPr/>
        <a:lstStyle/>
        <a:p>
          <a:pPr>
            <a:buNone/>
          </a:pPr>
          <a:r>
            <a:rPr lang="fr-FR">
              <a:latin typeface="Calibri" panose="020F0502020204030204"/>
              <a:ea typeface="+mn-ea"/>
              <a:cs typeface="+mn-cs"/>
            </a:rPr>
            <a:t>Maintenance</a:t>
          </a:r>
        </a:p>
      </dgm:t>
    </dgm:pt>
    <dgm:pt modelId="{3B4B133E-E386-49EC-B51B-3B01DE992507}" type="parTrans" cxnId="{824159E3-17C3-40E1-8EB7-C70A26F6FBA5}">
      <dgm:prSet/>
      <dgm:spPr/>
      <dgm:t>
        <a:bodyPr/>
        <a:lstStyle/>
        <a:p>
          <a:endParaRPr lang="fr-FR"/>
        </a:p>
      </dgm:t>
    </dgm:pt>
    <dgm:pt modelId="{674300AD-6C92-4417-823B-D6498A335E66}" type="sibTrans" cxnId="{824159E3-17C3-40E1-8EB7-C70A26F6FBA5}">
      <dgm:prSet/>
      <dgm:spPr/>
      <dgm:t>
        <a:bodyPr/>
        <a:lstStyle/>
        <a:p>
          <a:endParaRPr lang="fr-FR"/>
        </a:p>
      </dgm:t>
    </dgm:pt>
    <dgm:pt modelId="{14A67A47-A6C1-4E11-A102-676F03D71472}" type="pres">
      <dgm:prSet presAssocID="{824F7FEF-FD42-439F-8697-E7CDDE656E4F}" presName="Name0" presStyleCnt="0">
        <dgm:presLayoutVars>
          <dgm:dir/>
          <dgm:animLvl val="lvl"/>
          <dgm:resizeHandles val="exact"/>
        </dgm:presLayoutVars>
      </dgm:prSet>
      <dgm:spPr/>
    </dgm:pt>
    <dgm:pt modelId="{CB6F60AD-0BC6-440D-AE5A-514889E7BB2F}" type="pres">
      <dgm:prSet presAssocID="{1C7A9744-427E-42C6-8907-0CF15075596D}" presName="composite" presStyleCnt="0"/>
      <dgm:spPr/>
    </dgm:pt>
    <dgm:pt modelId="{686C347B-FC3C-4EE6-A310-C7DE41BE7793}" type="pres">
      <dgm:prSet presAssocID="{1C7A9744-427E-42C6-8907-0CF15075596D}" presName="parTx" presStyleLbl="alignNode1" presStyleIdx="0" presStyleCnt="3">
        <dgm:presLayoutVars>
          <dgm:chMax val="0"/>
          <dgm:chPref val="0"/>
        </dgm:presLayoutVars>
      </dgm:prSet>
      <dgm:spPr/>
    </dgm:pt>
    <dgm:pt modelId="{0A8EBABC-5AFB-4288-8BD8-CE315184D4D1}" type="pres">
      <dgm:prSet presAssocID="{1C7A9744-427E-42C6-8907-0CF15075596D}" presName="desTx" presStyleLbl="alignAccFollowNode1" presStyleIdx="0" presStyleCnt="3">
        <dgm:presLayoutVars/>
      </dgm:prSet>
      <dgm:spPr/>
    </dgm:pt>
    <dgm:pt modelId="{174A9293-0434-4300-A962-DAADC1EFCE98}" type="pres">
      <dgm:prSet presAssocID="{C919ACD7-53B5-4BEC-BA18-6287BC3B9214}" presName="space" presStyleCnt="0"/>
      <dgm:spPr/>
    </dgm:pt>
    <dgm:pt modelId="{49F2DF57-6A91-4801-B48A-2B7A6AE6A5ED}" type="pres">
      <dgm:prSet presAssocID="{489BC15F-9F84-4BD7-ABD4-2571900EFC20}" presName="composite" presStyleCnt="0"/>
      <dgm:spPr/>
    </dgm:pt>
    <dgm:pt modelId="{E1708C16-3E99-4A82-B3AF-9557774B434A}" type="pres">
      <dgm:prSet presAssocID="{489BC15F-9F84-4BD7-ABD4-2571900EFC20}" presName="parTx" presStyleLbl="alignNode1" presStyleIdx="1" presStyleCnt="3">
        <dgm:presLayoutVars>
          <dgm:chMax val="0"/>
          <dgm:chPref val="0"/>
        </dgm:presLayoutVars>
      </dgm:prSet>
      <dgm:spPr/>
    </dgm:pt>
    <dgm:pt modelId="{EB1E5FE9-B8BA-444C-8F84-B3ED8E477D8B}" type="pres">
      <dgm:prSet presAssocID="{489BC15F-9F84-4BD7-ABD4-2571900EFC20}" presName="desTx" presStyleLbl="alignAccFollowNode1" presStyleIdx="1" presStyleCnt="3">
        <dgm:presLayoutVars/>
      </dgm:prSet>
      <dgm:spPr/>
    </dgm:pt>
    <dgm:pt modelId="{F1CF0CCC-9C93-45C2-8DE7-7AD2C4CF2A48}" type="pres">
      <dgm:prSet presAssocID="{B288224B-56EF-4034-AD48-9BA072125345}" presName="space" presStyleCnt="0"/>
      <dgm:spPr/>
    </dgm:pt>
    <dgm:pt modelId="{021F317C-805A-47ED-B588-F373F726E5CC}" type="pres">
      <dgm:prSet presAssocID="{AFD6769F-3D63-410F-B990-69C54E5618E4}" presName="composite" presStyleCnt="0"/>
      <dgm:spPr/>
    </dgm:pt>
    <dgm:pt modelId="{6D074A42-4156-4BE2-996D-C0EAB2D52002}" type="pres">
      <dgm:prSet presAssocID="{AFD6769F-3D63-410F-B990-69C54E5618E4}" presName="parTx" presStyleLbl="alignNode1" presStyleIdx="2" presStyleCnt="3">
        <dgm:presLayoutVars>
          <dgm:chMax val="0"/>
          <dgm:chPref val="0"/>
        </dgm:presLayoutVars>
      </dgm:prSet>
      <dgm:spPr/>
    </dgm:pt>
    <dgm:pt modelId="{8BDF6833-13F8-4FAD-B3F5-124E019A0451}" type="pres">
      <dgm:prSet presAssocID="{AFD6769F-3D63-410F-B990-69C54E5618E4}" presName="desTx" presStyleLbl="alignAccFollowNode1" presStyleIdx="2" presStyleCnt="3">
        <dgm:presLayoutVars/>
      </dgm:prSet>
      <dgm:spPr/>
    </dgm:pt>
  </dgm:ptLst>
  <dgm:cxnLst>
    <dgm:cxn modelId="{D37CDC18-7C89-44C5-BF63-AE3F42EA8A74}" srcId="{1C7A9744-427E-42C6-8907-0CF15075596D}" destId="{DF221C3D-610D-4D71-9672-7FFA2A23F740}" srcOrd="1" destOrd="0" parTransId="{698DCDB4-BDE3-4D2F-9AF8-A6736F292128}" sibTransId="{FF2384E9-25CF-4D81-9D54-060F3C8D0E85}"/>
    <dgm:cxn modelId="{F605F01B-45BC-4C3E-AE0C-FA027BC21CA5}" type="presOf" srcId="{489BC15F-9F84-4BD7-ABD4-2571900EFC20}" destId="{E1708C16-3E99-4A82-B3AF-9557774B434A}" srcOrd="0" destOrd="0" presId="urn:microsoft.com/office/officeart/2016/7/layout/ChevronBlockProcess"/>
    <dgm:cxn modelId="{8495501E-5A75-48DD-8639-5EF7AC880948}" type="presOf" srcId="{83DBCC50-405B-4EC1-9EF6-43103014EE89}" destId="{8BDF6833-13F8-4FAD-B3F5-124E019A0451}" srcOrd="0" destOrd="1" presId="urn:microsoft.com/office/officeart/2016/7/layout/ChevronBlockProcess"/>
    <dgm:cxn modelId="{0A290B22-9CBA-4379-895E-05D66D6688C7}" srcId="{1C7A9744-427E-42C6-8907-0CF15075596D}" destId="{7F793DE8-3E4C-4E09-BDFB-49F3642A96A8}" srcOrd="0" destOrd="0" parTransId="{EF7B43FF-B112-4B8F-9FD3-AB4FA1906198}" sibTransId="{EE7A8EDF-24DE-4012-84D0-D5A7F2C62930}"/>
    <dgm:cxn modelId="{7C46702C-EDE0-49EA-B808-9F6A5D854BC2}" type="presOf" srcId="{06E88930-4ABA-4751-AD76-86E56EEFC212}" destId="{EB1E5FE9-B8BA-444C-8F84-B3ED8E477D8B}" srcOrd="0" destOrd="0" presId="urn:microsoft.com/office/officeart/2016/7/layout/ChevronBlockProcess"/>
    <dgm:cxn modelId="{D708613F-AD18-41B9-8A96-BCB5054B342C}" type="presOf" srcId="{1C7A9744-427E-42C6-8907-0CF15075596D}" destId="{686C347B-FC3C-4EE6-A310-C7DE41BE7793}" srcOrd="0" destOrd="0" presId="urn:microsoft.com/office/officeart/2016/7/layout/ChevronBlockProcess"/>
    <dgm:cxn modelId="{C077F25D-A825-41E9-9745-03993AD3F988}" type="presOf" srcId="{7F793DE8-3E4C-4E09-BDFB-49F3642A96A8}" destId="{0A8EBABC-5AFB-4288-8BD8-CE315184D4D1}" srcOrd="0" destOrd="0" presId="urn:microsoft.com/office/officeart/2016/7/layout/ChevronBlockProcess"/>
    <dgm:cxn modelId="{D93B705E-DA6A-4C45-B592-1CD2C4726356}" srcId="{824F7FEF-FD42-439F-8697-E7CDDE656E4F}" destId="{1C7A9744-427E-42C6-8907-0CF15075596D}" srcOrd="0" destOrd="0" parTransId="{A79979CB-286F-4B72-A33B-4A980DC173D6}" sibTransId="{C919ACD7-53B5-4BEC-BA18-6287BC3B9214}"/>
    <dgm:cxn modelId="{10F4364D-DDBE-4778-8110-82297F0DD550}" type="presOf" srcId="{DF221C3D-610D-4D71-9672-7FFA2A23F740}" destId="{0A8EBABC-5AFB-4288-8BD8-CE315184D4D1}" srcOrd="0" destOrd="1" presId="urn:microsoft.com/office/officeart/2016/7/layout/ChevronBlockProcess"/>
    <dgm:cxn modelId="{53E24371-0B4B-4B32-8E4F-F9E97DE31451}" srcId="{489BC15F-9F84-4BD7-ABD4-2571900EFC20}" destId="{06E88930-4ABA-4751-AD76-86E56EEFC212}" srcOrd="0" destOrd="0" parTransId="{69A9F27B-C4EC-422F-ACBF-49885685E8AC}" sibTransId="{3E3204F2-70AB-434D-A05F-C853C8F839A1}"/>
    <dgm:cxn modelId="{3E827853-C8A3-4271-89D0-F3C6E86DBDE1}" type="presOf" srcId="{824F7FEF-FD42-439F-8697-E7CDDE656E4F}" destId="{14A67A47-A6C1-4E11-A102-676F03D71472}" srcOrd="0" destOrd="0" presId="urn:microsoft.com/office/officeart/2016/7/layout/ChevronBlockProcess"/>
    <dgm:cxn modelId="{E1CD0DA8-711A-4704-AD9F-69B1C08D4967}" srcId="{824F7FEF-FD42-439F-8697-E7CDDE656E4F}" destId="{AFD6769F-3D63-410F-B990-69C54E5618E4}" srcOrd="2" destOrd="0" parTransId="{846B96AB-6623-41C7-8147-F0C63C1BCFF4}" sibTransId="{94434A53-FFF8-44AF-8579-5E6660D11E8F}"/>
    <dgm:cxn modelId="{E9541AB0-528F-4C77-9269-2304CD584236}" srcId="{AFD6769F-3D63-410F-B990-69C54E5618E4}" destId="{6455B3A6-4025-413B-8FDA-6E4F886962D1}" srcOrd="0" destOrd="0" parTransId="{017212FE-3D2C-4A10-8657-EF4D4C049826}" sibTransId="{DEE41DE2-CC0A-4296-98BB-151B48580EFF}"/>
    <dgm:cxn modelId="{79FC57D0-5BDF-4D88-A40A-B0072A808805}" type="presOf" srcId="{6455B3A6-4025-413B-8FDA-6E4F886962D1}" destId="{8BDF6833-13F8-4FAD-B3F5-124E019A0451}" srcOrd="0" destOrd="0" presId="urn:microsoft.com/office/officeart/2016/7/layout/ChevronBlockProcess"/>
    <dgm:cxn modelId="{997C03D2-F5FE-431C-B61E-071B0C3A69A8}" srcId="{824F7FEF-FD42-439F-8697-E7CDDE656E4F}" destId="{489BC15F-9F84-4BD7-ABD4-2571900EFC20}" srcOrd="1" destOrd="0" parTransId="{7CDD1ED3-D80E-4B58-8214-FB0CBDA986B5}" sibTransId="{B288224B-56EF-4034-AD48-9BA072125345}"/>
    <dgm:cxn modelId="{3FD869D8-206A-4BC3-9BB4-272293D66F89}" type="presOf" srcId="{AFD6769F-3D63-410F-B990-69C54E5618E4}" destId="{6D074A42-4156-4BE2-996D-C0EAB2D52002}" srcOrd="0" destOrd="0" presId="urn:microsoft.com/office/officeart/2016/7/layout/ChevronBlockProcess"/>
    <dgm:cxn modelId="{824159E3-17C3-40E1-8EB7-C70A26F6FBA5}" srcId="{AFD6769F-3D63-410F-B990-69C54E5618E4}" destId="{83DBCC50-405B-4EC1-9EF6-43103014EE89}" srcOrd="1" destOrd="0" parTransId="{3B4B133E-E386-49EC-B51B-3B01DE992507}" sibTransId="{674300AD-6C92-4417-823B-D6498A335E66}"/>
    <dgm:cxn modelId="{E0020EE7-8FF3-4F0C-873B-50A5B5A55A26}" srcId="{489BC15F-9F84-4BD7-ABD4-2571900EFC20}" destId="{514A2AC3-813B-41F1-AC43-D2A6C38E5258}" srcOrd="1" destOrd="0" parTransId="{29D3E64E-102C-41CE-8972-A019293A3521}" sibTransId="{0B77DF02-A38C-406B-AF06-FB7BDD467BA4}"/>
    <dgm:cxn modelId="{CD18D3FD-56CE-48C5-8108-9443480385E4}" type="presOf" srcId="{514A2AC3-813B-41F1-AC43-D2A6C38E5258}" destId="{EB1E5FE9-B8BA-444C-8F84-B3ED8E477D8B}" srcOrd="0" destOrd="1" presId="urn:microsoft.com/office/officeart/2016/7/layout/ChevronBlockProcess"/>
    <dgm:cxn modelId="{5F145E14-9693-41A6-8551-F32385B52D78}" type="presParOf" srcId="{14A67A47-A6C1-4E11-A102-676F03D71472}" destId="{CB6F60AD-0BC6-440D-AE5A-514889E7BB2F}" srcOrd="0" destOrd="0" presId="urn:microsoft.com/office/officeart/2016/7/layout/ChevronBlockProcess"/>
    <dgm:cxn modelId="{7B6164E6-F471-484C-B6E2-9A6726E3E597}" type="presParOf" srcId="{CB6F60AD-0BC6-440D-AE5A-514889E7BB2F}" destId="{686C347B-FC3C-4EE6-A310-C7DE41BE7793}" srcOrd="0" destOrd="0" presId="urn:microsoft.com/office/officeart/2016/7/layout/ChevronBlockProcess"/>
    <dgm:cxn modelId="{212F872C-0EC7-4C3C-86EB-1F59EB9358A5}" type="presParOf" srcId="{CB6F60AD-0BC6-440D-AE5A-514889E7BB2F}" destId="{0A8EBABC-5AFB-4288-8BD8-CE315184D4D1}" srcOrd="1" destOrd="0" presId="urn:microsoft.com/office/officeart/2016/7/layout/ChevronBlockProcess"/>
    <dgm:cxn modelId="{42791E70-C447-4195-B1D2-31AAD692ECFD}" type="presParOf" srcId="{14A67A47-A6C1-4E11-A102-676F03D71472}" destId="{174A9293-0434-4300-A962-DAADC1EFCE98}" srcOrd="1" destOrd="0" presId="urn:microsoft.com/office/officeart/2016/7/layout/ChevronBlockProcess"/>
    <dgm:cxn modelId="{D8C37FB6-78AF-49DA-AFD2-D86E91B310AE}" type="presParOf" srcId="{14A67A47-A6C1-4E11-A102-676F03D71472}" destId="{49F2DF57-6A91-4801-B48A-2B7A6AE6A5ED}" srcOrd="2" destOrd="0" presId="urn:microsoft.com/office/officeart/2016/7/layout/ChevronBlockProcess"/>
    <dgm:cxn modelId="{637C6B92-3F78-46A9-ADC3-67F74B3CF085}" type="presParOf" srcId="{49F2DF57-6A91-4801-B48A-2B7A6AE6A5ED}" destId="{E1708C16-3E99-4A82-B3AF-9557774B434A}" srcOrd="0" destOrd="0" presId="urn:microsoft.com/office/officeart/2016/7/layout/ChevronBlockProcess"/>
    <dgm:cxn modelId="{A7C01B83-863B-418C-9395-8E9C3059B83E}" type="presParOf" srcId="{49F2DF57-6A91-4801-B48A-2B7A6AE6A5ED}" destId="{EB1E5FE9-B8BA-444C-8F84-B3ED8E477D8B}" srcOrd="1" destOrd="0" presId="urn:microsoft.com/office/officeart/2016/7/layout/ChevronBlockProcess"/>
    <dgm:cxn modelId="{AC639514-DE8A-46F1-AB58-43BD3759DEDF}" type="presParOf" srcId="{14A67A47-A6C1-4E11-A102-676F03D71472}" destId="{F1CF0CCC-9C93-45C2-8DE7-7AD2C4CF2A48}" srcOrd="3" destOrd="0" presId="urn:microsoft.com/office/officeart/2016/7/layout/ChevronBlockProcess"/>
    <dgm:cxn modelId="{8D698B96-C390-4515-8516-8320EFC74559}" type="presParOf" srcId="{14A67A47-A6C1-4E11-A102-676F03D71472}" destId="{021F317C-805A-47ED-B588-F373F726E5CC}" srcOrd="4" destOrd="0" presId="urn:microsoft.com/office/officeart/2016/7/layout/ChevronBlockProcess"/>
    <dgm:cxn modelId="{88926888-9DD4-4305-B98E-6A7EF49E2378}" type="presParOf" srcId="{021F317C-805A-47ED-B588-F373F726E5CC}" destId="{6D074A42-4156-4BE2-996D-C0EAB2D52002}" srcOrd="0" destOrd="0" presId="urn:microsoft.com/office/officeart/2016/7/layout/ChevronBlockProcess"/>
    <dgm:cxn modelId="{716ED7E9-1324-4A9B-B718-EE999EA678AD}" type="presParOf" srcId="{021F317C-805A-47ED-B588-F373F726E5CC}" destId="{8BDF6833-13F8-4FAD-B3F5-124E019A0451}"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B828F01-6FE2-4015-AE5C-DD28ACE07FD4}" type="doc">
      <dgm:prSet loTypeId="urn:microsoft.com/office/officeart/2016/7/layout/BasicProcessNew" loCatId="process" qsTypeId="urn:microsoft.com/office/officeart/2005/8/quickstyle/simple1" qsCatId="simple" csTypeId="urn:microsoft.com/office/officeart/2005/8/colors/colorful1" csCatId="colorful" phldr="1"/>
      <dgm:spPr/>
    </dgm:pt>
    <dgm:pt modelId="{70957FF0-74D1-463A-8C6D-6368A22207BB}">
      <dgm:prSet phldrT="[Texte]"/>
      <dgm:spPr/>
      <dgm:t>
        <a:bodyPr/>
        <a:lstStyle/>
        <a:p>
          <a:r>
            <a:rPr lang="fr-FR"/>
            <a:t>1 semaine</a:t>
          </a:r>
        </a:p>
      </dgm:t>
    </dgm:pt>
    <dgm:pt modelId="{D044D9FC-68E8-41FB-8825-7D55B9A0B0D7}" type="parTrans" cxnId="{36C5AAA2-9E29-461A-8CD2-B48F07D672C9}">
      <dgm:prSet/>
      <dgm:spPr/>
      <dgm:t>
        <a:bodyPr/>
        <a:lstStyle/>
        <a:p>
          <a:endParaRPr lang="fr-FR"/>
        </a:p>
      </dgm:t>
    </dgm:pt>
    <dgm:pt modelId="{523C0B3F-EEF3-4F2E-8753-DF866F76DEC6}" type="sibTrans" cxnId="{36C5AAA2-9E29-461A-8CD2-B48F07D672C9}">
      <dgm:prSet/>
      <dgm:spPr/>
      <dgm:t>
        <a:bodyPr/>
        <a:lstStyle/>
        <a:p>
          <a:endParaRPr lang="fr-FR"/>
        </a:p>
      </dgm:t>
    </dgm:pt>
    <dgm:pt modelId="{79DB3417-498F-4175-8C96-50D524573725}">
      <dgm:prSet phldrT="[Texte]"/>
      <dgm:spPr/>
      <dgm:t>
        <a:bodyPr/>
        <a:lstStyle/>
        <a:p>
          <a:r>
            <a:rPr lang="fr-FR"/>
            <a:t>1 semaine</a:t>
          </a:r>
        </a:p>
      </dgm:t>
    </dgm:pt>
    <dgm:pt modelId="{C7DB7D78-95D5-4B72-997E-5C974600DC56}" type="parTrans" cxnId="{4775CD2E-3A2F-4F9F-AD5C-1B65EB83A631}">
      <dgm:prSet/>
      <dgm:spPr/>
      <dgm:t>
        <a:bodyPr/>
        <a:lstStyle/>
        <a:p>
          <a:endParaRPr lang="fr-FR"/>
        </a:p>
      </dgm:t>
    </dgm:pt>
    <dgm:pt modelId="{FC9B61EF-B615-4617-A92E-99C6A0A7DA1B}" type="sibTrans" cxnId="{4775CD2E-3A2F-4F9F-AD5C-1B65EB83A631}">
      <dgm:prSet/>
      <dgm:spPr/>
      <dgm:t>
        <a:bodyPr/>
        <a:lstStyle/>
        <a:p>
          <a:endParaRPr lang="fr-FR"/>
        </a:p>
      </dgm:t>
    </dgm:pt>
    <dgm:pt modelId="{293045E0-02ED-40E3-AB7B-870E680A836C}">
      <dgm:prSet phldrT="[Texte]"/>
      <dgm:spPr/>
      <dgm:t>
        <a:bodyPr/>
        <a:lstStyle/>
        <a:p>
          <a:r>
            <a:rPr lang="fr-FR"/>
            <a:t>2 semaines</a:t>
          </a:r>
        </a:p>
      </dgm:t>
    </dgm:pt>
    <dgm:pt modelId="{05E2A20B-52A4-4D7A-BB45-5EEEF2562C51}" type="parTrans" cxnId="{750DB61C-3D40-47FF-9B72-BD6CC2D0990D}">
      <dgm:prSet/>
      <dgm:spPr/>
      <dgm:t>
        <a:bodyPr/>
        <a:lstStyle/>
        <a:p>
          <a:endParaRPr lang="fr-FR"/>
        </a:p>
      </dgm:t>
    </dgm:pt>
    <dgm:pt modelId="{50041F54-F16D-4A8D-ADCF-ECBDA7510EF6}" type="sibTrans" cxnId="{750DB61C-3D40-47FF-9B72-BD6CC2D0990D}">
      <dgm:prSet/>
      <dgm:spPr/>
      <dgm:t>
        <a:bodyPr/>
        <a:lstStyle/>
        <a:p>
          <a:endParaRPr lang="fr-FR"/>
        </a:p>
      </dgm:t>
    </dgm:pt>
    <dgm:pt modelId="{740D12EC-2DFF-420E-A362-A5D9BC19C0BB}" type="pres">
      <dgm:prSet presAssocID="{BB828F01-6FE2-4015-AE5C-DD28ACE07FD4}" presName="Name0" presStyleCnt="0">
        <dgm:presLayoutVars>
          <dgm:dir/>
          <dgm:resizeHandles val="exact"/>
        </dgm:presLayoutVars>
      </dgm:prSet>
      <dgm:spPr/>
    </dgm:pt>
    <dgm:pt modelId="{ABE34F39-2969-49FD-996D-AEAE9DE0D964}" type="pres">
      <dgm:prSet presAssocID="{70957FF0-74D1-463A-8C6D-6368A22207BB}" presName="node" presStyleLbl="node1" presStyleIdx="0" presStyleCnt="5">
        <dgm:presLayoutVars>
          <dgm:bulletEnabled val="1"/>
        </dgm:presLayoutVars>
      </dgm:prSet>
      <dgm:spPr/>
    </dgm:pt>
    <dgm:pt modelId="{DB39EC60-2F3A-4BB3-BFFF-CA0A3805FD81}" type="pres">
      <dgm:prSet presAssocID="{523C0B3F-EEF3-4F2E-8753-DF866F76DEC6}" presName="sibTransSpacerBeforeConnector" presStyleCnt="0"/>
      <dgm:spPr/>
    </dgm:pt>
    <dgm:pt modelId="{D9503A58-0B4C-41B3-BBAC-44CBC43FA738}" type="pres">
      <dgm:prSet presAssocID="{523C0B3F-EEF3-4F2E-8753-DF866F76DEC6}" presName="sibTrans" presStyleLbl="node1" presStyleIdx="1" presStyleCnt="5"/>
      <dgm:spPr/>
    </dgm:pt>
    <dgm:pt modelId="{76829B83-6C08-4E92-B5AA-EA155A279817}" type="pres">
      <dgm:prSet presAssocID="{523C0B3F-EEF3-4F2E-8753-DF866F76DEC6}" presName="sibTransSpacerAfterConnector" presStyleCnt="0"/>
      <dgm:spPr/>
    </dgm:pt>
    <dgm:pt modelId="{FF7035EE-6D72-48B6-AC2E-51087CAECA53}" type="pres">
      <dgm:prSet presAssocID="{79DB3417-498F-4175-8C96-50D524573725}" presName="node" presStyleLbl="node1" presStyleIdx="2" presStyleCnt="5">
        <dgm:presLayoutVars>
          <dgm:bulletEnabled val="1"/>
        </dgm:presLayoutVars>
      </dgm:prSet>
      <dgm:spPr/>
    </dgm:pt>
    <dgm:pt modelId="{15924607-4DB7-4CBF-913F-424F1316F7E3}" type="pres">
      <dgm:prSet presAssocID="{FC9B61EF-B615-4617-A92E-99C6A0A7DA1B}" presName="sibTransSpacerBeforeConnector" presStyleCnt="0"/>
      <dgm:spPr/>
    </dgm:pt>
    <dgm:pt modelId="{B9C21113-0568-4B09-A792-C3D38F2F2902}" type="pres">
      <dgm:prSet presAssocID="{FC9B61EF-B615-4617-A92E-99C6A0A7DA1B}" presName="sibTrans" presStyleLbl="node1" presStyleIdx="3" presStyleCnt="5"/>
      <dgm:spPr/>
    </dgm:pt>
    <dgm:pt modelId="{53E59CF6-5282-415D-A3A1-A987F321FEEE}" type="pres">
      <dgm:prSet presAssocID="{FC9B61EF-B615-4617-A92E-99C6A0A7DA1B}" presName="sibTransSpacerAfterConnector" presStyleCnt="0"/>
      <dgm:spPr/>
    </dgm:pt>
    <dgm:pt modelId="{C1B5C1B3-B48A-4376-9E6C-2894BFFA44AF}" type="pres">
      <dgm:prSet presAssocID="{293045E0-02ED-40E3-AB7B-870E680A836C}" presName="node" presStyleLbl="node1" presStyleIdx="4" presStyleCnt="5">
        <dgm:presLayoutVars>
          <dgm:bulletEnabled val="1"/>
        </dgm:presLayoutVars>
      </dgm:prSet>
      <dgm:spPr/>
    </dgm:pt>
  </dgm:ptLst>
  <dgm:cxnLst>
    <dgm:cxn modelId="{6023CE04-FEB7-4698-8ADE-16E014D0AC0E}" type="presOf" srcId="{79DB3417-498F-4175-8C96-50D524573725}" destId="{FF7035EE-6D72-48B6-AC2E-51087CAECA53}" srcOrd="0" destOrd="0" presId="urn:microsoft.com/office/officeart/2016/7/layout/BasicProcessNew"/>
    <dgm:cxn modelId="{02C92205-E588-4B47-B332-B3BFA3786657}" type="presOf" srcId="{523C0B3F-EEF3-4F2E-8753-DF866F76DEC6}" destId="{D9503A58-0B4C-41B3-BBAC-44CBC43FA738}" srcOrd="0" destOrd="0" presId="urn:microsoft.com/office/officeart/2016/7/layout/BasicProcessNew"/>
    <dgm:cxn modelId="{8852810F-E266-4A7B-B741-0145741E5085}" type="presOf" srcId="{FC9B61EF-B615-4617-A92E-99C6A0A7DA1B}" destId="{B9C21113-0568-4B09-A792-C3D38F2F2902}" srcOrd="0" destOrd="0" presId="urn:microsoft.com/office/officeart/2016/7/layout/BasicProcessNew"/>
    <dgm:cxn modelId="{750DB61C-3D40-47FF-9B72-BD6CC2D0990D}" srcId="{BB828F01-6FE2-4015-AE5C-DD28ACE07FD4}" destId="{293045E0-02ED-40E3-AB7B-870E680A836C}" srcOrd="2" destOrd="0" parTransId="{05E2A20B-52A4-4D7A-BB45-5EEEF2562C51}" sibTransId="{50041F54-F16D-4A8D-ADCF-ECBDA7510EF6}"/>
    <dgm:cxn modelId="{4775CD2E-3A2F-4F9F-AD5C-1B65EB83A631}" srcId="{BB828F01-6FE2-4015-AE5C-DD28ACE07FD4}" destId="{79DB3417-498F-4175-8C96-50D524573725}" srcOrd="1" destOrd="0" parTransId="{C7DB7D78-95D5-4B72-997E-5C974600DC56}" sibTransId="{FC9B61EF-B615-4617-A92E-99C6A0A7DA1B}"/>
    <dgm:cxn modelId="{1AC22F5E-97B6-4285-87E2-3C2FC608BC55}" type="presOf" srcId="{70957FF0-74D1-463A-8C6D-6368A22207BB}" destId="{ABE34F39-2969-49FD-996D-AEAE9DE0D964}" srcOrd="0" destOrd="0" presId="urn:microsoft.com/office/officeart/2016/7/layout/BasicProcessNew"/>
    <dgm:cxn modelId="{7C2C8395-4CDC-4222-A4C8-C10415F48D1A}" type="presOf" srcId="{293045E0-02ED-40E3-AB7B-870E680A836C}" destId="{C1B5C1B3-B48A-4376-9E6C-2894BFFA44AF}" srcOrd="0" destOrd="0" presId="urn:microsoft.com/office/officeart/2016/7/layout/BasicProcessNew"/>
    <dgm:cxn modelId="{36C5AAA2-9E29-461A-8CD2-B48F07D672C9}" srcId="{BB828F01-6FE2-4015-AE5C-DD28ACE07FD4}" destId="{70957FF0-74D1-463A-8C6D-6368A22207BB}" srcOrd="0" destOrd="0" parTransId="{D044D9FC-68E8-41FB-8825-7D55B9A0B0D7}" sibTransId="{523C0B3F-EEF3-4F2E-8753-DF866F76DEC6}"/>
    <dgm:cxn modelId="{E84425F0-C5B7-4A7C-ADA7-929A43C0A88D}" type="presOf" srcId="{BB828F01-6FE2-4015-AE5C-DD28ACE07FD4}" destId="{740D12EC-2DFF-420E-A362-A5D9BC19C0BB}" srcOrd="0" destOrd="0" presId="urn:microsoft.com/office/officeart/2016/7/layout/BasicProcessNew"/>
    <dgm:cxn modelId="{FEEE2D83-C5E1-41E4-B870-BFD3BA0A256F}" type="presParOf" srcId="{740D12EC-2DFF-420E-A362-A5D9BC19C0BB}" destId="{ABE34F39-2969-49FD-996D-AEAE9DE0D964}" srcOrd="0" destOrd="0" presId="urn:microsoft.com/office/officeart/2016/7/layout/BasicProcessNew"/>
    <dgm:cxn modelId="{30A122AF-775E-4E4A-8851-FA52EEB1EB54}" type="presParOf" srcId="{740D12EC-2DFF-420E-A362-A5D9BC19C0BB}" destId="{DB39EC60-2F3A-4BB3-BFFF-CA0A3805FD81}" srcOrd="1" destOrd="0" presId="urn:microsoft.com/office/officeart/2016/7/layout/BasicProcessNew"/>
    <dgm:cxn modelId="{AE4B59EA-6903-4A64-A922-AC0EE47C4718}" type="presParOf" srcId="{740D12EC-2DFF-420E-A362-A5D9BC19C0BB}" destId="{D9503A58-0B4C-41B3-BBAC-44CBC43FA738}" srcOrd="2" destOrd="0" presId="urn:microsoft.com/office/officeart/2016/7/layout/BasicProcessNew"/>
    <dgm:cxn modelId="{39223C06-5541-41FE-9330-0AAFF4C2C9E9}" type="presParOf" srcId="{740D12EC-2DFF-420E-A362-A5D9BC19C0BB}" destId="{76829B83-6C08-4E92-B5AA-EA155A279817}" srcOrd="3" destOrd="0" presId="urn:microsoft.com/office/officeart/2016/7/layout/BasicProcessNew"/>
    <dgm:cxn modelId="{6C0B4264-D48A-42B9-9160-6443C1C96D5B}" type="presParOf" srcId="{740D12EC-2DFF-420E-A362-A5D9BC19C0BB}" destId="{FF7035EE-6D72-48B6-AC2E-51087CAECA53}" srcOrd="4" destOrd="0" presId="urn:microsoft.com/office/officeart/2016/7/layout/BasicProcessNew"/>
    <dgm:cxn modelId="{5A715BEB-B033-4B11-AEF0-8E5263FA4F57}" type="presParOf" srcId="{740D12EC-2DFF-420E-A362-A5D9BC19C0BB}" destId="{15924607-4DB7-4CBF-913F-424F1316F7E3}" srcOrd="5" destOrd="0" presId="urn:microsoft.com/office/officeart/2016/7/layout/BasicProcessNew"/>
    <dgm:cxn modelId="{0E88CA98-F099-4B3E-9020-CBADFB6CA43D}" type="presParOf" srcId="{740D12EC-2DFF-420E-A362-A5D9BC19C0BB}" destId="{B9C21113-0568-4B09-A792-C3D38F2F2902}" srcOrd="6" destOrd="0" presId="urn:microsoft.com/office/officeart/2016/7/layout/BasicProcessNew"/>
    <dgm:cxn modelId="{06020816-551B-48F8-BE31-588293D60A03}" type="presParOf" srcId="{740D12EC-2DFF-420E-A362-A5D9BC19C0BB}" destId="{53E59CF6-5282-415D-A3A1-A987F321FEEE}" srcOrd="7" destOrd="0" presId="urn:microsoft.com/office/officeart/2016/7/layout/BasicProcessNew"/>
    <dgm:cxn modelId="{AF66EEED-4A72-47A6-93EB-6603CAAF1D61}" type="presParOf" srcId="{740D12EC-2DFF-420E-A362-A5D9BC19C0BB}" destId="{C1B5C1B3-B48A-4376-9E6C-2894BFFA44AF}" srcOrd="8" destOrd="0" presId="urn:microsoft.com/office/officeart/2016/7/layout/BasicProcessNew"/>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DE2D800-CDE3-42CC-8B0E-33D5881C8395}" type="doc">
      <dgm:prSet loTypeId="urn:microsoft.com/office/officeart/2016/7/layout/BasicProcessNew" loCatId="process" qsTypeId="urn:microsoft.com/office/officeart/2005/8/quickstyle/simple2" qsCatId="simple" csTypeId="urn:microsoft.com/office/officeart/2005/8/colors/colorful2" csCatId="colorful" phldr="1"/>
      <dgm:spPr/>
    </dgm:pt>
    <dgm:pt modelId="{E1E54576-6C5A-4D3D-948F-3CB4545EBDCB}">
      <dgm:prSet phldrT="[Texte]"/>
      <dgm:spPr/>
      <dgm:t>
        <a:bodyPr/>
        <a:lstStyle/>
        <a:p>
          <a:pPr>
            <a:defRPr cap="all"/>
          </a:pPr>
          <a:r>
            <a:rPr lang="fr-FR"/>
            <a:t>Phase de transition</a:t>
          </a:r>
        </a:p>
        <a:p>
          <a:pPr>
            <a:defRPr cap="all"/>
          </a:pPr>
          <a:r>
            <a:rPr lang="fr-FR"/>
            <a:t>(3 mois)</a:t>
          </a:r>
        </a:p>
      </dgm:t>
    </dgm:pt>
    <dgm:pt modelId="{B11A8668-B499-4539-B6B4-E43F5F45F89E}" type="parTrans" cxnId="{4A91FA96-8738-482C-B50F-433FFD02DE16}">
      <dgm:prSet/>
      <dgm:spPr/>
      <dgm:t>
        <a:bodyPr/>
        <a:lstStyle/>
        <a:p>
          <a:endParaRPr lang="fr-FR"/>
        </a:p>
      </dgm:t>
    </dgm:pt>
    <dgm:pt modelId="{9067E4BA-6ABC-4375-959D-781FC2F9B712}" type="sibTrans" cxnId="{4A91FA96-8738-482C-B50F-433FFD02DE16}">
      <dgm:prSet/>
      <dgm:spPr/>
      <dgm:t>
        <a:bodyPr/>
        <a:lstStyle/>
        <a:p>
          <a:endParaRPr lang="fr-FR"/>
        </a:p>
      </dgm:t>
    </dgm:pt>
    <dgm:pt modelId="{EE57D94B-9E0A-4F92-9003-2F4BD1B141E3}">
      <dgm:prSet phldrT="[Texte]"/>
      <dgm:spPr/>
      <dgm:t>
        <a:bodyPr/>
        <a:lstStyle/>
        <a:p>
          <a:pPr>
            <a:defRPr cap="all"/>
          </a:pPr>
          <a:r>
            <a:rPr lang="fr-FR"/>
            <a:t>Phase nominale</a:t>
          </a:r>
        </a:p>
        <a:p>
          <a:pPr>
            <a:defRPr cap="all"/>
          </a:pPr>
          <a:r>
            <a:rPr lang="fr-FR"/>
            <a:t>(3 ans + 2 ans)</a:t>
          </a:r>
        </a:p>
      </dgm:t>
    </dgm:pt>
    <dgm:pt modelId="{9BC2DED0-A119-4202-821C-F33B96BF3F30}" type="parTrans" cxnId="{DF587522-BF25-4711-B973-710DC8433805}">
      <dgm:prSet/>
      <dgm:spPr/>
      <dgm:t>
        <a:bodyPr/>
        <a:lstStyle/>
        <a:p>
          <a:endParaRPr lang="fr-FR"/>
        </a:p>
      </dgm:t>
    </dgm:pt>
    <dgm:pt modelId="{073F8E6B-7B53-4F6D-848F-AAA8F2C53B20}" type="sibTrans" cxnId="{DF587522-BF25-4711-B973-710DC8433805}">
      <dgm:prSet/>
      <dgm:spPr/>
      <dgm:t>
        <a:bodyPr/>
        <a:lstStyle/>
        <a:p>
          <a:endParaRPr lang="fr-FR"/>
        </a:p>
      </dgm:t>
    </dgm:pt>
    <dgm:pt modelId="{74118919-C547-46F8-AE90-A38B858C0435}">
      <dgm:prSet phldrT="[Texte]"/>
      <dgm:spPr/>
      <dgm:t>
        <a:bodyPr/>
        <a:lstStyle/>
        <a:p>
          <a:pPr>
            <a:defRPr cap="all"/>
          </a:pPr>
          <a:r>
            <a:rPr lang="fr-FR"/>
            <a:t>Phase de réversibilité</a:t>
          </a:r>
        </a:p>
        <a:p>
          <a:pPr>
            <a:defRPr cap="all"/>
          </a:pPr>
          <a:r>
            <a:rPr lang="fr-FR"/>
            <a:t>(3 mois)</a:t>
          </a:r>
        </a:p>
      </dgm:t>
    </dgm:pt>
    <dgm:pt modelId="{F9E9D406-9D50-4DC4-BCCC-C2CB8BC0122C}" type="parTrans" cxnId="{97CE5F9A-6750-42EE-BE29-CA0D7F8C60AC}">
      <dgm:prSet/>
      <dgm:spPr/>
      <dgm:t>
        <a:bodyPr/>
        <a:lstStyle/>
        <a:p>
          <a:endParaRPr lang="fr-FR"/>
        </a:p>
      </dgm:t>
    </dgm:pt>
    <dgm:pt modelId="{63C5D5EF-476C-4F3C-9AAC-A4DE34D07984}" type="sibTrans" cxnId="{97CE5F9A-6750-42EE-BE29-CA0D7F8C60AC}">
      <dgm:prSet/>
      <dgm:spPr/>
      <dgm:t>
        <a:bodyPr/>
        <a:lstStyle/>
        <a:p>
          <a:endParaRPr lang="fr-FR"/>
        </a:p>
      </dgm:t>
    </dgm:pt>
    <dgm:pt modelId="{ED8C54F2-A1B6-4D61-8772-5FAA2BCB3EBA}" type="pres">
      <dgm:prSet presAssocID="{BDE2D800-CDE3-42CC-8B0E-33D5881C8395}" presName="Name0" presStyleCnt="0">
        <dgm:presLayoutVars>
          <dgm:dir/>
          <dgm:resizeHandles val="exact"/>
        </dgm:presLayoutVars>
      </dgm:prSet>
      <dgm:spPr/>
    </dgm:pt>
    <dgm:pt modelId="{4E96DCB6-A298-4C72-AC6D-B7CEA5E23168}" type="pres">
      <dgm:prSet presAssocID="{E1E54576-6C5A-4D3D-948F-3CB4545EBDCB}" presName="node" presStyleLbl="node1" presStyleIdx="0" presStyleCnt="5">
        <dgm:presLayoutVars>
          <dgm:bulletEnabled val="1"/>
        </dgm:presLayoutVars>
      </dgm:prSet>
      <dgm:spPr/>
    </dgm:pt>
    <dgm:pt modelId="{25FB83FC-741B-407A-95D0-F401B13836EE}" type="pres">
      <dgm:prSet presAssocID="{9067E4BA-6ABC-4375-959D-781FC2F9B712}" presName="sibTransSpacerBeforeConnector" presStyleCnt="0"/>
      <dgm:spPr/>
    </dgm:pt>
    <dgm:pt modelId="{2599057A-D733-4CAC-8553-7BE004A720F6}" type="pres">
      <dgm:prSet presAssocID="{9067E4BA-6ABC-4375-959D-781FC2F9B712}" presName="sibTrans" presStyleLbl="node1" presStyleIdx="1" presStyleCnt="5"/>
      <dgm:spPr/>
    </dgm:pt>
    <dgm:pt modelId="{4BAB470E-BD4D-47E9-910B-5829212EFD68}" type="pres">
      <dgm:prSet presAssocID="{9067E4BA-6ABC-4375-959D-781FC2F9B712}" presName="sibTransSpacerAfterConnector" presStyleCnt="0"/>
      <dgm:spPr/>
    </dgm:pt>
    <dgm:pt modelId="{58C37E00-4760-441F-99E9-2FF9418BBDA4}" type="pres">
      <dgm:prSet presAssocID="{EE57D94B-9E0A-4F92-9003-2F4BD1B141E3}" presName="node" presStyleLbl="node1" presStyleIdx="2" presStyleCnt="5">
        <dgm:presLayoutVars>
          <dgm:bulletEnabled val="1"/>
        </dgm:presLayoutVars>
      </dgm:prSet>
      <dgm:spPr/>
    </dgm:pt>
    <dgm:pt modelId="{E981A653-022B-4A42-88C8-1AFF2917D26F}" type="pres">
      <dgm:prSet presAssocID="{073F8E6B-7B53-4F6D-848F-AAA8F2C53B20}" presName="sibTransSpacerBeforeConnector" presStyleCnt="0"/>
      <dgm:spPr/>
    </dgm:pt>
    <dgm:pt modelId="{88AA705A-A0D5-4CE1-9E10-87E43C4E9E05}" type="pres">
      <dgm:prSet presAssocID="{073F8E6B-7B53-4F6D-848F-AAA8F2C53B20}" presName="sibTrans" presStyleLbl="node1" presStyleIdx="3" presStyleCnt="5"/>
      <dgm:spPr/>
    </dgm:pt>
    <dgm:pt modelId="{7820F8BA-8DE6-48A5-A135-88E44F346A9B}" type="pres">
      <dgm:prSet presAssocID="{073F8E6B-7B53-4F6D-848F-AAA8F2C53B20}" presName="sibTransSpacerAfterConnector" presStyleCnt="0"/>
      <dgm:spPr/>
    </dgm:pt>
    <dgm:pt modelId="{F3BED79E-FCE0-4AD7-902A-041D6D9A7EC5}" type="pres">
      <dgm:prSet presAssocID="{74118919-C547-46F8-AE90-A38B858C0435}" presName="node" presStyleLbl="node1" presStyleIdx="4" presStyleCnt="5">
        <dgm:presLayoutVars>
          <dgm:bulletEnabled val="1"/>
        </dgm:presLayoutVars>
      </dgm:prSet>
      <dgm:spPr/>
    </dgm:pt>
  </dgm:ptLst>
  <dgm:cxnLst>
    <dgm:cxn modelId="{AB0AD30F-4DAE-421E-B290-74F48977D014}" type="presOf" srcId="{74118919-C547-46F8-AE90-A38B858C0435}" destId="{F3BED79E-FCE0-4AD7-902A-041D6D9A7EC5}" srcOrd="0" destOrd="0" presId="urn:microsoft.com/office/officeart/2016/7/layout/BasicProcessNew"/>
    <dgm:cxn modelId="{32B30D22-B984-436E-BD66-B7720299AFA0}" type="presOf" srcId="{BDE2D800-CDE3-42CC-8B0E-33D5881C8395}" destId="{ED8C54F2-A1B6-4D61-8772-5FAA2BCB3EBA}" srcOrd="0" destOrd="0" presId="urn:microsoft.com/office/officeart/2016/7/layout/BasicProcessNew"/>
    <dgm:cxn modelId="{DF587522-BF25-4711-B973-710DC8433805}" srcId="{BDE2D800-CDE3-42CC-8B0E-33D5881C8395}" destId="{EE57D94B-9E0A-4F92-9003-2F4BD1B141E3}" srcOrd="1" destOrd="0" parTransId="{9BC2DED0-A119-4202-821C-F33B96BF3F30}" sibTransId="{073F8E6B-7B53-4F6D-848F-AAA8F2C53B20}"/>
    <dgm:cxn modelId="{B71F6779-9163-4133-8570-B7A16F7AF1A5}" type="presOf" srcId="{E1E54576-6C5A-4D3D-948F-3CB4545EBDCB}" destId="{4E96DCB6-A298-4C72-AC6D-B7CEA5E23168}" srcOrd="0" destOrd="0" presId="urn:microsoft.com/office/officeart/2016/7/layout/BasicProcessNew"/>
    <dgm:cxn modelId="{4A91FA96-8738-482C-B50F-433FFD02DE16}" srcId="{BDE2D800-CDE3-42CC-8B0E-33D5881C8395}" destId="{E1E54576-6C5A-4D3D-948F-3CB4545EBDCB}" srcOrd="0" destOrd="0" parTransId="{B11A8668-B499-4539-B6B4-E43F5F45F89E}" sibTransId="{9067E4BA-6ABC-4375-959D-781FC2F9B712}"/>
    <dgm:cxn modelId="{97CE5F9A-6750-42EE-BE29-CA0D7F8C60AC}" srcId="{BDE2D800-CDE3-42CC-8B0E-33D5881C8395}" destId="{74118919-C547-46F8-AE90-A38B858C0435}" srcOrd="2" destOrd="0" parTransId="{F9E9D406-9D50-4DC4-BCCC-C2CB8BC0122C}" sibTransId="{63C5D5EF-476C-4F3C-9AAC-A4DE34D07984}"/>
    <dgm:cxn modelId="{B64821E1-4319-4225-8455-9576CAAD8001}" type="presOf" srcId="{073F8E6B-7B53-4F6D-848F-AAA8F2C53B20}" destId="{88AA705A-A0D5-4CE1-9E10-87E43C4E9E05}" srcOrd="0" destOrd="0" presId="urn:microsoft.com/office/officeart/2016/7/layout/BasicProcessNew"/>
    <dgm:cxn modelId="{BF74E7EB-DAC1-464C-966C-43D328354BBE}" type="presOf" srcId="{9067E4BA-6ABC-4375-959D-781FC2F9B712}" destId="{2599057A-D733-4CAC-8553-7BE004A720F6}" srcOrd="0" destOrd="0" presId="urn:microsoft.com/office/officeart/2016/7/layout/BasicProcessNew"/>
    <dgm:cxn modelId="{8F223BF8-46A4-4082-97FF-3D4E746762F0}" type="presOf" srcId="{EE57D94B-9E0A-4F92-9003-2F4BD1B141E3}" destId="{58C37E00-4760-441F-99E9-2FF9418BBDA4}" srcOrd="0" destOrd="0" presId="urn:microsoft.com/office/officeart/2016/7/layout/BasicProcessNew"/>
    <dgm:cxn modelId="{DC1F74FA-4BB5-497F-B7EA-FD5E3AD01EBD}" type="presParOf" srcId="{ED8C54F2-A1B6-4D61-8772-5FAA2BCB3EBA}" destId="{4E96DCB6-A298-4C72-AC6D-B7CEA5E23168}" srcOrd="0" destOrd="0" presId="urn:microsoft.com/office/officeart/2016/7/layout/BasicProcessNew"/>
    <dgm:cxn modelId="{94E37270-F591-49D2-92E4-A8CC078E127F}" type="presParOf" srcId="{ED8C54F2-A1B6-4D61-8772-5FAA2BCB3EBA}" destId="{25FB83FC-741B-407A-95D0-F401B13836EE}" srcOrd="1" destOrd="0" presId="urn:microsoft.com/office/officeart/2016/7/layout/BasicProcessNew"/>
    <dgm:cxn modelId="{24976E65-40C1-43B7-B992-8BF56843B5C5}" type="presParOf" srcId="{ED8C54F2-A1B6-4D61-8772-5FAA2BCB3EBA}" destId="{2599057A-D733-4CAC-8553-7BE004A720F6}" srcOrd="2" destOrd="0" presId="urn:microsoft.com/office/officeart/2016/7/layout/BasicProcessNew"/>
    <dgm:cxn modelId="{5F25E2DF-8438-4EC3-BBA6-1C44F707FA2A}" type="presParOf" srcId="{ED8C54F2-A1B6-4D61-8772-5FAA2BCB3EBA}" destId="{4BAB470E-BD4D-47E9-910B-5829212EFD68}" srcOrd="3" destOrd="0" presId="urn:microsoft.com/office/officeart/2016/7/layout/BasicProcessNew"/>
    <dgm:cxn modelId="{A8266D8B-A15F-44F8-A1EA-81EA1B663527}" type="presParOf" srcId="{ED8C54F2-A1B6-4D61-8772-5FAA2BCB3EBA}" destId="{58C37E00-4760-441F-99E9-2FF9418BBDA4}" srcOrd="4" destOrd="0" presId="urn:microsoft.com/office/officeart/2016/7/layout/BasicProcessNew"/>
    <dgm:cxn modelId="{244173B0-CFAD-4810-9201-D98AF083C775}" type="presParOf" srcId="{ED8C54F2-A1B6-4D61-8772-5FAA2BCB3EBA}" destId="{E981A653-022B-4A42-88C8-1AFF2917D26F}" srcOrd="5" destOrd="0" presId="urn:microsoft.com/office/officeart/2016/7/layout/BasicProcessNew"/>
    <dgm:cxn modelId="{EA712495-F906-4F77-90A2-39ACF80498B4}" type="presParOf" srcId="{ED8C54F2-A1B6-4D61-8772-5FAA2BCB3EBA}" destId="{88AA705A-A0D5-4CE1-9E10-87E43C4E9E05}" srcOrd="6" destOrd="0" presId="urn:microsoft.com/office/officeart/2016/7/layout/BasicProcessNew"/>
    <dgm:cxn modelId="{5AE08AF8-3A59-4EDA-8762-E1FC4AB44B25}" type="presParOf" srcId="{ED8C54F2-A1B6-4D61-8772-5FAA2BCB3EBA}" destId="{7820F8BA-8DE6-48A5-A135-88E44F346A9B}" srcOrd="7" destOrd="0" presId="urn:microsoft.com/office/officeart/2016/7/layout/BasicProcessNew"/>
    <dgm:cxn modelId="{A2804ECE-03CF-4A15-9CE3-EF64C37B2760}" type="presParOf" srcId="{ED8C54F2-A1B6-4D61-8772-5FAA2BCB3EBA}" destId="{F3BED79E-FCE0-4AD7-902A-041D6D9A7EC5}" srcOrd="8"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9B29A-32B7-4C51-A811-F18DA278A24F}">
      <dsp:nvSpPr>
        <dsp:cNvPr id="0" name=""/>
        <dsp:cNvSpPr/>
      </dsp:nvSpPr>
      <dsp:spPr>
        <a:xfrm>
          <a:off x="1296177" y="297529"/>
          <a:ext cx="4182848" cy="4182848"/>
        </a:xfrm>
        <a:prstGeom prst="pie">
          <a:avLst>
            <a:gd name="adj1" fmla="val 16200000"/>
            <a:gd name="adj2" fmla="val 2052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FR" sz="1600" kern="1200"/>
            <a:t>Horizon</a:t>
          </a:r>
          <a:endParaRPr lang="en-US" sz="1600" kern="1200"/>
        </a:p>
      </dsp:txBody>
      <dsp:txXfrm>
        <a:off x="3440385" y="922467"/>
        <a:ext cx="1419180" cy="971018"/>
      </dsp:txXfrm>
    </dsp:sp>
    <dsp:sp modelId="{0122435A-6B51-4785-A57D-BD18F4407B1D}">
      <dsp:nvSpPr>
        <dsp:cNvPr id="0" name=""/>
        <dsp:cNvSpPr/>
      </dsp:nvSpPr>
      <dsp:spPr>
        <a:xfrm>
          <a:off x="1149778" y="499202"/>
          <a:ext cx="4182848" cy="4182848"/>
        </a:xfrm>
        <a:prstGeom prst="pie">
          <a:avLst>
            <a:gd name="adj1" fmla="val 20520000"/>
            <a:gd name="adj2" fmla="val 3240000"/>
          </a:avLst>
        </a:prstGeom>
        <a:gradFill rotWithShape="0">
          <a:gsLst>
            <a:gs pos="0">
              <a:schemeClr val="accent2">
                <a:hueOff val="-209531"/>
                <a:satOff val="-2415"/>
                <a:lumOff val="540"/>
                <a:alphaOff val="0"/>
                <a:tint val="96000"/>
                <a:lumMod val="100000"/>
              </a:schemeClr>
            </a:gs>
            <a:gs pos="78000">
              <a:schemeClr val="accent2">
                <a:hueOff val="-209531"/>
                <a:satOff val="-2415"/>
                <a:lumOff val="54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t" anchorCtr="0">
          <a:noAutofit/>
        </a:bodyPr>
        <a:lstStyle/>
        <a:p>
          <a:pPr marL="0" lvl="0" indent="0" algn="l" defTabSz="711200">
            <a:lnSpc>
              <a:spcPct val="90000"/>
            </a:lnSpc>
            <a:spcBef>
              <a:spcPct val="0"/>
            </a:spcBef>
            <a:spcAft>
              <a:spcPct val="35000"/>
            </a:spcAft>
            <a:buNone/>
          </a:pPr>
          <a:r>
            <a:rPr lang="fr-FR" sz="1600" kern="1200"/>
            <a:t>Votre besoin</a:t>
          </a:r>
          <a:endParaRPr lang="en-US" sz="1600" kern="1200"/>
        </a:p>
        <a:p>
          <a:pPr marL="114300" lvl="1" indent="-114300" algn="l" defTabSz="533400">
            <a:lnSpc>
              <a:spcPct val="90000"/>
            </a:lnSpc>
            <a:spcBef>
              <a:spcPct val="0"/>
            </a:spcBef>
            <a:spcAft>
              <a:spcPct val="15000"/>
            </a:spcAft>
            <a:buChar char="•"/>
          </a:pPr>
          <a:r>
            <a:rPr lang="en-US" sz="1200" kern="1200" dirty="0" err="1"/>
            <a:t>Analyse</a:t>
          </a:r>
          <a:r>
            <a:rPr lang="en-US" sz="1200" kern="1200" dirty="0"/>
            <a:t> des </a:t>
          </a:r>
          <a:r>
            <a:rPr lang="en-US" sz="1200" kern="1200" dirty="0" err="1"/>
            <a:t>problématiques</a:t>
          </a:r>
          <a:endParaRPr lang="en-US" sz="1200" kern="1200" dirty="0"/>
        </a:p>
        <a:p>
          <a:pPr marL="114300" lvl="1" indent="-114300" algn="l" defTabSz="533400">
            <a:lnSpc>
              <a:spcPct val="90000"/>
            </a:lnSpc>
            <a:spcBef>
              <a:spcPct val="0"/>
            </a:spcBef>
            <a:spcAft>
              <a:spcPct val="15000"/>
            </a:spcAft>
            <a:buChar char="•"/>
          </a:pPr>
          <a:r>
            <a:rPr lang="en-US" sz="1200" kern="1200" dirty="0" err="1"/>
            <a:t>Analyse</a:t>
          </a:r>
          <a:r>
            <a:rPr lang="en-US" sz="1200" kern="1200" dirty="0"/>
            <a:t> des </a:t>
          </a:r>
          <a:r>
            <a:rPr lang="en-US" sz="1200" kern="1200" dirty="0" err="1"/>
            <a:t>besoins</a:t>
          </a:r>
          <a:endParaRPr lang="en-US" sz="1200" kern="1200" dirty="0"/>
        </a:p>
      </dsp:txBody>
      <dsp:txXfrm>
        <a:off x="3883568" y="2391443"/>
        <a:ext cx="1244895" cy="1050691"/>
      </dsp:txXfrm>
    </dsp:sp>
    <dsp:sp modelId="{54D3EE7E-1B6C-4C33-BD35-9C2A7C36394D}">
      <dsp:nvSpPr>
        <dsp:cNvPr id="0" name=""/>
        <dsp:cNvSpPr/>
      </dsp:nvSpPr>
      <dsp:spPr>
        <a:xfrm>
          <a:off x="1149778" y="499202"/>
          <a:ext cx="4182848" cy="4182848"/>
        </a:xfrm>
        <a:prstGeom prst="pie">
          <a:avLst>
            <a:gd name="adj1" fmla="val 3240000"/>
            <a:gd name="adj2" fmla="val 7560000"/>
          </a:avLst>
        </a:prstGeom>
        <a:gradFill rotWithShape="0">
          <a:gsLst>
            <a:gs pos="0">
              <a:schemeClr val="accent2">
                <a:hueOff val="-419062"/>
                <a:satOff val="-4829"/>
                <a:lumOff val="1079"/>
                <a:alphaOff val="0"/>
                <a:tint val="96000"/>
                <a:lumMod val="100000"/>
              </a:schemeClr>
            </a:gs>
            <a:gs pos="78000">
              <a:schemeClr val="accent2">
                <a:hueOff val="-419062"/>
                <a:satOff val="-4829"/>
                <a:lumOff val="1079"/>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t" anchorCtr="0">
          <a:noAutofit/>
        </a:bodyPr>
        <a:lstStyle/>
        <a:p>
          <a:pPr marL="0" lvl="0" indent="0" algn="l" defTabSz="711200">
            <a:lnSpc>
              <a:spcPct val="90000"/>
            </a:lnSpc>
            <a:spcBef>
              <a:spcPct val="0"/>
            </a:spcBef>
            <a:spcAft>
              <a:spcPct val="35000"/>
            </a:spcAft>
            <a:buNone/>
          </a:pPr>
          <a:r>
            <a:rPr lang="fr-FR" sz="1600" kern="1200"/>
            <a:t>Présentation de la solution</a:t>
          </a:r>
          <a:endParaRPr lang="en-US" sz="1600" kern="1200"/>
        </a:p>
        <a:p>
          <a:pPr marL="114300" lvl="1" indent="-114300" algn="l" defTabSz="533400">
            <a:lnSpc>
              <a:spcPct val="90000"/>
            </a:lnSpc>
            <a:spcBef>
              <a:spcPct val="0"/>
            </a:spcBef>
            <a:spcAft>
              <a:spcPct val="15000"/>
            </a:spcAft>
            <a:buChar char="•"/>
          </a:pPr>
          <a:r>
            <a:rPr lang="fr-FR" sz="1200" kern="1200"/>
            <a:t>Focus module 2</a:t>
          </a:r>
          <a:endParaRPr lang="en-US" sz="1200" kern="1200"/>
        </a:p>
        <a:p>
          <a:pPr marL="114300" lvl="1" indent="-114300" algn="l" defTabSz="533400">
            <a:lnSpc>
              <a:spcPct val="90000"/>
            </a:lnSpc>
            <a:spcBef>
              <a:spcPct val="0"/>
            </a:spcBef>
            <a:spcAft>
              <a:spcPct val="15000"/>
            </a:spcAft>
            <a:buChar char="•"/>
          </a:pPr>
          <a:r>
            <a:rPr lang="fr-FR" sz="1200" kern="1200"/>
            <a:t>Focus module 3</a:t>
          </a:r>
          <a:endParaRPr lang="en-US" sz="1200" kern="1200"/>
        </a:p>
      </dsp:txBody>
      <dsp:txXfrm>
        <a:off x="2494265" y="3636339"/>
        <a:ext cx="1493874" cy="896324"/>
      </dsp:txXfrm>
    </dsp:sp>
    <dsp:sp modelId="{3C02CE02-E903-4D88-B20A-2107E5429D6A}">
      <dsp:nvSpPr>
        <dsp:cNvPr id="0" name=""/>
        <dsp:cNvSpPr/>
      </dsp:nvSpPr>
      <dsp:spPr>
        <a:xfrm>
          <a:off x="1149778" y="499202"/>
          <a:ext cx="4182848" cy="4182848"/>
        </a:xfrm>
        <a:prstGeom prst="pie">
          <a:avLst>
            <a:gd name="adj1" fmla="val 7560000"/>
            <a:gd name="adj2" fmla="val 11880000"/>
          </a:avLst>
        </a:prstGeom>
        <a:gradFill rotWithShape="0">
          <a:gsLst>
            <a:gs pos="0">
              <a:schemeClr val="accent2">
                <a:hueOff val="-628592"/>
                <a:satOff val="-7244"/>
                <a:lumOff val="1619"/>
                <a:alphaOff val="0"/>
                <a:tint val="96000"/>
                <a:lumMod val="100000"/>
              </a:schemeClr>
            </a:gs>
            <a:gs pos="78000">
              <a:schemeClr val="accent2">
                <a:hueOff val="-628592"/>
                <a:satOff val="-7244"/>
                <a:lumOff val="1619"/>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FR" sz="1600" kern="1200"/>
            <a:t>Organisation de la prestation</a:t>
          </a:r>
          <a:endParaRPr lang="en-US" sz="1600" kern="1200"/>
        </a:p>
      </dsp:txBody>
      <dsp:txXfrm>
        <a:off x="1348961" y="2391443"/>
        <a:ext cx="1244895" cy="1050691"/>
      </dsp:txXfrm>
    </dsp:sp>
    <dsp:sp modelId="{FFA57B1D-F2EF-491F-902C-30252DB07093}">
      <dsp:nvSpPr>
        <dsp:cNvPr id="0" name=""/>
        <dsp:cNvSpPr/>
      </dsp:nvSpPr>
      <dsp:spPr>
        <a:xfrm>
          <a:off x="1149778" y="499202"/>
          <a:ext cx="4182848" cy="4182848"/>
        </a:xfrm>
        <a:prstGeom prst="pie">
          <a:avLst>
            <a:gd name="adj1" fmla="val 11880000"/>
            <a:gd name="adj2" fmla="val 16200000"/>
          </a:avLst>
        </a:prstGeom>
        <a:gradFill rotWithShape="0">
          <a:gsLst>
            <a:gs pos="0">
              <a:schemeClr val="accent2">
                <a:hueOff val="-838123"/>
                <a:satOff val="-9658"/>
                <a:lumOff val="2159"/>
                <a:alphaOff val="0"/>
                <a:tint val="96000"/>
                <a:lumMod val="100000"/>
              </a:schemeClr>
            </a:gs>
            <a:gs pos="78000">
              <a:schemeClr val="accent2">
                <a:hueOff val="-838123"/>
                <a:satOff val="-9658"/>
                <a:lumOff val="2159"/>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FR" sz="1600" kern="1200"/>
            <a:t>Tarifs</a:t>
          </a:r>
          <a:endParaRPr lang="en-US" sz="1600" kern="1200"/>
        </a:p>
      </dsp:txBody>
      <dsp:txXfrm>
        <a:off x="1759776" y="1136589"/>
        <a:ext cx="1419180" cy="9710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F2F5E-733D-458D-AD92-08DCDEF995FF}">
      <dsp:nvSpPr>
        <dsp:cNvPr id="0" name=""/>
        <dsp:cNvSpPr/>
      </dsp:nvSpPr>
      <dsp:spPr>
        <a:xfrm>
          <a:off x="0" y="1987947"/>
          <a:ext cx="4342362" cy="0"/>
        </a:xfrm>
        <a:prstGeom prst="line">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F9E85F83-EA9D-4CAD-99F0-33323C474613}">
      <dsp:nvSpPr>
        <dsp:cNvPr id="0" name=""/>
        <dsp:cNvSpPr/>
      </dsp:nvSpPr>
      <dsp:spPr>
        <a:xfrm>
          <a:off x="96324" y="2135055"/>
          <a:ext cx="1393796" cy="44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1987</a:t>
          </a:r>
        </a:p>
      </dsp:txBody>
      <dsp:txXfrm>
        <a:off x="96324" y="2135055"/>
        <a:ext cx="1393796" cy="449276"/>
      </dsp:txXfrm>
    </dsp:sp>
    <dsp:sp modelId="{8994CE13-417E-4FE9-909B-C9A31D9EB4C7}">
      <dsp:nvSpPr>
        <dsp:cNvPr id="0" name=""/>
        <dsp:cNvSpPr/>
      </dsp:nvSpPr>
      <dsp:spPr>
        <a:xfrm>
          <a:off x="1293" y="448716"/>
          <a:ext cx="1583859" cy="783810"/>
        </a:xfrm>
        <a:prstGeom prst="round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err="1"/>
            <a:t>Création</a:t>
          </a:r>
          <a:r>
            <a:rPr lang="en-US" sz="1200" kern="1200"/>
            <a:t> à Nancy par Eugene PERICOURT</a:t>
          </a:r>
        </a:p>
      </dsp:txBody>
      <dsp:txXfrm>
        <a:off x="39555" y="486978"/>
        <a:ext cx="1507335" cy="707286"/>
      </dsp:txXfrm>
    </dsp:sp>
    <dsp:sp modelId="{CE1FA21E-B3B1-4F33-9239-B1F1EF666378}">
      <dsp:nvSpPr>
        <dsp:cNvPr id="0" name=""/>
        <dsp:cNvSpPr/>
      </dsp:nvSpPr>
      <dsp:spPr>
        <a:xfrm>
          <a:off x="793223" y="1232527"/>
          <a:ext cx="0" cy="755419"/>
        </a:xfrm>
        <a:prstGeom prst="line">
          <a:avLst/>
        </a:prstGeom>
        <a:noFill/>
        <a:ln w="12700"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89FB48B-92FE-40CA-9251-AD158DDA5A43}">
      <dsp:nvSpPr>
        <dsp:cNvPr id="0" name=""/>
        <dsp:cNvSpPr/>
      </dsp:nvSpPr>
      <dsp:spPr>
        <a:xfrm>
          <a:off x="1014963" y="1391562"/>
          <a:ext cx="1393796" cy="44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1998</a:t>
          </a:r>
        </a:p>
      </dsp:txBody>
      <dsp:txXfrm>
        <a:off x="1014963" y="1391562"/>
        <a:ext cx="1393796" cy="449276"/>
      </dsp:txXfrm>
    </dsp:sp>
    <dsp:sp modelId="{E043A293-228E-40F2-AC26-84BD4EEB873D}">
      <dsp:nvSpPr>
        <dsp:cNvPr id="0" name=""/>
        <dsp:cNvSpPr/>
      </dsp:nvSpPr>
      <dsp:spPr>
        <a:xfrm>
          <a:off x="763403" y="1958127"/>
          <a:ext cx="59638" cy="59638"/>
        </a:xfrm>
        <a:prstGeom prst="ellips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D12239-2561-4798-AD29-0D459ED1018E}">
      <dsp:nvSpPr>
        <dsp:cNvPr id="0" name=""/>
        <dsp:cNvSpPr/>
      </dsp:nvSpPr>
      <dsp:spPr>
        <a:xfrm>
          <a:off x="919931" y="2743366"/>
          <a:ext cx="1583859" cy="783810"/>
        </a:xfrm>
        <a:prstGeom prst="roundRect">
          <a:avLst/>
        </a:prstGeom>
        <a:solidFill>
          <a:schemeClr val="lt1">
            <a:alpha val="90000"/>
            <a:hueOff val="0"/>
            <a:satOff val="0"/>
            <a:lumOff val="0"/>
            <a:alphaOff val="0"/>
          </a:schemeClr>
        </a:solidFill>
        <a:ln w="19050" cap="rnd" cmpd="sng" algn="ctr">
          <a:solidFill>
            <a:schemeClr val="accent5">
              <a:hueOff val="-612379"/>
              <a:satOff val="90"/>
              <a:lumOff val="-21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err="1"/>
            <a:t>Ouverture</a:t>
          </a:r>
          <a:r>
            <a:rPr lang="en-US" sz="1200" kern="1200"/>
            <a:t> au </a:t>
          </a:r>
          <a:r>
            <a:rPr lang="en-US" sz="1200" kern="1200" err="1"/>
            <a:t>marché</a:t>
          </a:r>
          <a:r>
            <a:rPr lang="en-US" sz="1200" kern="1200"/>
            <a:t> International</a:t>
          </a:r>
        </a:p>
      </dsp:txBody>
      <dsp:txXfrm>
        <a:off x="958193" y="2781628"/>
        <a:ext cx="1507335" cy="707286"/>
      </dsp:txXfrm>
    </dsp:sp>
    <dsp:sp modelId="{3CD1D50F-38CF-4512-9004-283054B39757}">
      <dsp:nvSpPr>
        <dsp:cNvPr id="0" name=""/>
        <dsp:cNvSpPr/>
      </dsp:nvSpPr>
      <dsp:spPr>
        <a:xfrm>
          <a:off x="1711861" y="1987946"/>
          <a:ext cx="0" cy="755419"/>
        </a:xfrm>
        <a:prstGeom prst="line">
          <a:avLst/>
        </a:prstGeom>
        <a:noFill/>
        <a:ln w="12700" cap="rnd" cmpd="sng" algn="ctr">
          <a:solidFill>
            <a:schemeClr val="accent5">
              <a:hueOff val="-612379"/>
              <a:satOff val="90"/>
              <a:lumOff val="-2157"/>
              <a:alphaOff val="0"/>
            </a:schemeClr>
          </a:solidFill>
          <a:prstDash val="dash"/>
        </a:ln>
        <a:effectLst/>
      </dsp:spPr>
      <dsp:style>
        <a:lnRef idx="1">
          <a:scrgbClr r="0" g="0" b="0"/>
        </a:lnRef>
        <a:fillRef idx="0">
          <a:scrgbClr r="0" g="0" b="0"/>
        </a:fillRef>
        <a:effectRef idx="0">
          <a:scrgbClr r="0" g="0" b="0"/>
        </a:effectRef>
        <a:fontRef idx="minor"/>
      </dsp:style>
    </dsp:sp>
    <dsp:sp modelId="{7567CE05-E5C6-4F34-BE2B-06A4BEACE464}">
      <dsp:nvSpPr>
        <dsp:cNvPr id="0" name=""/>
        <dsp:cNvSpPr/>
      </dsp:nvSpPr>
      <dsp:spPr>
        <a:xfrm>
          <a:off x="1933602" y="2135055"/>
          <a:ext cx="1393796" cy="44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2012</a:t>
          </a:r>
        </a:p>
      </dsp:txBody>
      <dsp:txXfrm>
        <a:off x="1933602" y="2135055"/>
        <a:ext cx="1393796" cy="449276"/>
      </dsp:txXfrm>
    </dsp:sp>
    <dsp:sp modelId="{895330A8-A270-4AE4-86BA-C55F1645EE2A}">
      <dsp:nvSpPr>
        <dsp:cNvPr id="0" name=""/>
        <dsp:cNvSpPr/>
      </dsp:nvSpPr>
      <dsp:spPr>
        <a:xfrm>
          <a:off x="1682042" y="1958127"/>
          <a:ext cx="59638" cy="59638"/>
        </a:xfrm>
        <a:prstGeom prst="ellipse">
          <a:avLst/>
        </a:prstGeom>
        <a:solidFill>
          <a:schemeClr val="accent5">
            <a:hueOff val="-612379"/>
            <a:satOff val="90"/>
            <a:lumOff val="-2157"/>
            <a:alphaOff val="0"/>
          </a:schemeClr>
        </a:solidFill>
        <a:ln w="19050" cap="rnd" cmpd="sng" algn="ctr">
          <a:solidFill>
            <a:schemeClr val="accent5">
              <a:hueOff val="-612379"/>
              <a:satOff val="90"/>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9321A7-ED2A-4C6C-BD89-FF48D542DB08}">
      <dsp:nvSpPr>
        <dsp:cNvPr id="0" name=""/>
        <dsp:cNvSpPr/>
      </dsp:nvSpPr>
      <dsp:spPr>
        <a:xfrm>
          <a:off x="1838570" y="554637"/>
          <a:ext cx="1583859" cy="677889"/>
        </a:xfrm>
        <a:prstGeom prst="roundRect">
          <a:avLst/>
        </a:prstGeom>
        <a:solidFill>
          <a:schemeClr val="lt1">
            <a:alpha val="90000"/>
            <a:hueOff val="0"/>
            <a:satOff val="0"/>
            <a:lumOff val="0"/>
            <a:alphaOff val="0"/>
          </a:schemeClr>
        </a:solidFill>
        <a:ln w="19050" cap="rnd" cmpd="sng" algn="ctr">
          <a:solidFill>
            <a:schemeClr val="accent5">
              <a:hueOff val="-1224758"/>
              <a:satOff val="180"/>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err="1"/>
            <a:t>Partenariat</a:t>
          </a:r>
          <a:r>
            <a:rPr lang="en-US" sz="1200" kern="1200"/>
            <a:t> avec DELL</a:t>
          </a:r>
        </a:p>
      </dsp:txBody>
      <dsp:txXfrm>
        <a:off x="1871662" y="587729"/>
        <a:ext cx="1517675" cy="611705"/>
      </dsp:txXfrm>
    </dsp:sp>
    <dsp:sp modelId="{033FC781-91FA-45F9-A63C-8D9D16E1D7C9}">
      <dsp:nvSpPr>
        <dsp:cNvPr id="0" name=""/>
        <dsp:cNvSpPr/>
      </dsp:nvSpPr>
      <dsp:spPr>
        <a:xfrm>
          <a:off x="2630500" y="1232527"/>
          <a:ext cx="0" cy="755419"/>
        </a:xfrm>
        <a:prstGeom prst="line">
          <a:avLst/>
        </a:prstGeom>
        <a:noFill/>
        <a:ln w="12700" cap="rnd" cmpd="sng" algn="ctr">
          <a:solidFill>
            <a:schemeClr val="accent5">
              <a:hueOff val="-1224758"/>
              <a:satOff val="180"/>
              <a:lumOff val="-4314"/>
              <a:alphaOff val="0"/>
            </a:schemeClr>
          </a:solidFill>
          <a:prstDash val="dash"/>
        </a:ln>
        <a:effectLst/>
      </dsp:spPr>
      <dsp:style>
        <a:lnRef idx="1">
          <a:scrgbClr r="0" g="0" b="0"/>
        </a:lnRef>
        <a:fillRef idx="0">
          <a:scrgbClr r="0" g="0" b="0"/>
        </a:fillRef>
        <a:effectRef idx="0">
          <a:scrgbClr r="0" g="0" b="0"/>
        </a:effectRef>
        <a:fontRef idx="minor"/>
      </dsp:style>
    </dsp:sp>
    <dsp:sp modelId="{D7D59AC7-5B02-4B9E-95EC-4E33C9C93DFA}">
      <dsp:nvSpPr>
        <dsp:cNvPr id="0" name=""/>
        <dsp:cNvSpPr/>
      </dsp:nvSpPr>
      <dsp:spPr>
        <a:xfrm>
          <a:off x="2852240" y="1391562"/>
          <a:ext cx="1393796" cy="44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2016</a:t>
          </a:r>
        </a:p>
      </dsp:txBody>
      <dsp:txXfrm>
        <a:off x="2852240" y="1391562"/>
        <a:ext cx="1393796" cy="449276"/>
      </dsp:txXfrm>
    </dsp:sp>
    <dsp:sp modelId="{6EBCA541-1739-4003-A602-B7605A256515}">
      <dsp:nvSpPr>
        <dsp:cNvPr id="0" name=""/>
        <dsp:cNvSpPr/>
      </dsp:nvSpPr>
      <dsp:spPr>
        <a:xfrm>
          <a:off x="2600681" y="1958127"/>
          <a:ext cx="59638" cy="59638"/>
        </a:xfrm>
        <a:prstGeom prst="ellipse">
          <a:avLst/>
        </a:prstGeom>
        <a:solidFill>
          <a:schemeClr val="accent5">
            <a:hueOff val="-1224758"/>
            <a:satOff val="180"/>
            <a:lumOff val="-4314"/>
            <a:alphaOff val="0"/>
          </a:schemeClr>
        </a:solidFill>
        <a:ln w="19050" cap="rnd" cmpd="sng" algn="ctr">
          <a:solidFill>
            <a:schemeClr val="accent5">
              <a:hueOff val="-1224758"/>
              <a:satOff val="180"/>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52EB60-5D0B-4655-BDB0-89B4C7D5DBA4}">
      <dsp:nvSpPr>
        <dsp:cNvPr id="0" name=""/>
        <dsp:cNvSpPr/>
      </dsp:nvSpPr>
      <dsp:spPr>
        <a:xfrm>
          <a:off x="2757209" y="2743366"/>
          <a:ext cx="1583859" cy="677889"/>
        </a:xfrm>
        <a:prstGeom prst="roundRect">
          <a:avLst/>
        </a:prstGeom>
        <a:solidFill>
          <a:schemeClr val="lt1">
            <a:alpha val="90000"/>
            <a:hueOff val="0"/>
            <a:satOff val="0"/>
            <a:lumOff val="0"/>
            <a:alphaOff val="0"/>
          </a:schemeClr>
        </a:solidFill>
        <a:ln w="19050" cap="rnd" cmpd="sng" algn="ctr">
          <a:solidFill>
            <a:schemeClr val="accent5">
              <a:hueOff val="-1837137"/>
              <a:satOff val="270"/>
              <a:lumOff val="-64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err="1"/>
            <a:t>Partenariat</a:t>
          </a:r>
          <a:r>
            <a:rPr lang="en-US" sz="1200" kern="1200"/>
            <a:t> avec DELL EMC</a:t>
          </a:r>
        </a:p>
      </dsp:txBody>
      <dsp:txXfrm>
        <a:off x="2790301" y="2776458"/>
        <a:ext cx="1517675" cy="611705"/>
      </dsp:txXfrm>
    </dsp:sp>
    <dsp:sp modelId="{3DDFDD64-8414-4421-99B7-0D8F9A29F4F9}">
      <dsp:nvSpPr>
        <dsp:cNvPr id="0" name=""/>
        <dsp:cNvSpPr/>
      </dsp:nvSpPr>
      <dsp:spPr>
        <a:xfrm>
          <a:off x="3549138" y="1987946"/>
          <a:ext cx="0" cy="755419"/>
        </a:xfrm>
        <a:prstGeom prst="line">
          <a:avLst/>
        </a:prstGeom>
        <a:noFill/>
        <a:ln w="12700" cap="rnd" cmpd="sng" algn="ctr">
          <a:solidFill>
            <a:schemeClr val="accent5">
              <a:hueOff val="-1837137"/>
              <a:satOff val="270"/>
              <a:lumOff val="-6471"/>
              <a:alphaOff val="0"/>
            </a:schemeClr>
          </a:solidFill>
          <a:prstDash val="dash"/>
        </a:ln>
        <a:effectLst/>
      </dsp:spPr>
      <dsp:style>
        <a:lnRef idx="1">
          <a:scrgbClr r="0" g="0" b="0"/>
        </a:lnRef>
        <a:fillRef idx="0">
          <a:scrgbClr r="0" g="0" b="0"/>
        </a:fillRef>
        <a:effectRef idx="0">
          <a:scrgbClr r="0" g="0" b="0"/>
        </a:effectRef>
        <a:fontRef idx="minor"/>
      </dsp:style>
    </dsp:sp>
    <dsp:sp modelId="{91975A32-F273-4570-BC80-7D4FF4D76ABC}">
      <dsp:nvSpPr>
        <dsp:cNvPr id="0" name=""/>
        <dsp:cNvSpPr/>
      </dsp:nvSpPr>
      <dsp:spPr>
        <a:xfrm>
          <a:off x="3519319" y="1958127"/>
          <a:ext cx="59638" cy="59638"/>
        </a:xfrm>
        <a:prstGeom prst="ellipse">
          <a:avLst/>
        </a:prstGeom>
        <a:solidFill>
          <a:schemeClr val="accent5">
            <a:hueOff val="-1837137"/>
            <a:satOff val="270"/>
            <a:lumOff val="-6471"/>
            <a:alphaOff val="0"/>
          </a:schemeClr>
        </a:solidFill>
        <a:ln w="19050" cap="rnd" cmpd="sng" algn="ctr">
          <a:solidFill>
            <a:schemeClr val="accent5">
              <a:hueOff val="-1837137"/>
              <a:satOff val="270"/>
              <a:lumOff val="-647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5360BA-9838-4822-8801-B16409C45539}">
      <dsp:nvSpPr>
        <dsp:cNvPr id="0" name=""/>
        <dsp:cNvSpPr/>
      </dsp:nvSpPr>
      <dsp:spPr>
        <a:xfrm>
          <a:off x="2451236" y="72700"/>
          <a:ext cx="2285124" cy="1201632"/>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a:t>Parc Hétérogène</a:t>
          </a:r>
        </a:p>
        <a:p>
          <a:pPr marL="57150" lvl="1" indent="-57150" algn="l" defTabSz="511175">
            <a:lnSpc>
              <a:spcPct val="90000"/>
            </a:lnSpc>
            <a:spcBef>
              <a:spcPct val="0"/>
            </a:spcBef>
            <a:spcAft>
              <a:spcPct val="15000"/>
            </a:spcAft>
            <a:buChar char="•"/>
          </a:pPr>
          <a:r>
            <a:rPr lang="fr-FR" sz="1150" kern="1200"/>
            <a:t>Postes de travail</a:t>
          </a:r>
        </a:p>
        <a:p>
          <a:pPr marL="57150" lvl="1" indent="-57150" algn="l" defTabSz="511175">
            <a:lnSpc>
              <a:spcPct val="90000"/>
            </a:lnSpc>
            <a:spcBef>
              <a:spcPct val="0"/>
            </a:spcBef>
            <a:spcAft>
              <a:spcPct val="15000"/>
            </a:spcAft>
            <a:buChar char="•"/>
          </a:pPr>
          <a:r>
            <a:rPr lang="fr-FR" sz="1150" kern="1200"/>
            <a:t>Serveur</a:t>
          </a:r>
        </a:p>
        <a:p>
          <a:pPr marL="57150" lvl="1" indent="-57150" algn="l" defTabSz="511175">
            <a:lnSpc>
              <a:spcPct val="90000"/>
            </a:lnSpc>
            <a:spcBef>
              <a:spcPct val="0"/>
            </a:spcBef>
            <a:spcAft>
              <a:spcPct val="15000"/>
            </a:spcAft>
            <a:buChar char="•"/>
          </a:pPr>
          <a:r>
            <a:rPr lang="fr-FR" sz="1150" kern="1200"/>
            <a:t>Smartphones</a:t>
          </a:r>
        </a:p>
        <a:p>
          <a:pPr marL="57150" lvl="1" indent="-57150" algn="l" defTabSz="511175">
            <a:lnSpc>
              <a:spcPct val="90000"/>
            </a:lnSpc>
            <a:spcBef>
              <a:spcPct val="0"/>
            </a:spcBef>
            <a:spcAft>
              <a:spcPct val="15000"/>
            </a:spcAft>
            <a:buChar char="•"/>
          </a:pPr>
          <a:r>
            <a:rPr lang="fr-FR" sz="1150" kern="1200"/>
            <a:t>Matériel Réseau</a:t>
          </a:r>
        </a:p>
      </dsp:txBody>
      <dsp:txXfrm>
        <a:off x="2509895" y="131359"/>
        <a:ext cx="2167806" cy="1084314"/>
      </dsp:txXfrm>
    </dsp:sp>
    <dsp:sp modelId="{2424B043-29F2-4392-8240-329DBDF8DF58}">
      <dsp:nvSpPr>
        <dsp:cNvPr id="0" name=""/>
        <dsp:cNvSpPr/>
      </dsp:nvSpPr>
      <dsp:spPr>
        <a:xfrm>
          <a:off x="1614223" y="673516"/>
          <a:ext cx="3959149" cy="3959149"/>
        </a:xfrm>
        <a:custGeom>
          <a:avLst/>
          <a:gdLst/>
          <a:ahLst/>
          <a:cxnLst/>
          <a:rect l="0" t="0" r="0" b="0"/>
          <a:pathLst>
            <a:path>
              <a:moveTo>
                <a:pt x="3141369" y="376780"/>
              </a:moveTo>
              <a:arcTo wR="1979574" hR="1979574" stAng="18356202" swAng="4319845"/>
            </a:path>
          </a:pathLst>
        </a:custGeom>
        <a:noFill/>
        <a:ln w="12700"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C53A67-F16C-4DC5-8E26-AE2DA8EB1F86}">
      <dsp:nvSpPr>
        <dsp:cNvPr id="0" name=""/>
        <dsp:cNvSpPr/>
      </dsp:nvSpPr>
      <dsp:spPr>
        <a:xfrm>
          <a:off x="4724390" y="3285106"/>
          <a:ext cx="1167538" cy="715543"/>
        </a:xfrm>
        <a:prstGeom prst="roundRect">
          <a:avLst/>
        </a:prstGeom>
        <a:gradFill rotWithShape="0">
          <a:gsLst>
            <a:gs pos="0">
              <a:schemeClr val="accent2">
                <a:hueOff val="-419062"/>
                <a:satOff val="-4829"/>
                <a:lumOff val="1079"/>
                <a:alphaOff val="0"/>
                <a:tint val="96000"/>
                <a:lumMod val="100000"/>
              </a:schemeClr>
            </a:gs>
            <a:gs pos="78000">
              <a:schemeClr val="accent2">
                <a:hueOff val="-419062"/>
                <a:satOff val="-4829"/>
                <a:lumOff val="1079"/>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fr-FR" sz="1600" kern="1200"/>
            <a:t>Infraction</a:t>
          </a:r>
        </a:p>
        <a:p>
          <a:pPr marL="114300" lvl="1" indent="-114300" algn="l" defTabSz="533400">
            <a:lnSpc>
              <a:spcPct val="90000"/>
            </a:lnSpc>
            <a:spcBef>
              <a:spcPct val="0"/>
            </a:spcBef>
            <a:spcAft>
              <a:spcPct val="15000"/>
            </a:spcAft>
            <a:buChar char="•"/>
          </a:pPr>
          <a:r>
            <a:rPr lang="fr-FR" sz="1200" kern="1200"/>
            <a:t>Normes D3E</a:t>
          </a:r>
        </a:p>
      </dsp:txBody>
      <dsp:txXfrm>
        <a:off x="4759320" y="3320036"/>
        <a:ext cx="1097678" cy="645683"/>
      </dsp:txXfrm>
    </dsp:sp>
    <dsp:sp modelId="{E0729404-3B51-4111-AAD3-0BFF211B255A}">
      <dsp:nvSpPr>
        <dsp:cNvPr id="0" name=""/>
        <dsp:cNvSpPr/>
      </dsp:nvSpPr>
      <dsp:spPr>
        <a:xfrm>
          <a:off x="1614223" y="673516"/>
          <a:ext cx="3959149" cy="3959149"/>
        </a:xfrm>
        <a:custGeom>
          <a:avLst/>
          <a:gdLst/>
          <a:ahLst/>
          <a:cxnLst/>
          <a:rect l="0" t="0" r="0" b="0"/>
          <a:pathLst>
            <a:path>
              <a:moveTo>
                <a:pt x="3410517" y="3347462"/>
              </a:moveTo>
              <a:arcTo wR="1979574" hR="1979574" stAng="2622563" swAng="5288213"/>
            </a:path>
          </a:pathLst>
        </a:custGeom>
        <a:noFill/>
        <a:ln w="12700" cap="rnd" cmpd="sng" algn="ctr">
          <a:solidFill>
            <a:schemeClr val="accent2">
              <a:hueOff val="-419062"/>
              <a:satOff val="-4829"/>
              <a:lumOff val="1079"/>
              <a:alphaOff val="0"/>
            </a:schemeClr>
          </a:solidFill>
          <a:prstDash val="solid"/>
        </a:ln>
        <a:effectLst/>
      </dsp:spPr>
      <dsp:style>
        <a:lnRef idx="1">
          <a:scrgbClr r="0" g="0" b="0"/>
        </a:lnRef>
        <a:fillRef idx="0">
          <a:scrgbClr r="0" g="0" b="0"/>
        </a:fillRef>
        <a:effectRef idx="0">
          <a:scrgbClr r="0" g="0" b="0"/>
        </a:effectRef>
        <a:fontRef idx="minor"/>
      </dsp:style>
    </dsp:sp>
    <dsp:sp modelId="{D5AE3C6F-0C15-4690-B6C5-3F1EEA1D9B45}">
      <dsp:nvSpPr>
        <dsp:cNvPr id="0" name=""/>
        <dsp:cNvSpPr/>
      </dsp:nvSpPr>
      <dsp:spPr>
        <a:xfrm>
          <a:off x="736874" y="3176789"/>
          <a:ext cx="2285124" cy="932178"/>
        </a:xfrm>
        <a:prstGeom prst="roundRect">
          <a:avLst/>
        </a:prstGeom>
        <a:gradFill rotWithShape="0">
          <a:gsLst>
            <a:gs pos="0">
              <a:schemeClr val="accent2">
                <a:hueOff val="-838123"/>
                <a:satOff val="-9658"/>
                <a:lumOff val="2159"/>
                <a:alphaOff val="0"/>
                <a:tint val="96000"/>
                <a:lumMod val="100000"/>
              </a:schemeClr>
            </a:gs>
            <a:gs pos="78000">
              <a:schemeClr val="accent2">
                <a:hueOff val="-838123"/>
                <a:satOff val="-9658"/>
                <a:lumOff val="2159"/>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622300">
            <a:lnSpc>
              <a:spcPct val="90000"/>
            </a:lnSpc>
            <a:spcBef>
              <a:spcPct val="0"/>
            </a:spcBef>
            <a:spcAft>
              <a:spcPct val="35000"/>
            </a:spcAft>
            <a:buNone/>
          </a:pPr>
          <a:r>
            <a:rPr lang="fr-FR" sz="1400" kern="1200"/>
            <a:t>Politique de maintenance</a:t>
          </a:r>
        </a:p>
        <a:p>
          <a:pPr marL="57150" lvl="1" indent="-57150" algn="l" defTabSz="511175">
            <a:lnSpc>
              <a:spcPct val="90000"/>
            </a:lnSpc>
            <a:spcBef>
              <a:spcPct val="0"/>
            </a:spcBef>
            <a:spcAft>
              <a:spcPct val="15000"/>
            </a:spcAft>
            <a:buChar char="•"/>
          </a:pPr>
          <a:r>
            <a:rPr lang="fr-FR" sz="1150" kern="1200"/>
            <a:t>Pas de plan de maintenance</a:t>
          </a:r>
        </a:p>
        <a:p>
          <a:pPr marL="57150" lvl="1" indent="-57150" algn="l" defTabSz="511175">
            <a:lnSpc>
              <a:spcPct val="90000"/>
            </a:lnSpc>
            <a:spcBef>
              <a:spcPct val="0"/>
            </a:spcBef>
            <a:spcAft>
              <a:spcPct val="15000"/>
            </a:spcAft>
            <a:buChar char="•"/>
          </a:pPr>
          <a:r>
            <a:rPr lang="fr-FR" sz="1150" kern="1200"/>
            <a:t>Pas de gestion des contrats</a:t>
          </a:r>
        </a:p>
        <a:p>
          <a:pPr marL="57150" lvl="1" indent="-57150" algn="l" defTabSz="511175">
            <a:lnSpc>
              <a:spcPct val="90000"/>
            </a:lnSpc>
            <a:spcBef>
              <a:spcPct val="0"/>
            </a:spcBef>
            <a:spcAft>
              <a:spcPct val="15000"/>
            </a:spcAft>
            <a:buChar char="•"/>
          </a:pPr>
          <a:r>
            <a:rPr lang="fr-FR" sz="1150" kern="1200"/>
            <a:t>Aucune gestion des incidents</a:t>
          </a:r>
        </a:p>
      </dsp:txBody>
      <dsp:txXfrm>
        <a:off x="782379" y="3222294"/>
        <a:ext cx="2194114" cy="841168"/>
      </dsp:txXfrm>
    </dsp:sp>
    <dsp:sp modelId="{18F56171-A073-45C0-87B7-09D666D97072}">
      <dsp:nvSpPr>
        <dsp:cNvPr id="0" name=""/>
        <dsp:cNvSpPr/>
      </dsp:nvSpPr>
      <dsp:spPr>
        <a:xfrm>
          <a:off x="1614223" y="673516"/>
          <a:ext cx="3959149" cy="3959149"/>
        </a:xfrm>
        <a:custGeom>
          <a:avLst/>
          <a:gdLst/>
          <a:ahLst/>
          <a:cxnLst/>
          <a:rect l="0" t="0" r="0" b="0"/>
          <a:pathLst>
            <a:path>
              <a:moveTo>
                <a:pt x="64640" y="2481314"/>
              </a:moveTo>
              <a:arcTo wR="1979574" hR="1979574" stAng="9919064" swAng="4126328"/>
            </a:path>
          </a:pathLst>
        </a:custGeom>
        <a:noFill/>
        <a:ln w="12700" cap="rnd" cmpd="sng" algn="ctr">
          <a:solidFill>
            <a:schemeClr val="accent2">
              <a:hueOff val="-838123"/>
              <a:satOff val="-9658"/>
              <a:lumOff val="2159"/>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8709A-1C87-4491-8C5A-7B46080AE8DA}">
      <dsp:nvSpPr>
        <dsp:cNvPr id="0" name=""/>
        <dsp:cNvSpPr/>
      </dsp:nvSpPr>
      <dsp:spPr>
        <a:xfrm>
          <a:off x="4021805" y="135328"/>
          <a:ext cx="1884928" cy="1225203"/>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a:t>Rationaliser les processus et mettre en œuvre les meilleures pratiques et outils</a:t>
          </a:r>
        </a:p>
      </dsp:txBody>
      <dsp:txXfrm>
        <a:off x="4081614" y="195137"/>
        <a:ext cx="1765310" cy="1105585"/>
      </dsp:txXfrm>
    </dsp:sp>
    <dsp:sp modelId="{0DF86417-C505-44A7-BCC8-C7709AC5C876}">
      <dsp:nvSpPr>
        <dsp:cNvPr id="0" name=""/>
        <dsp:cNvSpPr/>
      </dsp:nvSpPr>
      <dsp:spPr>
        <a:xfrm>
          <a:off x="2938493" y="747930"/>
          <a:ext cx="4051552" cy="4051552"/>
        </a:xfrm>
        <a:custGeom>
          <a:avLst/>
          <a:gdLst/>
          <a:ahLst/>
          <a:cxnLst/>
          <a:rect l="0" t="0" r="0" b="0"/>
          <a:pathLst>
            <a:path>
              <a:moveTo>
                <a:pt x="2984756" y="241364"/>
              </a:moveTo>
              <a:arcTo wR="2025776" hR="2025776" stAng="17895271" swAng="3235797"/>
            </a:path>
          </a:pathLst>
        </a:custGeom>
        <a:noFill/>
        <a:ln w="12700"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616ED3D-9EC4-46A4-A3F5-D81DA97ED94F}">
      <dsp:nvSpPr>
        <dsp:cNvPr id="0" name=""/>
        <dsp:cNvSpPr/>
      </dsp:nvSpPr>
      <dsp:spPr>
        <a:xfrm>
          <a:off x="5818129" y="2516775"/>
          <a:ext cx="2343832" cy="513862"/>
        </a:xfrm>
        <a:prstGeom prst="roundRect">
          <a:avLst/>
        </a:prstGeom>
        <a:gradFill rotWithShape="0">
          <a:gsLst>
            <a:gs pos="0">
              <a:schemeClr val="accent2">
                <a:hueOff val="-279374"/>
                <a:satOff val="-3219"/>
                <a:lumOff val="720"/>
                <a:alphaOff val="0"/>
                <a:tint val="96000"/>
                <a:lumMod val="100000"/>
              </a:schemeClr>
            </a:gs>
            <a:gs pos="78000">
              <a:schemeClr val="accent2">
                <a:hueOff val="-279374"/>
                <a:satOff val="-3219"/>
                <a:lumOff val="72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a:t>Assurer une continuité de service</a:t>
          </a:r>
        </a:p>
      </dsp:txBody>
      <dsp:txXfrm>
        <a:off x="5843214" y="2541860"/>
        <a:ext cx="2293662" cy="463692"/>
      </dsp:txXfrm>
    </dsp:sp>
    <dsp:sp modelId="{744F3059-8087-404D-8CEC-B9C8CC89B1D1}">
      <dsp:nvSpPr>
        <dsp:cNvPr id="0" name=""/>
        <dsp:cNvSpPr/>
      </dsp:nvSpPr>
      <dsp:spPr>
        <a:xfrm>
          <a:off x="2752486" y="473519"/>
          <a:ext cx="4051552" cy="4051552"/>
        </a:xfrm>
        <a:custGeom>
          <a:avLst/>
          <a:gdLst/>
          <a:ahLst/>
          <a:cxnLst/>
          <a:rect l="0" t="0" r="0" b="0"/>
          <a:pathLst>
            <a:path>
              <a:moveTo>
                <a:pt x="3975250" y="2576518"/>
              </a:moveTo>
              <a:arcTo wR="2025776" hR="2025776" stAng="946525" swAng="3506950"/>
            </a:path>
          </a:pathLst>
        </a:custGeom>
        <a:noFill/>
        <a:ln w="12700" cap="rnd" cmpd="sng" algn="ctr">
          <a:solidFill>
            <a:schemeClr val="accent2">
              <a:hueOff val="-279374"/>
              <a:satOff val="-3219"/>
              <a:lumOff val="720"/>
              <a:alphaOff val="0"/>
            </a:schemeClr>
          </a:solidFill>
          <a:prstDash val="solid"/>
        </a:ln>
        <a:effectLst/>
      </dsp:spPr>
      <dsp:style>
        <a:lnRef idx="1">
          <a:scrgbClr r="0" g="0" b="0"/>
        </a:lnRef>
        <a:fillRef idx="0">
          <a:scrgbClr r="0" g="0" b="0"/>
        </a:fillRef>
        <a:effectRef idx="0">
          <a:scrgbClr r="0" g="0" b="0"/>
        </a:effectRef>
        <a:fontRef idx="minor"/>
      </dsp:style>
    </dsp:sp>
    <dsp:sp modelId="{9657AF77-FF56-4778-8E77-740C7ECB99A3}">
      <dsp:nvSpPr>
        <dsp:cNvPr id="0" name=""/>
        <dsp:cNvSpPr/>
      </dsp:nvSpPr>
      <dsp:spPr>
        <a:xfrm>
          <a:off x="3697070" y="4454146"/>
          <a:ext cx="2534399" cy="690671"/>
        </a:xfrm>
        <a:prstGeom prst="roundRect">
          <a:avLst/>
        </a:prstGeom>
        <a:gradFill rotWithShape="0">
          <a:gsLst>
            <a:gs pos="0">
              <a:schemeClr val="accent2">
                <a:hueOff val="-558749"/>
                <a:satOff val="-6439"/>
                <a:lumOff val="1439"/>
                <a:alphaOff val="0"/>
                <a:tint val="96000"/>
                <a:lumMod val="100000"/>
              </a:schemeClr>
            </a:gs>
            <a:gs pos="78000">
              <a:schemeClr val="accent2">
                <a:hueOff val="-558749"/>
                <a:satOff val="-6439"/>
                <a:lumOff val="1439"/>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a:t>Améliorer le niveau de satisfaction des utilisateurs</a:t>
          </a:r>
        </a:p>
      </dsp:txBody>
      <dsp:txXfrm>
        <a:off x="3730786" y="4487862"/>
        <a:ext cx="2466967" cy="623239"/>
      </dsp:txXfrm>
    </dsp:sp>
    <dsp:sp modelId="{860C48CA-E1A3-45BF-83B2-C84F4B02B1B1}">
      <dsp:nvSpPr>
        <dsp:cNvPr id="0" name=""/>
        <dsp:cNvSpPr/>
      </dsp:nvSpPr>
      <dsp:spPr>
        <a:xfrm>
          <a:off x="3236555" y="507483"/>
          <a:ext cx="4051552" cy="4051552"/>
        </a:xfrm>
        <a:custGeom>
          <a:avLst/>
          <a:gdLst/>
          <a:ahLst/>
          <a:cxnLst/>
          <a:rect l="0" t="0" r="0" b="0"/>
          <a:pathLst>
            <a:path>
              <a:moveTo>
                <a:pt x="1365272" y="3940849"/>
              </a:moveTo>
              <a:arcTo wR="2025776" hR="2025776" stAng="6541750" swAng="3116500"/>
            </a:path>
          </a:pathLst>
        </a:custGeom>
        <a:noFill/>
        <a:ln w="12700" cap="rnd" cmpd="sng" algn="ctr">
          <a:solidFill>
            <a:schemeClr val="accent2">
              <a:hueOff val="-558749"/>
              <a:satOff val="-6439"/>
              <a:lumOff val="1439"/>
              <a:alphaOff val="0"/>
            </a:schemeClr>
          </a:solidFill>
          <a:prstDash val="solid"/>
        </a:ln>
        <a:effectLst/>
      </dsp:spPr>
      <dsp:style>
        <a:lnRef idx="1">
          <a:scrgbClr r="0" g="0" b="0"/>
        </a:lnRef>
        <a:fillRef idx="0">
          <a:scrgbClr r="0" g="0" b="0"/>
        </a:fillRef>
        <a:effectRef idx="0">
          <a:scrgbClr r="0" g="0" b="0"/>
        </a:effectRef>
        <a:fontRef idx="minor"/>
      </dsp:style>
    </dsp:sp>
    <dsp:sp modelId="{FA759ACF-A48F-4D9D-BB04-B68AD08AF339}">
      <dsp:nvSpPr>
        <dsp:cNvPr id="0" name=""/>
        <dsp:cNvSpPr/>
      </dsp:nvSpPr>
      <dsp:spPr>
        <a:xfrm>
          <a:off x="1611032" y="2370755"/>
          <a:ext cx="2654921" cy="805902"/>
        </a:xfrm>
        <a:prstGeom prst="roundRect">
          <a:avLst/>
        </a:prstGeom>
        <a:gradFill rotWithShape="0">
          <a:gsLst>
            <a:gs pos="0">
              <a:schemeClr val="accent2">
                <a:hueOff val="-838123"/>
                <a:satOff val="-9658"/>
                <a:lumOff val="2159"/>
                <a:alphaOff val="0"/>
                <a:tint val="96000"/>
                <a:lumMod val="100000"/>
              </a:schemeClr>
            </a:gs>
            <a:gs pos="78000">
              <a:schemeClr val="accent2">
                <a:hueOff val="-838123"/>
                <a:satOff val="-9658"/>
                <a:lumOff val="2159"/>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a:t>S’inscrire dans une démarche de respect environnemental</a:t>
          </a:r>
        </a:p>
      </dsp:txBody>
      <dsp:txXfrm>
        <a:off x="1650373" y="2410096"/>
        <a:ext cx="2576239" cy="727220"/>
      </dsp:txXfrm>
    </dsp:sp>
    <dsp:sp modelId="{7080A210-FBD2-4730-9A16-A1AB3912022A}">
      <dsp:nvSpPr>
        <dsp:cNvPr id="0" name=""/>
        <dsp:cNvSpPr/>
      </dsp:nvSpPr>
      <dsp:spPr>
        <a:xfrm>
          <a:off x="2938493" y="747930"/>
          <a:ext cx="4051552" cy="4051552"/>
        </a:xfrm>
        <a:custGeom>
          <a:avLst/>
          <a:gdLst/>
          <a:ahLst/>
          <a:cxnLst/>
          <a:rect l="0" t="0" r="0" b="0"/>
          <a:pathLst>
            <a:path>
              <a:moveTo>
                <a:pt x="44010" y="1605808"/>
              </a:moveTo>
              <a:arcTo wR="2025776" hR="2025776" stAng="11517892" swAng="2989086"/>
            </a:path>
          </a:pathLst>
        </a:custGeom>
        <a:noFill/>
        <a:ln w="12700" cap="rnd" cmpd="sng" algn="ctr">
          <a:solidFill>
            <a:schemeClr val="accent2">
              <a:hueOff val="-838123"/>
              <a:satOff val="-9658"/>
              <a:lumOff val="2159"/>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C59AE-AC12-4751-BE08-020C1C9C62FD}">
      <dsp:nvSpPr>
        <dsp:cNvPr id="0" name=""/>
        <dsp:cNvSpPr/>
      </dsp:nvSpPr>
      <dsp:spPr>
        <a:xfrm rot="16200000">
          <a:off x="226939" y="-226939"/>
          <a:ext cx="2055481" cy="2509359"/>
        </a:xfrm>
        <a:prstGeom prst="round1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fr-FR" sz="2300" kern="1200" dirty="0"/>
            <a:t>Module 2</a:t>
          </a:r>
        </a:p>
        <a:p>
          <a:pPr marL="0" lvl="0" indent="0" algn="ctr" defTabSz="1022350">
            <a:lnSpc>
              <a:spcPct val="90000"/>
            </a:lnSpc>
            <a:spcBef>
              <a:spcPct val="0"/>
            </a:spcBef>
            <a:spcAft>
              <a:spcPct val="35000"/>
            </a:spcAft>
            <a:buNone/>
          </a:pPr>
          <a:r>
            <a:rPr lang="fr-FR" sz="2300" kern="1200" dirty="0"/>
            <a:t>GLPI</a:t>
          </a:r>
        </a:p>
      </dsp:txBody>
      <dsp:txXfrm rot="5400000">
        <a:off x="0" y="0"/>
        <a:ext cx="2509359" cy="1541610"/>
      </dsp:txXfrm>
    </dsp:sp>
    <dsp:sp modelId="{CAB5778E-3675-4428-BABE-B4ADC0B5153A}">
      <dsp:nvSpPr>
        <dsp:cNvPr id="0" name=""/>
        <dsp:cNvSpPr/>
      </dsp:nvSpPr>
      <dsp:spPr>
        <a:xfrm>
          <a:off x="2509359" y="0"/>
          <a:ext cx="2509359" cy="2055481"/>
        </a:xfrm>
        <a:prstGeom prst="round1Rect">
          <a:avLst/>
        </a:prstGeom>
        <a:gradFill rotWithShape="0">
          <a:gsLst>
            <a:gs pos="0">
              <a:schemeClr val="accent2">
                <a:hueOff val="-279374"/>
                <a:satOff val="-3219"/>
                <a:lumOff val="720"/>
                <a:alphaOff val="0"/>
                <a:tint val="96000"/>
                <a:lumMod val="100000"/>
              </a:schemeClr>
            </a:gs>
            <a:gs pos="78000">
              <a:schemeClr val="accent2">
                <a:hueOff val="-279374"/>
                <a:satOff val="-3219"/>
                <a:lumOff val="72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fr-FR" sz="2300" kern="1200"/>
            <a:t>Module 3</a:t>
          </a:r>
        </a:p>
        <a:p>
          <a:pPr marL="0" lvl="0" indent="0" algn="ctr" defTabSz="1022350">
            <a:lnSpc>
              <a:spcPct val="90000"/>
            </a:lnSpc>
            <a:spcBef>
              <a:spcPct val="0"/>
            </a:spcBef>
            <a:spcAft>
              <a:spcPct val="35000"/>
            </a:spcAft>
            <a:buNone/>
          </a:pPr>
          <a:r>
            <a:rPr lang="fr-FR" sz="2300" kern="1200"/>
            <a:t>ITIL</a:t>
          </a:r>
          <a:endParaRPr lang="fr-FR" sz="2300" kern="1200" dirty="0"/>
        </a:p>
      </dsp:txBody>
      <dsp:txXfrm>
        <a:off x="2509359" y="0"/>
        <a:ext cx="2509359" cy="1541610"/>
      </dsp:txXfrm>
    </dsp:sp>
    <dsp:sp modelId="{5356BB4B-79F4-4350-B47A-A6C034F15B0C}">
      <dsp:nvSpPr>
        <dsp:cNvPr id="0" name=""/>
        <dsp:cNvSpPr/>
      </dsp:nvSpPr>
      <dsp:spPr>
        <a:xfrm rot="10800000">
          <a:off x="0" y="2055481"/>
          <a:ext cx="2509359" cy="2055481"/>
        </a:xfrm>
        <a:prstGeom prst="round1Rect">
          <a:avLst/>
        </a:prstGeom>
        <a:gradFill rotWithShape="0">
          <a:gsLst>
            <a:gs pos="0">
              <a:schemeClr val="accent2">
                <a:hueOff val="-558749"/>
                <a:satOff val="-6439"/>
                <a:lumOff val="1439"/>
                <a:alphaOff val="0"/>
                <a:tint val="96000"/>
                <a:lumMod val="100000"/>
              </a:schemeClr>
            </a:gs>
            <a:gs pos="78000">
              <a:schemeClr val="accent2">
                <a:hueOff val="-558749"/>
                <a:satOff val="-6439"/>
                <a:lumOff val="143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fr-FR" sz="2300" kern="1200" dirty="0"/>
            <a:t>Module 4 Renouvellement du parc</a:t>
          </a:r>
        </a:p>
      </dsp:txBody>
      <dsp:txXfrm rot="10800000">
        <a:off x="0" y="2569351"/>
        <a:ext cx="2509359" cy="1541610"/>
      </dsp:txXfrm>
    </dsp:sp>
    <dsp:sp modelId="{DB871541-F985-4069-929A-77054BD9B88B}">
      <dsp:nvSpPr>
        <dsp:cNvPr id="0" name=""/>
        <dsp:cNvSpPr/>
      </dsp:nvSpPr>
      <dsp:spPr>
        <a:xfrm rot="5400000">
          <a:off x="2736298" y="1828541"/>
          <a:ext cx="2055481" cy="2509359"/>
        </a:xfrm>
        <a:prstGeom prst="round1Rect">
          <a:avLst/>
        </a:prstGeom>
        <a:gradFill rotWithShape="0">
          <a:gsLst>
            <a:gs pos="0">
              <a:schemeClr val="accent2">
                <a:hueOff val="-838123"/>
                <a:satOff val="-9658"/>
                <a:lumOff val="2159"/>
                <a:alphaOff val="0"/>
                <a:tint val="96000"/>
                <a:lumMod val="100000"/>
              </a:schemeClr>
            </a:gs>
            <a:gs pos="78000">
              <a:schemeClr val="accent2">
                <a:hueOff val="-838123"/>
                <a:satOff val="-9658"/>
                <a:lumOff val="215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fr-FR" sz="2300" kern="1200" dirty="0"/>
            <a:t>Module 5 Contrat de maintenance</a:t>
          </a:r>
        </a:p>
      </dsp:txBody>
      <dsp:txXfrm rot="-5400000">
        <a:off x="2509359" y="2569350"/>
        <a:ext cx="2509359" cy="1541610"/>
      </dsp:txXfrm>
    </dsp:sp>
    <dsp:sp modelId="{50BB8D32-22B2-405D-AE06-DAE8DEA0C307}">
      <dsp:nvSpPr>
        <dsp:cNvPr id="0" name=""/>
        <dsp:cNvSpPr/>
      </dsp:nvSpPr>
      <dsp:spPr>
        <a:xfrm>
          <a:off x="1756551" y="1541610"/>
          <a:ext cx="1505615" cy="1027740"/>
        </a:xfrm>
        <a:prstGeom prst="roundRect">
          <a:avLst/>
        </a:prstGeom>
        <a:gradFill rotWithShape="0">
          <a:gsLst>
            <a:gs pos="0">
              <a:schemeClr val="accent2">
                <a:tint val="40000"/>
                <a:hueOff val="0"/>
                <a:satOff val="0"/>
                <a:lumOff val="0"/>
                <a:alphaOff val="0"/>
                <a:tint val="96000"/>
                <a:lumMod val="100000"/>
              </a:schemeClr>
            </a:gs>
            <a:gs pos="78000">
              <a:schemeClr val="accent2">
                <a:tint val="4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kern="1200" dirty="0"/>
            <a:t>Module 1 Audit</a:t>
          </a:r>
        </a:p>
      </dsp:txBody>
      <dsp:txXfrm>
        <a:off x="1806721" y="1591780"/>
        <a:ext cx="1405275" cy="9274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9AE62-2EEF-4C53-904C-010FC1E90BCF}">
      <dsp:nvSpPr>
        <dsp:cNvPr id="0" name=""/>
        <dsp:cNvSpPr/>
      </dsp:nvSpPr>
      <dsp:spPr>
        <a:xfrm>
          <a:off x="2603919" y="1693074"/>
          <a:ext cx="1424987" cy="494623"/>
        </a:xfrm>
        <a:custGeom>
          <a:avLst/>
          <a:gdLst/>
          <a:ahLst/>
          <a:cxnLst/>
          <a:rect l="0" t="0" r="0" b="0"/>
          <a:pathLst>
            <a:path>
              <a:moveTo>
                <a:pt x="0" y="0"/>
              </a:moveTo>
              <a:lnTo>
                <a:pt x="0" y="247311"/>
              </a:lnTo>
              <a:lnTo>
                <a:pt x="1424987" y="247311"/>
              </a:lnTo>
              <a:lnTo>
                <a:pt x="1424987" y="494623"/>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B37068-A026-41FA-9BD0-55AD88F44CB3}">
      <dsp:nvSpPr>
        <dsp:cNvPr id="0" name=""/>
        <dsp:cNvSpPr/>
      </dsp:nvSpPr>
      <dsp:spPr>
        <a:xfrm>
          <a:off x="1178931" y="1693074"/>
          <a:ext cx="1424987" cy="494623"/>
        </a:xfrm>
        <a:custGeom>
          <a:avLst/>
          <a:gdLst/>
          <a:ahLst/>
          <a:cxnLst/>
          <a:rect l="0" t="0" r="0" b="0"/>
          <a:pathLst>
            <a:path>
              <a:moveTo>
                <a:pt x="1424987" y="0"/>
              </a:moveTo>
              <a:lnTo>
                <a:pt x="1424987" y="247311"/>
              </a:lnTo>
              <a:lnTo>
                <a:pt x="0" y="247311"/>
              </a:lnTo>
              <a:lnTo>
                <a:pt x="0" y="494623"/>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0EFE33-F0CB-41CD-A664-F6AF6D88396B}">
      <dsp:nvSpPr>
        <dsp:cNvPr id="0" name=""/>
        <dsp:cNvSpPr/>
      </dsp:nvSpPr>
      <dsp:spPr>
        <a:xfrm>
          <a:off x="1426243" y="515398"/>
          <a:ext cx="2355351" cy="1177675"/>
        </a:xfrm>
        <a:prstGeom prst="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fr-FR" sz="4200" kern="1200"/>
            <a:t>Thomas Potin</a:t>
          </a:r>
        </a:p>
      </dsp:txBody>
      <dsp:txXfrm>
        <a:off x="1426243" y="515398"/>
        <a:ext cx="2355351" cy="1177675"/>
      </dsp:txXfrm>
    </dsp:sp>
    <dsp:sp modelId="{DC99B3C0-9F7C-429D-8CED-5CF36F7BC369}">
      <dsp:nvSpPr>
        <dsp:cNvPr id="0" name=""/>
        <dsp:cNvSpPr/>
      </dsp:nvSpPr>
      <dsp:spPr>
        <a:xfrm>
          <a:off x="1255" y="2187698"/>
          <a:ext cx="2355351" cy="1177675"/>
        </a:xfrm>
        <a:prstGeom prst="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fr-FR" sz="4200" kern="1200"/>
            <a:t>Benjamin Somon</a:t>
          </a:r>
        </a:p>
      </dsp:txBody>
      <dsp:txXfrm>
        <a:off x="1255" y="2187698"/>
        <a:ext cx="2355351" cy="1177675"/>
      </dsp:txXfrm>
    </dsp:sp>
    <dsp:sp modelId="{3CE690E4-256C-4A6F-9B94-F79EDBD96CF0}">
      <dsp:nvSpPr>
        <dsp:cNvPr id="0" name=""/>
        <dsp:cNvSpPr/>
      </dsp:nvSpPr>
      <dsp:spPr>
        <a:xfrm>
          <a:off x="2851231" y="2187698"/>
          <a:ext cx="2355351" cy="1177675"/>
        </a:xfrm>
        <a:prstGeom prst="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fr-FR" sz="4200" kern="1200"/>
            <a:t>Julien Villard</a:t>
          </a:r>
        </a:p>
      </dsp:txBody>
      <dsp:txXfrm>
        <a:off x="2851231" y="2187698"/>
        <a:ext cx="2355351" cy="11776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6C347B-FC3C-4EE6-A310-C7DE41BE7793}">
      <dsp:nvSpPr>
        <dsp:cNvPr id="0" name=""/>
        <dsp:cNvSpPr/>
      </dsp:nvSpPr>
      <dsp:spPr>
        <a:xfrm>
          <a:off x="7138" y="469710"/>
          <a:ext cx="2824966" cy="847490"/>
        </a:xfrm>
        <a:prstGeom prst="chevron">
          <a:avLst>
            <a:gd name="adj" fmla="val 3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104641" tIns="104641" rIns="104641" bIns="104641" numCol="1" spcCol="1270" anchor="ctr" anchorCtr="0">
          <a:noAutofit/>
        </a:bodyPr>
        <a:lstStyle/>
        <a:p>
          <a:pPr marL="0" lvl="0" indent="0" algn="ctr" defTabSz="1244600">
            <a:lnSpc>
              <a:spcPct val="90000"/>
            </a:lnSpc>
            <a:spcBef>
              <a:spcPct val="0"/>
            </a:spcBef>
            <a:spcAft>
              <a:spcPct val="35000"/>
            </a:spcAft>
            <a:buNone/>
          </a:pPr>
          <a:r>
            <a:rPr lang="fr-FR" sz="2800" kern="1200">
              <a:latin typeface="Calibri" panose="020F0502020204030204"/>
              <a:ea typeface="+mn-ea"/>
              <a:cs typeface="+mn-cs"/>
            </a:rPr>
            <a:t>Phase 1</a:t>
          </a:r>
        </a:p>
      </dsp:txBody>
      <dsp:txXfrm>
        <a:off x="261385" y="469710"/>
        <a:ext cx="2316472" cy="847490"/>
      </dsp:txXfrm>
    </dsp:sp>
    <dsp:sp modelId="{0A8EBABC-5AFB-4288-8BD8-CE315184D4D1}">
      <dsp:nvSpPr>
        <dsp:cNvPr id="0" name=""/>
        <dsp:cNvSpPr/>
      </dsp:nvSpPr>
      <dsp:spPr>
        <a:xfrm>
          <a:off x="7138" y="1317200"/>
          <a:ext cx="2570719" cy="1870690"/>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3144" tIns="203144" rIns="203144" bIns="406288" numCol="1" spcCol="1270" anchor="t" anchorCtr="0">
          <a:noAutofit/>
        </a:bodyPr>
        <a:lstStyle/>
        <a:p>
          <a:pPr marL="0" lvl="0" indent="0" algn="l" defTabSz="889000">
            <a:lnSpc>
              <a:spcPct val="90000"/>
            </a:lnSpc>
            <a:spcBef>
              <a:spcPct val="0"/>
            </a:spcBef>
            <a:spcAft>
              <a:spcPct val="35000"/>
            </a:spcAft>
            <a:buNone/>
          </a:pPr>
          <a:r>
            <a:rPr lang="fr-FR" sz="2000" kern="1200">
              <a:latin typeface="Calibri" panose="020F0502020204030204"/>
              <a:ea typeface="+mn-ea"/>
              <a:cs typeface="+mn-cs"/>
            </a:rPr>
            <a:t>Audit</a:t>
          </a:r>
        </a:p>
        <a:p>
          <a:pPr marL="0" lvl="0" indent="0" algn="l" defTabSz="889000">
            <a:lnSpc>
              <a:spcPct val="90000"/>
            </a:lnSpc>
            <a:spcBef>
              <a:spcPct val="0"/>
            </a:spcBef>
            <a:spcAft>
              <a:spcPct val="35000"/>
            </a:spcAft>
            <a:buNone/>
          </a:pPr>
          <a:r>
            <a:rPr lang="fr-FR" sz="2000" kern="1200">
              <a:latin typeface="Calibri" panose="020F0502020204030204"/>
              <a:ea typeface="+mn-ea"/>
              <a:cs typeface="+mn-cs"/>
            </a:rPr>
            <a:t>Révision de la prestation</a:t>
          </a:r>
        </a:p>
      </dsp:txBody>
      <dsp:txXfrm>
        <a:off x="7138" y="1317200"/>
        <a:ext cx="2570719" cy="1870690"/>
      </dsp:txXfrm>
    </dsp:sp>
    <dsp:sp modelId="{E1708C16-3E99-4A82-B3AF-9557774B434A}">
      <dsp:nvSpPr>
        <dsp:cNvPr id="0" name=""/>
        <dsp:cNvSpPr/>
      </dsp:nvSpPr>
      <dsp:spPr>
        <a:xfrm>
          <a:off x="2790120" y="469710"/>
          <a:ext cx="2824966" cy="847490"/>
        </a:xfrm>
        <a:prstGeom prst="chevron">
          <a:avLst>
            <a:gd name="adj" fmla="val 3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104641" tIns="104641" rIns="104641" bIns="104641" numCol="1" spcCol="1270" anchor="ctr" anchorCtr="0">
          <a:noAutofit/>
        </a:bodyPr>
        <a:lstStyle/>
        <a:p>
          <a:pPr marL="0" lvl="0" indent="0" algn="ctr" defTabSz="1244600">
            <a:lnSpc>
              <a:spcPct val="90000"/>
            </a:lnSpc>
            <a:spcBef>
              <a:spcPct val="0"/>
            </a:spcBef>
            <a:spcAft>
              <a:spcPct val="35000"/>
            </a:spcAft>
            <a:buNone/>
          </a:pPr>
          <a:r>
            <a:rPr lang="fr-FR" sz="2800" kern="1200">
              <a:latin typeface="Calibri" panose="020F0502020204030204"/>
              <a:ea typeface="+mn-ea"/>
              <a:cs typeface="+mn-cs"/>
            </a:rPr>
            <a:t>Phase 2</a:t>
          </a:r>
        </a:p>
      </dsp:txBody>
      <dsp:txXfrm>
        <a:off x="3044367" y="469710"/>
        <a:ext cx="2316472" cy="847490"/>
      </dsp:txXfrm>
    </dsp:sp>
    <dsp:sp modelId="{EB1E5FE9-B8BA-444C-8F84-B3ED8E477D8B}">
      <dsp:nvSpPr>
        <dsp:cNvPr id="0" name=""/>
        <dsp:cNvSpPr/>
      </dsp:nvSpPr>
      <dsp:spPr>
        <a:xfrm>
          <a:off x="2790120" y="1317200"/>
          <a:ext cx="2570719" cy="1870690"/>
        </a:xfrm>
        <a:prstGeom prst="rect">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3144" tIns="203144" rIns="203144" bIns="406288" numCol="1" spcCol="1270" anchor="t" anchorCtr="0">
          <a:noAutofit/>
        </a:bodyPr>
        <a:lstStyle/>
        <a:p>
          <a:pPr marL="0" lvl="0" indent="0" algn="l" defTabSz="889000">
            <a:lnSpc>
              <a:spcPct val="90000"/>
            </a:lnSpc>
            <a:spcBef>
              <a:spcPct val="0"/>
            </a:spcBef>
            <a:spcAft>
              <a:spcPct val="35000"/>
            </a:spcAft>
            <a:buNone/>
          </a:pPr>
          <a:r>
            <a:rPr lang="fr-FR" sz="2000" kern="1200">
              <a:latin typeface="Calibri" panose="020F0502020204030204"/>
              <a:ea typeface="+mn-ea"/>
              <a:cs typeface="+mn-cs"/>
            </a:rPr>
            <a:t>GLPI / ITIL</a:t>
          </a:r>
        </a:p>
        <a:p>
          <a:pPr marL="0" lvl="0" indent="0" algn="l" defTabSz="889000">
            <a:lnSpc>
              <a:spcPct val="90000"/>
            </a:lnSpc>
            <a:spcBef>
              <a:spcPct val="0"/>
            </a:spcBef>
            <a:spcAft>
              <a:spcPct val="35000"/>
            </a:spcAft>
            <a:buNone/>
          </a:pPr>
          <a:r>
            <a:rPr lang="fr-FR" sz="2000" kern="1200">
              <a:latin typeface="Calibri" panose="020F0502020204030204"/>
              <a:ea typeface="+mn-ea"/>
              <a:cs typeface="+mn-cs"/>
            </a:rPr>
            <a:t>Transfert de compétences / Formation</a:t>
          </a:r>
        </a:p>
      </dsp:txBody>
      <dsp:txXfrm>
        <a:off x="2790120" y="1317200"/>
        <a:ext cx="2570719" cy="1870690"/>
      </dsp:txXfrm>
    </dsp:sp>
    <dsp:sp modelId="{6D074A42-4156-4BE2-996D-C0EAB2D52002}">
      <dsp:nvSpPr>
        <dsp:cNvPr id="0" name=""/>
        <dsp:cNvSpPr/>
      </dsp:nvSpPr>
      <dsp:spPr>
        <a:xfrm>
          <a:off x="5573101" y="469710"/>
          <a:ext cx="2824966" cy="847490"/>
        </a:xfrm>
        <a:prstGeom prst="chevron">
          <a:avLst>
            <a:gd name="adj" fmla="val 3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w="12700" cap="rnd" cmpd="sng" algn="ctr">
          <a:solidFill>
            <a:schemeClr val="accent4">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104641" tIns="104641" rIns="104641" bIns="104641" numCol="1" spcCol="1270" anchor="ctr" anchorCtr="0">
          <a:noAutofit/>
        </a:bodyPr>
        <a:lstStyle/>
        <a:p>
          <a:pPr marL="0" lvl="0" indent="0" algn="ctr" defTabSz="1244600">
            <a:lnSpc>
              <a:spcPct val="90000"/>
            </a:lnSpc>
            <a:spcBef>
              <a:spcPct val="0"/>
            </a:spcBef>
            <a:spcAft>
              <a:spcPct val="35000"/>
            </a:spcAft>
            <a:buNone/>
          </a:pPr>
          <a:r>
            <a:rPr lang="fr-FR" sz="2800" kern="1200">
              <a:latin typeface="Calibri" panose="020F0502020204030204"/>
              <a:ea typeface="+mn-ea"/>
              <a:cs typeface="+mn-cs"/>
            </a:rPr>
            <a:t>Phase 3</a:t>
          </a:r>
        </a:p>
      </dsp:txBody>
      <dsp:txXfrm>
        <a:off x="5827348" y="469710"/>
        <a:ext cx="2316472" cy="847490"/>
      </dsp:txXfrm>
    </dsp:sp>
    <dsp:sp modelId="{8BDF6833-13F8-4FAD-B3F5-124E019A0451}">
      <dsp:nvSpPr>
        <dsp:cNvPr id="0" name=""/>
        <dsp:cNvSpPr/>
      </dsp:nvSpPr>
      <dsp:spPr>
        <a:xfrm>
          <a:off x="5573101" y="1317200"/>
          <a:ext cx="2570719" cy="1870690"/>
        </a:xfrm>
        <a:prstGeom prst="rect">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3144" tIns="203144" rIns="203144" bIns="406288" numCol="1" spcCol="1270" anchor="t" anchorCtr="0">
          <a:noAutofit/>
        </a:bodyPr>
        <a:lstStyle/>
        <a:p>
          <a:pPr marL="0" lvl="0" indent="0" algn="l" defTabSz="889000">
            <a:lnSpc>
              <a:spcPct val="90000"/>
            </a:lnSpc>
            <a:spcBef>
              <a:spcPct val="0"/>
            </a:spcBef>
            <a:spcAft>
              <a:spcPct val="35000"/>
            </a:spcAft>
            <a:buNone/>
          </a:pPr>
          <a:r>
            <a:rPr lang="fr-FR" sz="2000" kern="1200">
              <a:latin typeface="Calibri" panose="020F0502020204030204"/>
              <a:ea typeface="+mn-ea"/>
              <a:cs typeface="+mn-cs"/>
            </a:rPr>
            <a:t>Renouvellement du parc</a:t>
          </a:r>
        </a:p>
        <a:p>
          <a:pPr marL="0" lvl="0" indent="0" algn="l" defTabSz="889000">
            <a:lnSpc>
              <a:spcPct val="90000"/>
            </a:lnSpc>
            <a:spcBef>
              <a:spcPct val="0"/>
            </a:spcBef>
            <a:spcAft>
              <a:spcPct val="35000"/>
            </a:spcAft>
            <a:buNone/>
          </a:pPr>
          <a:r>
            <a:rPr lang="fr-FR" sz="2000" kern="1200">
              <a:latin typeface="Calibri" panose="020F0502020204030204"/>
              <a:ea typeface="+mn-ea"/>
              <a:cs typeface="+mn-cs"/>
            </a:rPr>
            <a:t>Maintenance</a:t>
          </a:r>
        </a:p>
      </dsp:txBody>
      <dsp:txXfrm>
        <a:off x="5573101" y="1317200"/>
        <a:ext cx="2570719" cy="18706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34F39-2969-49FD-996D-AEAE9DE0D964}">
      <dsp:nvSpPr>
        <dsp:cNvPr id="0" name=""/>
        <dsp:cNvSpPr/>
      </dsp:nvSpPr>
      <dsp:spPr>
        <a:xfrm>
          <a:off x="3390" y="793019"/>
          <a:ext cx="2328455" cy="139707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689100">
            <a:lnSpc>
              <a:spcPct val="90000"/>
            </a:lnSpc>
            <a:spcBef>
              <a:spcPct val="0"/>
            </a:spcBef>
            <a:spcAft>
              <a:spcPct val="35000"/>
            </a:spcAft>
            <a:buNone/>
          </a:pPr>
          <a:r>
            <a:rPr lang="fr-FR" sz="3800" kern="1200"/>
            <a:t>1 semaine</a:t>
          </a:r>
        </a:p>
      </dsp:txBody>
      <dsp:txXfrm>
        <a:off x="3390" y="793019"/>
        <a:ext cx="2328455" cy="1397073"/>
      </dsp:txXfrm>
    </dsp:sp>
    <dsp:sp modelId="{D9503A58-0B4C-41B3-BBAC-44CBC43FA738}">
      <dsp:nvSpPr>
        <dsp:cNvPr id="0" name=""/>
        <dsp:cNvSpPr/>
      </dsp:nvSpPr>
      <dsp:spPr>
        <a:xfrm>
          <a:off x="2379702" y="1370056"/>
          <a:ext cx="349268" cy="243000"/>
        </a:xfrm>
        <a:prstGeom prst="rightArrow">
          <a:avLst>
            <a:gd name="adj1" fmla="val 50000"/>
            <a:gd name="adj2" fmla="val 5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7035EE-6D72-48B6-AC2E-51087CAECA53}">
      <dsp:nvSpPr>
        <dsp:cNvPr id="0" name=""/>
        <dsp:cNvSpPr/>
      </dsp:nvSpPr>
      <dsp:spPr>
        <a:xfrm>
          <a:off x="2776826" y="793019"/>
          <a:ext cx="2328455" cy="1397073"/>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689100">
            <a:lnSpc>
              <a:spcPct val="90000"/>
            </a:lnSpc>
            <a:spcBef>
              <a:spcPct val="0"/>
            </a:spcBef>
            <a:spcAft>
              <a:spcPct val="35000"/>
            </a:spcAft>
            <a:buNone/>
          </a:pPr>
          <a:r>
            <a:rPr lang="fr-FR" sz="3800" kern="1200"/>
            <a:t>1 semaine</a:t>
          </a:r>
        </a:p>
      </dsp:txBody>
      <dsp:txXfrm>
        <a:off x="2776826" y="793019"/>
        <a:ext cx="2328455" cy="1397073"/>
      </dsp:txXfrm>
    </dsp:sp>
    <dsp:sp modelId="{B9C21113-0568-4B09-A792-C3D38F2F2902}">
      <dsp:nvSpPr>
        <dsp:cNvPr id="0" name=""/>
        <dsp:cNvSpPr/>
      </dsp:nvSpPr>
      <dsp:spPr>
        <a:xfrm>
          <a:off x="5153138" y="1370056"/>
          <a:ext cx="349268" cy="243000"/>
        </a:xfrm>
        <a:prstGeom prst="rightArrow">
          <a:avLst>
            <a:gd name="adj1" fmla="val 50000"/>
            <a:gd name="adj2" fmla="val 5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5C1B3-B48A-4376-9E6C-2894BFFA44AF}">
      <dsp:nvSpPr>
        <dsp:cNvPr id="0" name=""/>
        <dsp:cNvSpPr/>
      </dsp:nvSpPr>
      <dsp:spPr>
        <a:xfrm>
          <a:off x="5550263" y="793019"/>
          <a:ext cx="2328455" cy="1397073"/>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689100">
            <a:lnSpc>
              <a:spcPct val="90000"/>
            </a:lnSpc>
            <a:spcBef>
              <a:spcPct val="0"/>
            </a:spcBef>
            <a:spcAft>
              <a:spcPct val="35000"/>
            </a:spcAft>
            <a:buNone/>
          </a:pPr>
          <a:r>
            <a:rPr lang="fr-FR" sz="3800" kern="1200"/>
            <a:t>2 semaines</a:t>
          </a:r>
        </a:p>
      </dsp:txBody>
      <dsp:txXfrm>
        <a:off x="5550263" y="793019"/>
        <a:ext cx="2328455" cy="139707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6DCB6-A298-4C72-AC6D-B7CEA5E23168}">
      <dsp:nvSpPr>
        <dsp:cNvPr id="0" name=""/>
        <dsp:cNvSpPr/>
      </dsp:nvSpPr>
      <dsp:spPr>
        <a:xfrm>
          <a:off x="5286" y="1177627"/>
          <a:ext cx="2543635" cy="1526181"/>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111250">
            <a:lnSpc>
              <a:spcPct val="90000"/>
            </a:lnSpc>
            <a:spcBef>
              <a:spcPct val="0"/>
            </a:spcBef>
            <a:spcAft>
              <a:spcPct val="35000"/>
            </a:spcAft>
            <a:buNone/>
            <a:defRPr cap="all"/>
          </a:pPr>
          <a:r>
            <a:rPr lang="fr-FR" sz="2500" kern="1200"/>
            <a:t>Phase de transition</a:t>
          </a:r>
        </a:p>
        <a:p>
          <a:pPr marL="0" lvl="0" indent="0" algn="ctr" defTabSz="1111250">
            <a:lnSpc>
              <a:spcPct val="90000"/>
            </a:lnSpc>
            <a:spcBef>
              <a:spcPct val="0"/>
            </a:spcBef>
            <a:spcAft>
              <a:spcPct val="35000"/>
            </a:spcAft>
            <a:buNone/>
            <a:defRPr cap="all"/>
          </a:pPr>
          <a:r>
            <a:rPr lang="fr-FR" sz="2500" kern="1200"/>
            <a:t>(3 mois)</a:t>
          </a:r>
        </a:p>
      </dsp:txBody>
      <dsp:txXfrm>
        <a:off x="5286" y="1177627"/>
        <a:ext cx="2543635" cy="1526181"/>
      </dsp:txXfrm>
    </dsp:sp>
    <dsp:sp modelId="{2599057A-D733-4CAC-8553-7BE004A720F6}">
      <dsp:nvSpPr>
        <dsp:cNvPr id="0" name=""/>
        <dsp:cNvSpPr/>
      </dsp:nvSpPr>
      <dsp:spPr>
        <a:xfrm>
          <a:off x="2596857" y="1819218"/>
          <a:ext cx="381545" cy="243000"/>
        </a:xfrm>
        <a:prstGeom prst="rightArrow">
          <a:avLst>
            <a:gd name="adj1" fmla="val 50000"/>
            <a:gd name="adj2" fmla="val 50000"/>
          </a:avLst>
        </a:prstGeom>
        <a:solidFill>
          <a:schemeClr val="accent2">
            <a:hueOff val="-209531"/>
            <a:satOff val="-2415"/>
            <a:lumOff val="54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8C37E00-4760-441F-99E9-2FF9418BBDA4}">
      <dsp:nvSpPr>
        <dsp:cNvPr id="0" name=""/>
        <dsp:cNvSpPr/>
      </dsp:nvSpPr>
      <dsp:spPr>
        <a:xfrm>
          <a:off x="3026338" y="1177627"/>
          <a:ext cx="2543635" cy="1526181"/>
        </a:xfrm>
        <a:prstGeom prst="rect">
          <a:avLst/>
        </a:prstGeom>
        <a:solidFill>
          <a:schemeClr val="accent2">
            <a:hueOff val="-419062"/>
            <a:satOff val="-4829"/>
            <a:lumOff val="107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111250">
            <a:lnSpc>
              <a:spcPct val="90000"/>
            </a:lnSpc>
            <a:spcBef>
              <a:spcPct val="0"/>
            </a:spcBef>
            <a:spcAft>
              <a:spcPct val="35000"/>
            </a:spcAft>
            <a:buNone/>
            <a:defRPr cap="all"/>
          </a:pPr>
          <a:r>
            <a:rPr lang="fr-FR" sz="2500" kern="1200"/>
            <a:t>Phase nominale</a:t>
          </a:r>
        </a:p>
        <a:p>
          <a:pPr marL="0" lvl="0" indent="0" algn="ctr" defTabSz="1111250">
            <a:lnSpc>
              <a:spcPct val="90000"/>
            </a:lnSpc>
            <a:spcBef>
              <a:spcPct val="0"/>
            </a:spcBef>
            <a:spcAft>
              <a:spcPct val="35000"/>
            </a:spcAft>
            <a:buNone/>
            <a:defRPr cap="all"/>
          </a:pPr>
          <a:r>
            <a:rPr lang="fr-FR" sz="2500" kern="1200"/>
            <a:t>(3 ans + 2 ans)</a:t>
          </a:r>
        </a:p>
      </dsp:txBody>
      <dsp:txXfrm>
        <a:off x="3026338" y="1177627"/>
        <a:ext cx="2543635" cy="1526181"/>
      </dsp:txXfrm>
    </dsp:sp>
    <dsp:sp modelId="{88AA705A-A0D5-4CE1-9E10-87E43C4E9E05}">
      <dsp:nvSpPr>
        <dsp:cNvPr id="0" name=""/>
        <dsp:cNvSpPr/>
      </dsp:nvSpPr>
      <dsp:spPr>
        <a:xfrm>
          <a:off x="5617909" y="1819218"/>
          <a:ext cx="381545" cy="243000"/>
        </a:xfrm>
        <a:prstGeom prst="rightArrow">
          <a:avLst>
            <a:gd name="adj1" fmla="val 50000"/>
            <a:gd name="adj2" fmla="val 50000"/>
          </a:avLst>
        </a:prstGeom>
        <a:solidFill>
          <a:schemeClr val="accent2">
            <a:hueOff val="-628592"/>
            <a:satOff val="-7244"/>
            <a:lumOff val="161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3BED79E-FCE0-4AD7-902A-041D6D9A7EC5}">
      <dsp:nvSpPr>
        <dsp:cNvPr id="0" name=""/>
        <dsp:cNvSpPr/>
      </dsp:nvSpPr>
      <dsp:spPr>
        <a:xfrm>
          <a:off x="6047390" y="1177627"/>
          <a:ext cx="2543635" cy="1526181"/>
        </a:xfrm>
        <a:prstGeom prst="rect">
          <a:avLst/>
        </a:prstGeom>
        <a:solidFill>
          <a:schemeClr val="accent2">
            <a:hueOff val="-838123"/>
            <a:satOff val="-9658"/>
            <a:lumOff val="215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111250">
            <a:lnSpc>
              <a:spcPct val="90000"/>
            </a:lnSpc>
            <a:spcBef>
              <a:spcPct val="0"/>
            </a:spcBef>
            <a:spcAft>
              <a:spcPct val="35000"/>
            </a:spcAft>
            <a:buNone/>
            <a:defRPr cap="all"/>
          </a:pPr>
          <a:r>
            <a:rPr lang="fr-FR" sz="2500" kern="1200"/>
            <a:t>Phase de réversibilité</a:t>
          </a:r>
        </a:p>
        <a:p>
          <a:pPr marL="0" lvl="0" indent="0" algn="ctr" defTabSz="1111250">
            <a:lnSpc>
              <a:spcPct val="90000"/>
            </a:lnSpc>
            <a:spcBef>
              <a:spcPct val="0"/>
            </a:spcBef>
            <a:spcAft>
              <a:spcPct val="35000"/>
            </a:spcAft>
            <a:buNone/>
            <a:defRPr cap="all"/>
          </a:pPr>
          <a:r>
            <a:rPr lang="fr-FR" sz="2500" kern="1200"/>
            <a:t>(3 mois)</a:t>
          </a:r>
        </a:p>
      </dsp:txBody>
      <dsp:txXfrm>
        <a:off x="6047390" y="1177627"/>
        <a:ext cx="2543635" cy="1526181"/>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61DD39-5282-48BD-AB50-89D62B30131F}" type="datetimeFigureOut">
              <a:rPr lang="fr-FR" smtClean="0"/>
              <a:t>12/02/2019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A6183-EE75-49C0-BE3F-E64F49CAC2D4}" type="slidenum">
              <a:rPr lang="fr-FR" smtClean="0"/>
              <a:t>‹N°›</a:t>
            </a:fld>
            <a:endParaRPr lang="fr-FR"/>
          </a:p>
        </p:txBody>
      </p:sp>
    </p:spTree>
    <p:extLst>
      <p:ext uri="{BB962C8B-B14F-4D97-AF65-F5344CB8AC3E}">
        <p14:creationId xmlns:p14="http://schemas.microsoft.com/office/powerpoint/2010/main" val="309063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ur-lex.europa.eu/legal-content/FR/TXT/HTML/?uri=CELEX:32012L0019&amp;rid=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6000"/>
              <a:t>D3E : Déchets d’équipements électriques et électronique</a:t>
            </a:r>
          </a:p>
          <a:p>
            <a:endParaRPr lang="fr-FR" sz="6000"/>
          </a:p>
          <a:p>
            <a:r>
              <a:rPr lang="fr-FR" sz="6000" b="0" i="0" kern="1200">
                <a:solidFill>
                  <a:schemeClr val="tx1"/>
                </a:solidFill>
                <a:effectLst/>
                <a:latin typeface="+mn-lt"/>
                <a:ea typeface="+mn-ea"/>
                <a:cs typeface="+mn-cs"/>
              </a:rPr>
              <a:t>la </a:t>
            </a:r>
            <a:r>
              <a:rPr lang="fr-FR" sz="6000" b="0" i="0" u="sng" kern="1200">
                <a:solidFill>
                  <a:schemeClr val="tx1"/>
                </a:solidFill>
                <a:effectLst/>
                <a:latin typeface="+mn-lt"/>
                <a:ea typeface="+mn-ea"/>
                <a:cs typeface="+mn-cs"/>
                <a:hlinkClick r:id="rId3" tooltip="directive 2012/19/UE du 4 juillet 2012 (ouverture dans une nouvelle fenêtre)"/>
              </a:rPr>
              <a:t>directive 2012/19/UE du 4 juillet 2012</a:t>
            </a:r>
            <a:r>
              <a:rPr lang="fr-FR" sz="6000" b="0" i="0" kern="1200">
                <a:solidFill>
                  <a:schemeClr val="tx1"/>
                </a:solidFill>
                <a:effectLst/>
                <a:latin typeface="+mn-lt"/>
                <a:ea typeface="+mn-ea"/>
                <a:cs typeface="+mn-cs"/>
              </a:rPr>
              <a:t> (dite directive DEEE II)</a:t>
            </a:r>
            <a:endParaRPr lang="fr-FR" sz="6000"/>
          </a:p>
        </p:txBody>
      </p:sp>
      <p:sp>
        <p:nvSpPr>
          <p:cNvPr id="4" name="Espace réservé du numéro de diapositive 3"/>
          <p:cNvSpPr>
            <a:spLocks noGrp="1"/>
          </p:cNvSpPr>
          <p:nvPr>
            <p:ph type="sldNum" sz="quarter" idx="5"/>
          </p:nvPr>
        </p:nvSpPr>
        <p:spPr/>
        <p:txBody>
          <a:bodyPr/>
          <a:lstStyle/>
          <a:p>
            <a:fld id="{B5BA6183-EE75-49C0-BE3F-E64F49CAC2D4}" type="slidenum">
              <a:rPr lang="fr-FR" smtClean="0"/>
              <a:t>8</a:t>
            </a:fld>
            <a:endParaRPr lang="fr-FR"/>
          </a:p>
        </p:txBody>
      </p:sp>
    </p:spTree>
    <p:extLst>
      <p:ext uri="{BB962C8B-B14F-4D97-AF65-F5344CB8AC3E}">
        <p14:creationId xmlns:p14="http://schemas.microsoft.com/office/powerpoint/2010/main" val="4265087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5BA6183-EE75-49C0-BE3F-E64F49CAC2D4}" type="slidenum">
              <a:rPr lang="fr-FR" smtClean="0"/>
              <a:t>10</a:t>
            </a:fld>
            <a:endParaRPr lang="fr-FR"/>
          </a:p>
        </p:txBody>
      </p:sp>
    </p:spTree>
    <p:extLst>
      <p:ext uri="{BB962C8B-B14F-4D97-AF65-F5344CB8AC3E}">
        <p14:creationId xmlns:p14="http://schemas.microsoft.com/office/powerpoint/2010/main" val="2779133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a:t>Audit :</a:t>
            </a:r>
          </a:p>
          <a:p>
            <a:pPr lvl="0"/>
            <a:r>
              <a:rPr lang="fr-FR" sz="1200" kern="1200">
                <a:solidFill>
                  <a:schemeClr val="tx1"/>
                </a:solidFill>
                <a:effectLst/>
                <a:latin typeface="+mn-lt"/>
                <a:ea typeface="+mn-ea"/>
                <a:cs typeface="+mn-cs"/>
              </a:rPr>
              <a:t>Infrastructure système et réseau</a:t>
            </a:r>
          </a:p>
          <a:p>
            <a:pPr lvl="0"/>
            <a:r>
              <a:rPr lang="fr-FR" sz="1200" kern="1200">
                <a:solidFill>
                  <a:schemeClr val="tx1"/>
                </a:solidFill>
                <a:effectLst/>
                <a:latin typeface="+mn-lt"/>
                <a:ea typeface="+mn-ea"/>
                <a:cs typeface="+mn-cs"/>
              </a:rPr>
              <a:t>Sécurité du Système d’Information</a:t>
            </a:r>
          </a:p>
          <a:p>
            <a:pPr lvl="0"/>
            <a:r>
              <a:rPr lang="fr-FR" sz="1200" kern="1200">
                <a:solidFill>
                  <a:schemeClr val="tx1"/>
                </a:solidFill>
                <a:effectLst/>
                <a:latin typeface="+mn-lt"/>
                <a:ea typeface="+mn-ea"/>
                <a:cs typeface="+mn-cs"/>
              </a:rPr>
              <a:t>Processus mis en place</a:t>
            </a:r>
          </a:p>
          <a:p>
            <a:pPr lvl="0"/>
            <a:r>
              <a:rPr lang="fr-FR" sz="1200" kern="1200">
                <a:solidFill>
                  <a:schemeClr val="tx1"/>
                </a:solidFill>
                <a:effectLst/>
                <a:latin typeface="+mn-lt"/>
                <a:ea typeface="+mn-ea"/>
                <a:cs typeface="+mn-cs"/>
              </a:rPr>
              <a:t>Compétences des salariés DSI et non-DSI</a:t>
            </a:r>
          </a:p>
          <a:p>
            <a:pPr lvl="0"/>
            <a:endParaRPr lang="fr-FR" sz="1200" kern="1200">
              <a:solidFill>
                <a:schemeClr val="tx1"/>
              </a:solidFill>
              <a:effectLst/>
              <a:latin typeface="+mn-lt"/>
              <a:ea typeface="+mn-ea"/>
              <a:cs typeface="+mn-cs"/>
            </a:endParaRPr>
          </a:p>
          <a:p>
            <a:pPr lvl="0"/>
            <a:r>
              <a:rPr lang="fr-FR" sz="1200" kern="1200">
                <a:solidFill>
                  <a:schemeClr val="tx1"/>
                </a:solidFill>
                <a:effectLst/>
                <a:latin typeface="+mn-lt"/>
                <a:ea typeface="+mn-ea"/>
                <a:cs typeface="+mn-cs"/>
              </a:rPr>
              <a:t>Parc :</a:t>
            </a:r>
          </a:p>
          <a:p>
            <a:pPr lvl="0"/>
            <a:r>
              <a:rPr lang="en-US" sz="1200" kern="1200">
                <a:solidFill>
                  <a:schemeClr val="tx1"/>
                </a:solidFill>
                <a:effectLst/>
                <a:latin typeface="+mn-lt"/>
                <a:ea typeface="+mn-ea"/>
                <a:cs typeface="+mn-cs"/>
              </a:rPr>
              <a:t>OptiPlex 3050</a:t>
            </a:r>
          </a:p>
          <a:p>
            <a:pPr lvl="0"/>
            <a:r>
              <a:rPr lang="fr-FR" sz="1200" kern="1200">
                <a:solidFill>
                  <a:schemeClr val="tx1"/>
                </a:solidFill>
                <a:effectLst/>
                <a:latin typeface="+mn-lt"/>
                <a:ea typeface="+mn-ea"/>
                <a:cs typeface="+mn-cs"/>
              </a:rPr>
              <a:t>Latitude 5590</a:t>
            </a:r>
          </a:p>
          <a:p>
            <a:pPr lvl="0"/>
            <a:r>
              <a:rPr lang="fr-FR" sz="1200" kern="1200">
                <a:solidFill>
                  <a:schemeClr val="tx1"/>
                </a:solidFill>
                <a:effectLst/>
                <a:latin typeface="+mn-lt"/>
                <a:ea typeface="+mn-ea"/>
                <a:cs typeface="+mn-cs"/>
              </a:rPr>
              <a:t>XIAOMI MI 8 LITE NOIR</a:t>
            </a:r>
          </a:p>
          <a:p>
            <a:pPr lvl="0"/>
            <a:endParaRPr lang="fr-FR" sz="1200" kern="1200">
              <a:solidFill>
                <a:schemeClr val="tx1"/>
              </a:solidFill>
              <a:effectLst/>
              <a:latin typeface="+mn-lt"/>
              <a:ea typeface="+mn-ea"/>
              <a:cs typeface="+mn-cs"/>
            </a:endParaRPr>
          </a:p>
          <a:p>
            <a:pPr lvl="0"/>
            <a:r>
              <a:rPr lang="fr-FR" sz="1200" kern="1200">
                <a:solidFill>
                  <a:schemeClr val="tx1"/>
                </a:solidFill>
                <a:effectLst/>
                <a:latin typeface="+mn-lt"/>
                <a:ea typeface="+mn-ea"/>
                <a:cs typeface="+mn-cs"/>
              </a:rPr>
              <a:t>Maintenance :</a:t>
            </a:r>
          </a:p>
          <a:p>
            <a:pPr lvl="0"/>
            <a:r>
              <a:rPr lang="fr-FR" sz="1200" kern="1200">
                <a:solidFill>
                  <a:schemeClr val="tx1"/>
                </a:solidFill>
                <a:effectLst/>
                <a:latin typeface="+mn-lt"/>
                <a:ea typeface="+mn-ea"/>
                <a:cs typeface="+mn-cs"/>
              </a:rPr>
              <a:t>Après prestation à évaluer et négocier</a:t>
            </a:r>
          </a:p>
          <a:p>
            <a:endParaRPr lang="fr-FR"/>
          </a:p>
        </p:txBody>
      </p:sp>
      <p:sp>
        <p:nvSpPr>
          <p:cNvPr id="4" name="Espace réservé du numéro de diapositive 3"/>
          <p:cNvSpPr>
            <a:spLocks noGrp="1"/>
          </p:cNvSpPr>
          <p:nvPr>
            <p:ph type="sldNum" sz="quarter" idx="5"/>
          </p:nvPr>
        </p:nvSpPr>
        <p:spPr/>
        <p:txBody>
          <a:bodyPr/>
          <a:lstStyle/>
          <a:p>
            <a:fld id="{B5BA6183-EE75-49C0-BE3F-E64F49CAC2D4}" type="slidenum">
              <a:rPr lang="fr-FR" smtClean="0"/>
              <a:t>11</a:t>
            </a:fld>
            <a:endParaRPr lang="fr-FR"/>
          </a:p>
        </p:txBody>
      </p:sp>
    </p:spTree>
    <p:extLst>
      <p:ext uri="{BB962C8B-B14F-4D97-AF65-F5344CB8AC3E}">
        <p14:creationId xmlns:p14="http://schemas.microsoft.com/office/powerpoint/2010/main" val="558156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5BA6183-EE75-49C0-BE3F-E64F49CAC2D4}" type="slidenum">
              <a:rPr lang="fr-FR" smtClean="0"/>
              <a:t>12</a:t>
            </a:fld>
            <a:endParaRPr lang="fr-FR"/>
          </a:p>
        </p:txBody>
      </p:sp>
    </p:spTree>
    <p:extLst>
      <p:ext uri="{BB962C8B-B14F-4D97-AF65-F5344CB8AC3E}">
        <p14:creationId xmlns:p14="http://schemas.microsoft.com/office/powerpoint/2010/main" val="3419195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sz="1200" kern="1200">
                <a:solidFill>
                  <a:schemeClr val="tx1"/>
                </a:solidFill>
                <a:effectLst/>
                <a:latin typeface="+mn-lt"/>
                <a:ea typeface="+mn-ea"/>
                <a:cs typeface="+mn-cs"/>
              </a:rPr>
              <a:t>Les processus d’exploitation du centre de services</a:t>
            </a:r>
          </a:p>
          <a:p>
            <a:pPr lvl="1"/>
            <a:r>
              <a:rPr lang="fr-FR" sz="1200" kern="1200">
                <a:solidFill>
                  <a:schemeClr val="tx1"/>
                </a:solidFill>
                <a:effectLst/>
                <a:latin typeface="+mn-lt"/>
                <a:ea typeface="+mn-ea"/>
                <a:cs typeface="+mn-cs"/>
              </a:rPr>
              <a:t>Gestion des incidents</a:t>
            </a:r>
          </a:p>
          <a:p>
            <a:pPr lvl="1"/>
            <a:r>
              <a:rPr lang="fr-FR" sz="1200" kern="1200">
                <a:solidFill>
                  <a:schemeClr val="tx1"/>
                </a:solidFill>
                <a:effectLst/>
                <a:latin typeface="+mn-lt"/>
                <a:ea typeface="+mn-ea"/>
                <a:cs typeface="+mn-cs"/>
              </a:rPr>
              <a:t>Gestion des problèmes</a:t>
            </a:r>
          </a:p>
          <a:p>
            <a:pPr lvl="1"/>
            <a:r>
              <a:rPr lang="fr-FR" sz="1200" kern="1200">
                <a:solidFill>
                  <a:schemeClr val="tx1"/>
                </a:solidFill>
                <a:effectLst/>
                <a:latin typeface="+mn-lt"/>
                <a:ea typeface="+mn-ea"/>
                <a:cs typeface="+mn-cs"/>
              </a:rPr>
              <a:t>Gestion des évènements</a:t>
            </a:r>
          </a:p>
          <a:p>
            <a:pPr lvl="1"/>
            <a:r>
              <a:rPr lang="fr-FR" sz="1200" kern="1200">
                <a:solidFill>
                  <a:schemeClr val="tx1"/>
                </a:solidFill>
                <a:effectLst/>
                <a:latin typeface="+mn-lt"/>
                <a:ea typeface="+mn-ea"/>
                <a:cs typeface="+mn-cs"/>
              </a:rPr>
              <a:t>Gestion des demandes de services</a:t>
            </a:r>
          </a:p>
          <a:p>
            <a:pPr lvl="1"/>
            <a:r>
              <a:rPr lang="fr-FR" sz="1200" kern="1200">
                <a:solidFill>
                  <a:schemeClr val="tx1"/>
                </a:solidFill>
                <a:effectLst/>
                <a:latin typeface="+mn-lt"/>
                <a:ea typeface="+mn-ea"/>
                <a:cs typeface="+mn-cs"/>
              </a:rPr>
              <a:t>Gestion des accès</a:t>
            </a:r>
          </a:p>
          <a:p>
            <a:pPr lvl="0"/>
            <a:r>
              <a:rPr lang="fr-FR" sz="1200" kern="1200">
                <a:solidFill>
                  <a:schemeClr val="tx1"/>
                </a:solidFill>
                <a:effectLst/>
                <a:latin typeface="+mn-lt"/>
                <a:ea typeface="+mn-ea"/>
                <a:cs typeface="+mn-cs"/>
              </a:rPr>
              <a:t>La gestion de la disponibilité : Assurer de manière efficiente que les services respectent le niveau de disponibilité convenu.</a:t>
            </a:r>
          </a:p>
          <a:p>
            <a:pPr lvl="0"/>
            <a:r>
              <a:rPr lang="fr-FR" sz="1200" kern="1200">
                <a:solidFill>
                  <a:schemeClr val="tx1"/>
                </a:solidFill>
                <a:effectLst/>
                <a:latin typeface="+mn-lt"/>
                <a:ea typeface="+mn-ea"/>
                <a:cs typeface="+mn-cs"/>
              </a:rPr>
              <a:t>La gestion de la continuité : Soutenir le processus global de Gestion de continuité business (BCM – Business </a:t>
            </a:r>
            <a:r>
              <a:rPr lang="fr-FR" sz="1200" kern="1200" err="1">
                <a:solidFill>
                  <a:schemeClr val="tx1"/>
                </a:solidFill>
                <a:effectLst/>
                <a:latin typeface="+mn-lt"/>
                <a:ea typeface="+mn-ea"/>
                <a:cs typeface="+mn-cs"/>
              </a:rPr>
              <a:t>Continuity</a:t>
            </a:r>
            <a:r>
              <a:rPr lang="fr-FR" sz="1200" kern="1200">
                <a:solidFill>
                  <a:schemeClr val="tx1"/>
                </a:solidFill>
                <a:effectLst/>
                <a:latin typeface="+mn-lt"/>
                <a:ea typeface="+mn-ea"/>
                <a:cs typeface="+mn-cs"/>
              </a:rPr>
              <a:t> Management) en s’assurant que les services peuvent être rétablis dans les délais nécessaires et négociés en cas de sinistre majeur.</a:t>
            </a:r>
          </a:p>
          <a:p>
            <a:pPr lvl="0"/>
            <a:r>
              <a:rPr lang="fr-FR" sz="1200" kern="1200">
                <a:solidFill>
                  <a:schemeClr val="tx1"/>
                </a:solidFill>
                <a:effectLst/>
                <a:latin typeface="+mn-lt"/>
                <a:ea typeface="+mn-ea"/>
                <a:cs typeface="+mn-cs"/>
              </a:rPr>
              <a:t>La gestion de la sécurité : S’aligner sur la sécurité métier en s’assurant du bon niveau de confidentialité, d’intégrité et de disponibilité des données, des informations et des services IT.</a:t>
            </a:r>
          </a:p>
          <a:p>
            <a:pPr lvl="0"/>
            <a:endParaRPr lang="fr-FR" sz="1200" kern="1200">
              <a:solidFill>
                <a:schemeClr val="tx1"/>
              </a:solidFill>
              <a:effectLst/>
              <a:latin typeface="+mn-lt"/>
              <a:ea typeface="+mn-ea"/>
              <a:cs typeface="+mn-cs"/>
            </a:endParaRPr>
          </a:p>
          <a:p>
            <a:pPr lvl="0"/>
            <a:r>
              <a:rPr lang="fr-FR" sz="1200" kern="1200">
                <a:solidFill>
                  <a:schemeClr val="tx1"/>
                </a:solidFill>
                <a:effectLst/>
                <a:latin typeface="+mn-lt"/>
                <a:ea typeface="+mn-ea"/>
                <a:cs typeface="+mn-cs"/>
              </a:rPr>
              <a:t>ITIL 4 : proche des méthodes DevOps, Agile et Scrum</a:t>
            </a:r>
          </a:p>
          <a:p>
            <a:endParaRPr lang="fr-FR"/>
          </a:p>
        </p:txBody>
      </p:sp>
      <p:sp>
        <p:nvSpPr>
          <p:cNvPr id="4" name="Espace réservé du numéro de diapositive 3"/>
          <p:cNvSpPr>
            <a:spLocks noGrp="1"/>
          </p:cNvSpPr>
          <p:nvPr>
            <p:ph type="sldNum" sz="quarter" idx="5"/>
          </p:nvPr>
        </p:nvSpPr>
        <p:spPr/>
        <p:txBody>
          <a:bodyPr/>
          <a:lstStyle/>
          <a:p>
            <a:fld id="{B5BA6183-EE75-49C0-BE3F-E64F49CAC2D4}" type="slidenum">
              <a:rPr lang="fr-FR" smtClean="0"/>
              <a:t>13</a:t>
            </a:fld>
            <a:endParaRPr lang="fr-FR"/>
          </a:p>
        </p:txBody>
      </p:sp>
    </p:spTree>
    <p:extLst>
      <p:ext uri="{BB962C8B-B14F-4D97-AF65-F5344CB8AC3E}">
        <p14:creationId xmlns:p14="http://schemas.microsoft.com/office/powerpoint/2010/main" val="3051562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Somon : </a:t>
            </a:r>
            <a:r>
              <a:rPr lang="fr-FR" sz="1200" kern="1200">
                <a:solidFill>
                  <a:schemeClr val="tx1"/>
                </a:solidFill>
                <a:effectLst/>
                <a:latin typeface="+mn-lt"/>
                <a:ea typeface="+mn-ea"/>
                <a:cs typeface="+mn-cs"/>
              </a:rPr>
              <a:t>modules 2 et 5 (GLPI et contrat de maintenance)</a:t>
            </a:r>
          </a:p>
          <a:p>
            <a:endParaRPr lang="fr-FR" sz="1200" kern="1200">
              <a:solidFill>
                <a:schemeClr val="tx1"/>
              </a:solidFill>
              <a:effectLst/>
              <a:latin typeface="+mn-lt"/>
              <a:ea typeface="+mn-ea"/>
              <a:cs typeface="+mn-cs"/>
            </a:endParaRPr>
          </a:p>
          <a:p>
            <a:r>
              <a:rPr lang="fr-FR" sz="1200" kern="1200">
                <a:solidFill>
                  <a:schemeClr val="tx1"/>
                </a:solidFill>
                <a:effectLst/>
                <a:latin typeface="+mn-lt"/>
                <a:ea typeface="+mn-ea"/>
                <a:cs typeface="+mn-cs"/>
              </a:rPr>
              <a:t>Villard : modules 3 et 4 (ITIL et renouvellement du parc)</a:t>
            </a:r>
          </a:p>
          <a:p>
            <a:endParaRPr lang="fr-FR" sz="1200" kern="1200">
              <a:solidFill>
                <a:schemeClr val="tx1"/>
              </a:solidFill>
              <a:effectLst/>
              <a:latin typeface="+mn-lt"/>
              <a:ea typeface="+mn-ea"/>
              <a:cs typeface="+mn-cs"/>
            </a:endParaRPr>
          </a:p>
          <a:p>
            <a:r>
              <a:rPr lang="fr-FR"/>
              <a:t>Potin : </a:t>
            </a:r>
            <a:r>
              <a:rPr lang="fr-FR" sz="1200" kern="1200">
                <a:solidFill>
                  <a:schemeClr val="tx1"/>
                </a:solidFill>
                <a:effectLst/>
                <a:latin typeface="+mn-lt"/>
                <a:ea typeface="+mn-ea"/>
                <a:cs typeface="+mn-cs"/>
              </a:rPr>
              <a:t>module 1 (audit)</a:t>
            </a:r>
          </a:p>
          <a:p>
            <a:endParaRPr lang="fr-FR" sz="1200" kern="1200">
              <a:solidFill>
                <a:schemeClr val="tx1"/>
              </a:solidFill>
              <a:effectLst/>
              <a:latin typeface="+mn-lt"/>
              <a:ea typeface="+mn-ea"/>
              <a:cs typeface="+mn-cs"/>
            </a:endParaRPr>
          </a:p>
          <a:p>
            <a:r>
              <a:rPr lang="fr-FR" sz="1200" kern="1200">
                <a:solidFill>
                  <a:schemeClr val="tx1"/>
                </a:solidFill>
                <a:effectLst/>
                <a:latin typeface="+mn-lt"/>
                <a:ea typeface="+mn-ea"/>
                <a:cs typeface="+mn-cs"/>
              </a:rPr>
              <a:t>Comité technique : hebdomadaire</a:t>
            </a:r>
          </a:p>
          <a:p>
            <a:r>
              <a:rPr lang="fr-FR" sz="1200" kern="1200">
                <a:solidFill>
                  <a:schemeClr val="tx1"/>
                </a:solidFill>
                <a:effectLst/>
                <a:latin typeface="+mn-lt"/>
                <a:ea typeface="+mn-ea"/>
                <a:cs typeface="+mn-cs"/>
              </a:rPr>
              <a:t>Comité de pilotage : mensuel</a:t>
            </a:r>
          </a:p>
          <a:p>
            <a:r>
              <a:rPr lang="fr-FR" sz="1200" kern="1200">
                <a:solidFill>
                  <a:schemeClr val="tx1"/>
                </a:solidFill>
                <a:effectLst/>
                <a:latin typeface="+mn-lt"/>
                <a:ea typeface="+mn-ea"/>
                <a:cs typeface="+mn-cs"/>
              </a:rPr>
              <a:t>Pilotage stratégique : annuel</a:t>
            </a:r>
          </a:p>
          <a:p>
            <a:endParaRPr lang="fr-FR" sz="1200" kern="1200">
              <a:solidFill>
                <a:schemeClr val="tx1"/>
              </a:solidFill>
              <a:effectLst/>
              <a:latin typeface="+mn-lt"/>
              <a:ea typeface="+mn-ea"/>
              <a:cs typeface="+mn-cs"/>
            </a:endParaRPr>
          </a:p>
          <a:p>
            <a:r>
              <a:rPr lang="fr-FR" sz="1200" b="0" i="0" kern="1200">
                <a:solidFill>
                  <a:schemeClr val="tx1"/>
                </a:solidFill>
                <a:effectLst/>
                <a:latin typeface="+mn-lt"/>
                <a:ea typeface="+mn-ea"/>
                <a:cs typeface="+mn-cs"/>
              </a:rPr>
              <a:t>Les </a:t>
            </a:r>
            <a:r>
              <a:rPr lang="fr-FR" sz="1200" b="1" i="0" kern="1200">
                <a:solidFill>
                  <a:schemeClr val="tx1"/>
                </a:solidFill>
                <a:effectLst/>
                <a:latin typeface="+mn-lt"/>
                <a:ea typeface="+mn-ea"/>
                <a:cs typeface="+mn-cs"/>
              </a:rPr>
              <a:t>méthodes agiles</a:t>
            </a:r>
            <a:r>
              <a:rPr lang="fr-FR" sz="1200" b="0" i="0" kern="1200">
                <a:solidFill>
                  <a:schemeClr val="tx1"/>
                </a:solidFill>
                <a:effectLst/>
                <a:latin typeface="+mn-lt"/>
                <a:ea typeface="+mn-ea"/>
                <a:cs typeface="+mn-cs"/>
              </a:rPr>
              <a:t> sont des groupes de pratiques de pilotage et de réalisation de projets.</a:t>
            </a:r>
          </a:p>
          <a:p>
            <a:r>
              <a:rPr lang="fr-FR" sz="1200" b="1" i="0" kern="1200">
                <a:solidFill>
                  <a:schemeClr val="tx1"/>
                </a:solidFill>
                <a:effectLst/>
                <a:latin typeface="+mn-lt"/>
                <a:ea typeface="+mn-ea"/>
                <a:cs typeface="+mn-cs"/>
              </a:rPr>
              <a:t>Les Individus et leurs interactions</a:t>
            </a:r>
            <a:r>
              <a:rPr lang="fr-FR" sz="1200" b="0" i="0" kern="1200">
                <a:solidFill>
                  <a:schemeClr val="tx1"/>
                </a:solidFill>
                <a:effectLst/>
                <a:latin typeface="+mn-lt"/>
                <a:ea typeface="+mn-ea"/>
                <a:cs typeface="+mn-cs"/>
              </a:rPr>
              <a:t> plus que les processus et les outils</a:t>
            </a:r>
          </a:p>
          <a:p>
            <a:r>
              <a:rPr lang="fr-FR" sz="1200" b="1" i="0" kern="1200">
                <a:solidFill>
                  <a:schemeClr val="tx1"/>
                </a:solidFill>
                <a:effectLst/>
                <a:latin typeface="+mn-lt"/>
                <a:ea typeface="+mn-ea"/>
                <a:cs typeface="+mn-cs"/>
              </a:rPr>
              <a:t>Des logiciels opérationnels</a:t>
            </a:r>
            <a:r>
              <a:rPr lang="fr-FR" sz="1200" b="0" i="0" kern="1200">
                <a:solidFill>
                  <a:schemeClr val="tx1"/>
                </a:solidFill>
                <a:effectLst/>
                <a:latin typeface="+mn-lt"/>
                <a:ea typeface="+mn-ea"/>
                <a:cs typeface="+mn-cs"/>
              </a:rPr>
              <a:t> plus qu'une documentation exhaustive</a:t>
            </a:r>
          </a:p>
          <a:p>
            <a:r>
              <a:rPr lang="fr-FR" sz="1200" b="1" i="0" kern="1200">
                <a:solidFill>
                  <a:schemeClr val="tx1"/>
                </a:solidFill>
                <a:effectLst/>
                <a:latin typeface="+mn-lt"/>
                <a:ea typeface="+mn-ea"/>
                <a:cs typeface="+mn-cs"/>
              </a:rPr>
              <a:t>La collaboration avec les clients</a:t>
            </a:r>
            <a:r>
              <a:rPr lang="fr-FR" sz="1200" b="0" i="0" kern="1200">
                <a:solidFill>
                  <a:schemeClr val="tx1"/>
                </a:solidFill>
                <a:effectLst/>
                <a:latin typeface="+mn-lt"/>
                <a:ea typeface="+mn-ea"/>
                <a:cs typeface="+mn-cs"/>
              </a:rPr>
              <a:t> plus que la négociation contractuelle</a:t>
            </a:r>
          </a:p>
          <a:p>
            <a:r>
              <a:rPr lang="fr-FR" sz="1200" b="1" i="0" kern="1200">
                <a:solidFill>
                  <a:schemeClr val="tx1"/>
                </a:solidFill>
                <a:effectLst/>
                <a:latin typeface="+mn-lt"/>
                <a:ea typeface="+mn-ea"/>
                <a:cs typeface="+mn-cs"/>
              </a:rPr>
              <a:t>L'adaptation au changement</a:t>
            </a:r>
            <a:r>
              <a:rPr lang="fr-FR" sz="1200" b="0" i="0" kern="1200">
                <a:solidFill>
                  <a:schemeClr val="tx1"/>
                </a:solidFill>
                <a:effectLst/>
                <a:latin typeface="+mn-lt"/>
                <a:ea typeface="+mn-ea"/>
                <a:cs typeface="+mn-cs"/>
              </a:rPr>
              <a:t> plus que le suivi d'un plan</a:t>
            </a:r>
          </a:p>
          <a:p>
            <a:endParaRPr lang="fr-FR" sz="1200" kern="1200">
              <a:solidFill>
                <a:schemeClr val="tx1"/>
              </a:solidFill>
              <a:effectLst/>
              <a:latin typeface="+mn-lt"/>
              <a:ea typeface="+mn-ea"/>
              <a:cs typeface="+mn-cs"/>
            </a:endParaRPr>
          </a:p>
          <a:p>
            <a:r>
              <a:rPr lang="fr-FR" sz="1200" b="0" i="0" kern="1200">
                <a:solidFill>
                  <a:schemeClr val="tx1"/>
                </a:solidFill>
                <a:effectLst/>
                <a:latin typeface="+mn-lt"/>
                <a:ea typeface="+mn-ea"/>
                <a:cs typeface="+mn-cs"/>
              </a:rPr>
              <a:t>Scrum est considéré comme un groupe de pratiques répondant pour la plupart aux préconisations du Manifeste Agile.</a:t>
            </a:r>
            <a:endParaRPr lang="fr-FR" sz="1200" kern="120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B5BA6183-EE75-49C0-BE3F-E64F49CAC2D4}" type="slidenum">
              <a:rPr lang="fr-FR" smtClean="0"/>
              <a:t>17</a:t>
            </a:fld>
            <a:endParaRPr lang="fr-FR"/>
          </a:p>
        </p:txBody>
      </p:sp>
    </p:spTree>
    <p:extLst>
      <p:ext uri="{BB962C8B-B14F-4D97-AF65-F5344CB8AC3E}">
        <p14:creationId xmlns:p14="http://schemas.microsoft.com/office/powerpoint/2010/main" val="24418927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a:p>
        </p:txBody>
      </p:sp>
      <p:sp>
        <p:nvSpPr>
          <p:cNvPr id="4" name="Date Placeholder 3"/>
          <p:cNvSpPr>
            <a:spLocks noGrp="1"/>
          </p:cNvSpPr>
          <p:nvPr>
            <p:ph type="dt" sz="half" idx="10"/>
          </p:nvPr>
        </p:nvSpPr>
        <p:spPr/>
        <p:txBody>
          <a:bodyPr/>
          <a:lstStyle/>
          <a:p>
            <a:fld id="{A5007A30-FEF8-4E63-BBF1-C75157C6ECD1}" type="datetime1">
              <a:rPr lang="fr-FR" smtClean="0"/>
              <a:t>12/02/2019</a:t>
            </a:fld>
            <a:endParaRPr lang="fr-FR"/>
          </a:p>
        </p:txBody>
      </p:sp>
      <p:sp>
        <p:nvSpPr>
          <p:cNvPr id="5" name="Footer Placeholder 4"/>
          <p:cNvSpPr>
            <a:spLocks noGrp="1"/>
          </p:cNvSpPr>
          <p:nvPr>
            <p:ph type="ftr" sz="quarter" idx="11"/>
          </p:nvPr>
        </p:nvSpPr>
        <p:spPr/>
        <p:txBody>
          <a:bodyPr/>
          <a:lstStyle/>
          <a:p>
            <a:r>
              <a:rPr lang="fr-FR"/>
              <a:t>Thomas Potin / Benjamin </a:t>
            </a:r>
            <a:r>
              <a:rPr lang="fr-FR" err="1"/>
              <a:t>Somon</a:t>
            </a:r>
            <a:r>
              <a:rPr lang="fr-FR"/>
              <a:t> / Julien Villard</a:t>
            </a:r>
          </a:p>
        </p:txBody>
      </p:sp>
      <p:sp>
        <p:nvSpPr>
          <p:cNvPr id="6" name="Slide Number Placeholder 5"/>
          <p:cNvSpPr>
            <a:spLocks noGrp="1"/>
          </p:cNvSpPr>
          <p:nvPr>
            <p:ph type="sldNum" sz="quarter" idx="12"/>
          </p:nvPr>
        </p:nvSpPr>
        <p:spPr/>
        <p:txBody>
          <a:bodyPr/>
          <a:lstStyle/>
          <a:p>
            <a:fld id="{47D97066-5B64-48ED-8863-98BB125B7C1B}" type="slidenum">
              <a:rPr lang="fr-FR" smtClean="0"/>
              <a:t>‹N°›</a:t>
            </a:fld>
            <a:endParaRPr lang="fr-FR"/>
          </a:p>
        </p:txBody>
      </p:sp>
      <p:pic>
        <p:nvPicPr>
          <p:cNvPr id="18" name="Image 17">
            <a:extLst>
              <a:ext uri="{FF2B5EF4-FFF2-40B4-BE49-F238E27FC236}">
                <a16:creationId xmlns:a16="http://schemas.microsoft.com/office/drawing/2014/main" id="{0BAEB187-3D79-4CCA-98BA-DE51F9BB2E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9901" y="5173712"/>
            <a:ext cx="1790065" cy="931026"/>
          </a:xfrm>
          <a:prstGeom prst="rect">
            <a:avLst/>
          </a:prstGeom>
        </p:spPr>
      </p:pic>
      <p:pic>
        <p:nvPicPr>
          <p:cNvPr id="20" name="Image 19">
            <a:extLst>
              <a:ext uri="{FF2B5EF4-FFF2-40B4-BE49-F238E27FC236}">
                <a16:creationId xmlns:a16="http://schemas.microsoft.com/office/drawing/2014/main" id="{2329D057-18D4-4018-BA79-E222CD2945D7}"/>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10622" y="525859"/>
            <a:ext cx="2759825" cy="1878675"/>
          </a:xfrm>
          <a:prstGeom prst="rect">
            <a:avLst/>
          </a:prstGeom>
          <a:noFill/>
          <a:ln>
            <a:noFill/>
          </a:ln>
        </p:spPr>
      </p:pic>
    </p:spTree>
    <p:extLst>
      <p:ext uri="{BB962C8B-B14F-4D97-AF65-F5344CB8AC3E}">
        <p14:creationId xmlns:p14="http://schemas.microsoft.com/office/powerpoint/2010/main" val="1085637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450854E-C865-4032-AD28-BFE2A119989A}" type="datetime1">
              <a:rPr lang="fr-FR" smtClean="0"/>
              <a:t>12/02/2019</a:t>
            </a:fld>
            <a:endParaRPr lang="fr-FR"/>
          </a:p>
        </p:txBody>
      </p:sp>
      <p:sp>
        <p:nvSpPr>
          <p:cNvPr id="5" name="Footer Placeholder 4"/>
          <p:cNvSpPr>
            <a:spLocks noGrp="1"/>
          </p:cNvSpPr>
          <p:nvPr>
            <p:ph type="ftr" sz="quarter" idx="11"/>
          </p:nvPr>
        </p:nvSpPr>
        <p:spPr/>
        <p:txBody>
          <a:bodyPr/>
          <a:lstStyle/>
          <a:p>
            <a:r>
              <a:rPr lang="fi-FI"/>
              <a:t>Thomas Potin / Benjamin Somon / Julien Villard</a:t>
            </a:r>
            <a:endParaRPr lang="fr-FR"/>
          </a:p>
        </p:txBody>
      </p:sp>
      <p:sp>
        <p:nvSpPr>
          <p:cNvPr id="6" name="Slide Number Placeholder 5"/>
          <p:cNvSpPr>
            <a:spLocks noGrp="1"/>
          </p:cNvSpPr>
          <p:nvPr>
            <p:ph type="sldNum" sz="quarter" idx="12"/>
          </p:nvPr>
        </p:nvSpPr>
        <p:spPr/>
        <p:txBody>
          <a:bodyPr/>
          <a:lstStyle/>
          <a:p>
            <a:fld id="{47D97066-5B64-48ED-8863-98BB125B7C1B}" type="slidenum">
              <a:rPr lang="fr-FR" smtClean="0"/>
              <a:t>‹N°›</a:t>
            </a:fld>
            <a:endParaRPr lang="fr-FR"/>
          </a:p>
        </p:txBody>
      </p:sp>
    </p:spTree>
    <p:extLst>
      <p:ext uri="{BB962C8B-B14F-4D97-AF65-F5344CB8AC3E}">
        <p14:creationId xmlns:p14="http://schemas.microsoft.com/office/powerpoint/2010/main" val="133209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ED9CD2B-1166-4FFF-AE9B-C93C4E54C85E}" type="datetime1">
              <a:rPr lang="fr-FR" smtClean="0"/>
              <a:t>12/02/2019</a:t>
            </a:fld>
            <a:endParaRPr lang="fr-FR"/>
          </a:p>
        </p:txBody>
      </p:sp>
      <p:sp>
        <p:nvSpPr>
          <p:cNvPr id="5" name="Footer Placeholder 4"/>
          <p:cNvSpPr>
            <a:spLocks noGrp="1"/>
          </p:cNvSpPr>
          <p:nvPr>
            <p:ph type="ftr" sz="quarter" idx="11"/>
          </p:nvPr>
        </p:nvSpPr>
        <p:spPr/>
        <p:txBody>
          <a:bodyPr/>
          <a:lstStyle/>
          <a:p>
            <a:r>
              <a:rPr lang="fi-FI"/>
              <a:t>Thomas Potin / Benjamin Somon / Julien Villard</a:t>
            </a:r>
            <a:endParaRPr lang="fr-FR"/>
          </a:p>
        </p:txBody>
      </p:sp>
      <p:sp>
        <p:nvSpPr>
          <p:cNvPr id="6" name="Slide Number Placeholder 5"/>
          <p:cNvSpPr>
            <a:spLocks noGrp="1"/>
          </p:cNvSpPr>
          <p:nvPr>
            <p:ph type="sldNum" sz="quarter" idx="12"/>
          </p:nvPr>
        </p:nvSpPr>
        <p:spPr/>
        <p:txBody>
          <a:bodyPr/>
          <a:lstStyle/>
          <a:p>
            <a:fld id="{47D97066-5B64-48ED-8863-98BB125B7C1B}"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980752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74AE318-C989-4282-86F0-91377A020AF6}" type="datetime1">
              <a:rPr lang="fr-FR" smtClean="0"/>
              <a:t>12/02/2019</a:t>
            </a:fld>
            <a:endParaRPr lang="fr-FR"/>
          </a:p>
        </p:txBody>
      </p:sp>
      <p:sp>
        <p:nvSpPr>
          <p:cNvPr id="5" name="Footer Placeholder 4"/>
          <p:cNvSpPr>
            <a:spLocks noGrp="1"/>
          </p:cNvSpPr>
          <p:nvPr>
            <p:ph type="ftr" sz="quarter" idx="11"/>
          </p:nvPr>
        </p:nvSpPr>
        <p:spPr/>
        <p:txBody>
          <a:bodyPr/>
          <a:lstStyle/>
          <a:p>
            <a:r>
              <a:rPr lang="fi-FI"/>
              <a:t>Thomas Potin / Benjamin Somon / Julien Villard</a:t>
            </a:r>
            <a:endParaRPr lang="fr-FR"/>
          </a:p>
        </p:txBody>
      </p:sp>
      <p:sp>
        <p:nvSpPr>
          <p:cNvPr id="6" name="Slide Number Placeholder 5"/>
          <p:cNvSpPr>
            <a:spLocks noGrp="1"/>
          </p:cNvSpPr>
          <p:nvPr>
            <p:ph type="sldNum" sz="quarter" idx="12"/>
          </p:nvPr>
        </p:nvSpPr>
        <p:spPr/>
        <p:txBody>
          <a:bodyPr/>
          <a:lstStyle/>
          <a:p>
            <a:fld id="{47D97066-5B64-48ED-8863-98BB125B7C1B}" type="slidenum">
              <a:rPr lang="fr-FR" smtClean="0"/>
              <a:t>‹N°›</a:t>
            </a:fld>
            <a:endParaRPr lang="fr-FR"/>
          </a:p>
        </p:txBody>
      </p:sp>
    </p:spTree>
    <p:extLst>
      <p:ext uri="{BB962C8B-B14F-4D97-AF65-F5344CB8AC3E}">
        <p14:creationId xmlns:p14="http://schemas.microsoft.com/office/powerpoint/2010/main" val="1811023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760B2633-75CF-4947-8E12-96082CD5FDBA}" type="datetime1">
              <a:rPr lang="fr-FR" smtClean="0"/>
              <a:t>12/02/2019</a:t>
            </a:fld>
            <a:endParaRPr lang="fr-FR"/>
          </a:p>
        </p:txBody>
      </p:sp>
      <p:sp>
        <p:nvSpPr>
          <p:cNvPr id="5" name="Footer Placeholder 4"/>
          <p:cNvSpPr>
            <a:spLocks noGrp="1"/>
          </p:cNvSpPr>
          <p:nvPr>
            <p:ph type="ftr" sz="quarter" idx="11"/>
          </p:nvPr>
        </p:nvSpPr>
        <p:spPr/>
        <p:txBody>
          <a:bodyPr/>
          <a:lstStyle/>
          <a:p>
            <a:r>
              <a:rPr lang="fi-FI"/>
              <a:t>Thomas Potin / Benjamin Somon / Julien Villard</a:t>
            </a:r>
            <a:endParaRPr lang="fr-FR"/>
          </a:p>
        </p:txBody>
      </p:sp>
      <p:sp>
        <p:nvSpPr>
          <p:cNvPr id="6" name="Slide Number Placeholder 5"/>
          <p:cNvSpPr>
            <a:spLocks noGrp="1"/>
          </p:cNvSpPr>
          <p:nvPr>
            <p:ph type="sldNum" sz="quarter" idx="12"/>
          </p:nvPr>
        </p:nvSpPr>
        <p:spPr/>
        <p:txBody>
          <a:bodyPr/>
          <a:lstStyle/>
          <a:p>
            <a:fld id="{47D97066-5B64-48ED-8863-98BB125B7C1B}"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5689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00D2AA6B-6E59-4E5F-B9B4-6377E9090574}" type="datetime1">
              <a:rPr lang="fr-FR" smtClean="0"/>
              <a:t>12/02/2019</a:t>
            </a:fld>
            <a:endParaRPr lang="fr-FR"/>
          </a:p>
        </p:txBody>
      </p:sp>
      <p:sp>
        <p:nvSpPr>
          <p:cNvPr id="5" name="Footer Placeholder 4"/>
          <p:cNvSpPr>
            <a:spLocks noGrp="1"/>
          </p:cNvSpPr>
          <p:nvPr>
            <p:ph type="ftr" sz="quarter" idx="11"/>
          </p:nvPr>
        </p:nvSpPr>
        <p:spPr/>
        <p:txBody>
          <a:bodyPr/>
          <a:lstStyle/>
          <a:p>
            <a:r>
              <a:rPr lang="fi-FI"/>
              <a:t>Thomas Potin / Benjamin Somon / Julien Villard</a:t>
            </a:r>
            <a:endParaRPr lang="fr-FR"/>
          </a:p>
        </p:txBody>
      </p:sp>
      <p:sp>
        <p:nvSpPr>
          <p:cNvPr id="6" name="Slide Number Placeholder 5"/>
          <p:cNvSpPr>
            <a:spLocks noGrp="1"/>
          </p:cNvSpPr>
          <p:nvPr>
            <p:ph type="sldNum" sz="quarter" idx="12"/>
          </p:nvPr>
        </p:nvSpPr>
        <p:spPr/>
        <p:txBody>
          <a:bodyPr/>
          <a:lstStyle/>
          <a:p>
            <a:fld id="{47D97066-5B64-48ED-8863-98BB125B7C1B}" type="slidenum">
              <a:rPr lang="fr-FR" smtClean="0"/>
              <a:t>‹N°›</a:t>
            </a:fld>
            <a:endParaRPr lang="fr-FR"/>
          </a:p>
        </p:txBody>
      </p:sp>
    </p:spTree>
    <p:extLst>
      <p:ext uri="{BB962C8B-B14F-4D97-AF65-F5344CB8AC3E}">
        <p14:creationId xmlns:p14="http://schemas.microsoft.com/office/powerpoint/2010/main" val="240960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6D14D567-2E10-4D8F-B743-1587EDBCB9E0}" type="datetime1">
              <a:rPr lang="fr-FR" smtClean="0"/>
              <a:t>12/02/2019</a:t>
            </a:fld>
            <a:endParaRPr lang="fr-FR"/>
          </a:p>
        </p:txBody>
      </p:sp>
      <p:sp>
        <p:nvSpPr>
          <p:cNvPr id="5" name="Footer Placeholder 4"/>
          <p:cNvSpPr>
            <a:spLocks noGrp="1"/>
          </p:cNvSpPr>
          <p:nvPr>
            <p:ph type="ftr" sz="quarter" idx="11"/>
          </p:nvPr>
        </p:nvSpPr>
        <p:spPr/>
        <p:txBody>
          <a:bodyPr/>
          <a:lstStyle/>
          <a:p>
            <a:r>
              <a:rPr lang="fi-FI"/>
              <a:t>Thomas Potin / Benjamin Somon / Julien Villard</a:t>
            </a:r>
            <a:endParaRPr lang="fr-FR"/>
          </a:p>
        </p:txBody>
      </p:sp>
      <p:sp>
        <p:nvSpPr>
          <p:cNvPr id="6" name="Slide Number Placeholder 5"/>
          <p:cNvSpPr>
            <a:spLocks noGrp="1"/>
          </p:cNvSpPr>
          <p:nvPr>
            <p:ph type="sldNum" sz="quarter" idx="12"/>
          </p:nvPr>
        </p:nvSpPr>
        <p:spPr/>
        <p:txBody>
          <a:bodyPr/>
          <a:lstStyle/>
          <a:p>
            <a:fld id="{47D97066-5B64-48ED-8863-98BB125B7C1B}" type="slidenum">
              <a:rPr lang="fr-FR" smtClean="0"/>
              <a:t>‹N°›</a:t>
            </a:fld>
            <a:endParaRPr lang="fr-FR"/>
          </a:p>
        </p:txBody>
      </p:sp>
    </p:spTree>
    <p:extLst>
      <p:ext uri="{BB962C8B-B14F-4D97-AF65-F5344CB8AC3E}">
        <p14:creationId xmlns:p14="http://schemas.microsoft.com/office/powerpoint/2010/main" val="3161688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A6305978-D640-4CB6-9F88-90CC0731C321}" type="datetime1">
              <a:rPr lang="fr-FR" smtClean="0"/>
              <a:t>12/02/2019</a:t>
            </a:fld>
            <a:endParaRPr lang="fr-FR"/>
          </a:p>
        </p:txBody>
      </p:sp>
      <p:sp>
        <p:nvSpPr>
          <p:cNvPr id="5" name="Footer Placeholder 4"/>
          <p:cNvSpPr>
            <a:spLocks noGrp="1"/>
          </p:cNvSpPr>
          <p:nvPr>
            <p:ph type="ftr" sz="quarter" idx="11"/>
          </p:nvPr>
        </p:nvSpPr>
        <p:spPr/>
        <p:txBody>
          <a:bodyPr/>
          <a:lstStyle/>
          <a:p>
            <a:r>
              <a:rPr lang="fi-FI"/>
              <a:t>Thomas Potin / Benjamin Somon / Julien Villard</a:t>
            </a:r>
            <a:endParaRPr lang="fr-FR"/>
          </a:p>
        </p:txBody>
      </p:sp>
      <p:sp>
        <p:nvSpPr>
          <p:cNvPr id="6" name="Slide Number Placeholder 5"/>
          <p:cNvSpPr>
            <a:spLocks noGrp="1"/>
          </p:cNvSpPr>
          <p:nvPr>
            <p:ph type="sldNum" sz="quarter" idx="12"/>
          </p:nvPr>
        </p:nvSpPr>
        <p:spPr/>
        <p:txBody>
          <a:bodyPr/>
          <a:lstStyle/>
          <a:p>
            <a:fld id="{47D97066-5B64-48ED-8863-98BB125B7C1B}" type="slidenum">
              <a:rPr lang="fr-FR" smtClean="0"/>
              <a:t>‹N°›</a:t>
            </a:fld>
            <a:endParaRPr lang="fr-FR"/>
          </a:p>
        </p:txBody>
      </p:sp>
    </p:spTree>
    <p:extLst>
      <p:ext uri="{BB962C8B-B14F-4D97-AF65-F5344CB8AC3E}">
        <p14:creationId xmlns:p14="http://schemas.microsoft.com/office/powerpoint/2010/main" val="2339207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03B95662-6A02-45CE-B035-14A6D42F35ED}" type="datetime1">
              <a:rPr lang="fr-FR" smtClean="0"/>
              <a:t>12/02/2019</a:t>
            </a:fld>
            <a:endParaRPr lang="fr-FR"/>
          </a:p>
        </p:txBody>
      </p:sp>
      <p:sp>
        <p:nvSpPr>
          <p:cNvPr id="5" name="Footer Placeholder 4"/>
          <p:cNvSpPr>
            <a:spLocks noGrp="1"/>
          </p:cNvSpPr>
          <p:nvPr>
            <p:ph type="ftr" sz="quarter" idx="11"/>
          </p:nvPr>
        </p:nvSpPr>
        <p:spPr/>
        <p:txBody>
          <a:bodyPr/>
          <a:lstStyle/>
          <a:p>
            <a:r>
              <a:rPr lang="fr-FR"/>
              <a:t>Thomas Potin / Benjamin </a:t>
            </a:r>
            <a:r>
              <a:rPr lang="fr-FR" err="1"/>
              <a:t>Somon</a:t>
            </a:r>
            <a:r>
              <a:rPr lang="fr-FR"/>
              <a:t> / Julien Villard</a:t>
            </a:r>
          </a:p>
        </p:txBody>
      </p:sp>
      <p:sp>
        <p:nvSpPr>
          <p:cNvPr id="6" name="Slide Number Placeholder 5"/>
          <p:cNvSpPr>
            <a:spLocks noGrp="1"/>
          </p:cNvSpPr>
          <p:nvPr>
            <p:ph type="sldNum" sz="quarter" idx="12"/>
          </p:nvPr>
        </p:nvSpPr>
        <p:spPr/>
        <p:txBody>
          <a:bodyPr/>
          <a:lstStyle/>
          <a:p>
            <a:fld id="{47D97066-5B64-48ED-8863-98BB125B7C1B}" type="slidenum">
              <a:rPr lang="fr-FR" smtClean="0"/>
              <a:t>‹N°›</a:t>
            </a:fld>
            <a:endParaRPr lang="fr-FR"/>
          </a:p>
        </p:txBody>
      </p:sp>
      <p:pic>
        <p:nvPicPr>
          <p:cNvPr id="7" name="Image 6">
            <a:extLst>
              <a:ext uri="{FF2B5EF4-FFF2-40B4-BE49-F238E27FC236}">
                <a16:creationId xmlns:a16="http://schemas.microsoft.com/office/drawing/2014/main" id="{719E70D2-603E-4AA1-8379-D300B7E38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6135" y="-160592"/>
            <a:ext cx="1557626" cy="810133"/>
          </a:xfrm>
          <a:prstGeom prst="rect">
            <a:avLst/>
          </a:prstGeom>
        </p:spPr>
      </p:pic>
      <p:pic>
        <p:nvPicPr>
          <p:cNvPr id="8" name="Image 7">
            <a:extLst>
              <a:ext uri="{FF2B5EF4-FFF2-40B4-BE49-F238E27FC236}">
                <a16:creationId xmlns:a16="http://schemas.microsoft.com/office/drawing/2014/main" id="{11EF7440-74BC-426F-B2B9-1009F4B96EBA}"/>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35895" y="609600"/>
            <a:ext cx="2038107" cy="1320800"/>
          </a:xfrm>
          <a:prstGeom prst="rect">
            <a:avLst/>
          </a:prstGeom>
          <a:noFill/>
          <a:ln>
            <a:noFill/>
          </a:ln>
        </p:spPr>
      </p:pic>
    </p:spTree>
    <p:extLst>
      <p:ext uri="{BB962C8B-B14F-4D97-AF65-F5344CB8AC3E}">
        <p14:creationId xmlns:p14="http://schemas.microsoft.com/office/powerpoint/2010/main" val="317969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7755458-A247-43E5-9ED4-D4B80A9DCA4F}" type="datetime1">
              <a:rPr lang="fr-FR" smtClean="0"/>
              <a:t>12/02/2019</a:t>
            </a:fld>
            <a:endParaRPr lang="fr-FR"/>
          </a:p>
        </p:txBody>
      </p:sp>
      <p:sp>
        <p:nvSpPr>
          <p:cNvPr id="5" name="Footer Placeholder 4"/>
          <p:cNvSpPr>
            <a:spLocks noGrp="1"/>
          </p:cNvSpPr>
          <p:nvPr>
            <p:ph type="ftr" sz="quarter" idx="11"/>
          </p:nvPr>
        </p:nvSpPr>
        <p:spPr/>
        <p:txBody>
          <a:bodyPr/>
          <a:lstStyle/>
          <a:p>
            <a:r>
              <a:rPr lang="fr-FR"/>
              <a:t>Thomas Potin / Benjamin </a:t>
            </a:r>
            <a:r>
              <a:rPr lang="fr-FR" err="1"/>
              <a:t>Somon</a:t>
            </a:r>
            <a:r>
              <a:rPr lang="fr-FR"/>
              <a:t> / Julien Villard</a:t>
            </a:r>
          </a:p>
        </p:txBody>
      </p:sp>
      <p:sp>
        <p:nvSpPr>
          <p:cNvPr id="6" name="Slide Number Placeholder 5"/>
          <p:cNvSpPr>
            <a:spLocks noGrp="1"/>
          </p:cNvSpPr>
          <p:nvPr>
            <p:ph type="sldNum" sz="quarter" idx="12"/>
          </p:nvPr>
        </p:nvSpPr>
        <p:spPr/>
        <p:txBody>
          <a:bodyPr/>
          <a:lstStyle/>
          <a:p>
            <a:fld id="{47D97066-5B64-48ED-8863-98BB125B7C1B}" type="slidenum">
              <a:rPr lang="fr-FR" smtClean="0"/>
              <a:t>‹N°›</a:t>
            </a:fld>
            <a:endParaRPr lang="fr-FR"/>
          </a:p>
        </p:txBody>
      </p:sp>
      <p:pic>
        <p:nvPicPr>
          <p:cNvPr id="7" name="Image 6">
            <a:extLst>
              <a:ext uri="{FF2B5EF4-FFF2-40B4-BE49-F238E27FC236}">
                <a16:creationId xmlns:a16="http://schemas.microsoft.com/office/drawing/2014/main" id="{3B2EB893-9BDE-4EBF-AA02-ED23BB6167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334" y="1380067"/>
            <a:ext cx="2539474" cy="1320800"/>
          </a:xfrm>
          <a:prstGeom prst="rect">
            <a:avLst/>
          </a:prstGeom>
        </p:spPr>
      </p:pic>
      <p:pic>
        <p:nvPicPr>
          <p:cNvPr id="8" name="Image 7">
            <a:extLst>
              <a:ext uri="{FF2B5EF4-FFF2-40B4-BE49-F238E27FC236}">
                <a16:creationId xmlns:a16="http://schemas.microsoft.com/office/drawing/2014/main" id="{192EB9A2-2079-4855-9619-69F673E930A9}"/>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967543" y="1069724"/>
            <a:ext cx="2299057" cy="1631143"/>
          </a:xfrm>
          <a:prstGeom prst="rect">
            <a:avLst/>
          </a:prstGeom>
          <a:noFill/>
          <a:ln>
            <a:noFill/>
          </a:ln>
        </p:spPr>
      </p:pic>
    </p:spTree>
    <p:extLst>
      <p:ext uri="{BB962C8B-B14F-4D97-AF65-F5344CB8AC3E}">
        <p14:creationId xmlns:p14="http://schemas.microsoft.com/office/powerpoint/2010/main" val="390574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DF2B0FD9-CBA7-4C66-B04E-B03D64125CEC}" type="datetime1">
              <a:rPr lang="fr-FR" smtClean="0"/>
              <a:t>12/02/2019</a:t>
            </a:fld>
            <a:endParaRPr lang="fr-FR"/>
          </a:p>
        </p:txBody>
      </p:sp>
      <p:sp>
        <p:nvSpPr>
          <p:cNvPr id="6" name="Footer Placeholder 5"/>
          <p:cNvSpPr>
            <a:spLocks noGrp="1"/>
          </p:cNvSpPr>
          <p:nvPr>
            <p:ph type="ftr" sz="quarter" idx="11"/>
          </p:nvPr>
        </p:nvSpPr>
        <p:spPr/>
        <p:txBody>
          <a:bodyPr/>
          <a:lstStyle/>
          <a:p>
            <a:r>
              <a:rPr lang="fi-FI"/>
              <a:t>Thomas Potin / Benjamin Somon / Julien Villard</a:t>
            </a:r>
            <a:endParaRPr lang="fr-FR"/>
          </a:p>
        </p:txBody>
      </p:sp>
      <p:sp>
        <p:nvSpPr>
          <p:cNvPr id="7" name="Slide Number Placeholder 6"/>
          <p:cNvSpPr>
            <a:spLocks noGrp="1"/>
          </p:cNvSpPr>
          <p:nvPr>
            <p:ph type="sldNum" sz="quarter" idx="12"/>
          </p:nvPr>
        </p:nvSpPr>
        <p:spPr/>
        <p:txBody>
          <a:bodyPr/>
          <a:lstStyle/>
          <a:p>
            <a:fld id="{47D97066-5B64-48ED-8863-98BB125B7C1B}" type="slidenum">
              <a:rPr lang="fr-FR" smtClean="0"/>
              <a:t>‹N°›</a:t>
            </a:fld>
            <a:endParaRPr lang="fr-FR"/>
          </a:p>
        </p:txBody>
      </p:sp>
    </p:spTree>
    <p:extLst>
      <p:ext uri="{BB962C8B-B14F-4D97-AF65-F5344CB8AC3E}">
        <p14:creationId xmlns:p14="http://schemas.microsoft.com/office/powerpoint/2010/main" val="3809458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E694EED8-8B5C-4DBF-B7D3-C6E43C3C2844}" type="datetime1">
              <a:rPr lang="fr-FR" smtClean="0"/>
              <a:t>12/02/2019</a:t>
            </a:fld>
            <a:endParaRPr lang="fr-FR"/>
          </a:p>
        </p:txBody>
      </p:sp>
      <p:sp>
        <p:nvSpPr>
          <p:cNvPr id="8" name="Footer Placeholder 7"/>
          <p:cNvSpPr>
            <a:spLocks noGrp="1"/>
          </p:cNvSpPr>
          <p:nvPr>
            <p:ph type="ftr" sz="quarter" idx="11"/>
          </p:nvPr>
        </p:nvSpPr>
        <p:spPr/>
        <p:txBody>
          <a:bodyPr/>
          <a:lstStyle/>
          <a:p>
            <a:r>
              <a:rPr lang="fi-FI"/>
              <a:t>Thomas Potin / Benjamin Somon / Julien Villard</a:t>
            </a:r>
            <a:endParaRPr lang="fr-FR"/>
          </a:p>
        </p:txBody>
      </p:sp>
      <p:sp>
        <p:nvSpPr>
          <p:cNvPr id="9" name="Slide Number Placeholder 8"/>
          <p:cNvSpPr>
            <a:spLocks noGrp="1"/>
          </p:cNvSpPr>
          <p:nvPr>
            <p:ph type="sldNum" sz="quarter" idx="12"/>
          </p:nvPr>
        </p:nvSpPr>
        <p:spPr/>
        <p:txBody>
          <a:bodyPr/>
          <a:lstStyle/>
          <a:p>
            <a:fld id="{47D97066-5B64-48ED-8863-98BB125B7C1B}" type="slidenum">
              <a:rPr lang="fr-FR" smtClean="0"/>
              <a:t>‹N°›</a:t>
            </a:fld>
            <a:endParaRPr lang="fr-FR"/>
          </a:p>
        </p:txBody>
      </p:sp>
    </p:spTree>
    <p:extLst>
      <p:ext uri="{BB962C8B-B14F-4D97-AF65-F5344CB8AC3E}">
        <p14:creationId xmlns:p14="http://schemas.microsoft.com/office/powerpoint/2010/main" val="3507970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2660649B-AFAC-4604-A1BD-8AA1FB855986}" type="datetime1">
              <a:rPr lang="fr-FR" smtClean="0"/>
              <a:t>12/02/2019</a:t>
            </a:fld>
            <a:endParaRPr lang="fr-FR"/>
          </a:p>
        </p:txBody>
      </p:sp>
      <p:sp>
        <p:nvSpPr>
          <p:cNvPr id="4" name="Footer Placeholder 3"/>
          <p:cNvSpPr>
            <a:spLocks noGrp="1"/>
          </p:cNvSpPr>
          <p:nvPr>
            <p:ph type="ftr" sz="quarter" idx="11"/>
          </p:nvPr>
        </p:nvSpPr>
        <p:spPr/>
        <p:txBody>
          <a:bodyPr/>
          <a:lstStyle/>
          <a:p>
            <a:r>
              <a:rPr lang="fi-FI"/>
              <a:t>Thomas Potin / Benjamin Somon / Julien Villard</a:t>
            </a:r>
            <a:endParaRPr lang="fr-FR"/>
          </a:p>
        </p:txBody>
      </p:sp>
      <p:sp>
        <p:nvSpPr>
          <p:cNvPr id="5" name="Slide Number Placeholder 4"/>
          <p:cNvSpPr>
            <a:spLocks noGrp="1"/>
          </p:cNvSpPr>
          <p:nvPr>
            <p:ph type="sldNum" sz="quarter" idx="12"/>
          </p:nvPr>
        </p:nvSpPr>
        <p:spPr/>
        <p:txBody>
          <a:bodyPr/>
          <a:lstStyle/>
          <a:p>
            <a:fld id="{47D97066-5B64-48ED-8863-98BB125B7C1B}" type="slidenum">
              <a:rPr lang="fr-FR" smtClean="0"/>
              <a:t>‹N°›</a:t>
            </a:fld>
            <a:endParaRPr lang="fr-FR"/>
          </a:p>
        </p:txBody>
      </p:sp>
    </p:spTree>
    <p:extLst>
      <p:ext uri="{BB962C8B-B14F-4D97-AF65-F5344CB8AC3E}">
        <p14:creationId xmlns:p14="http://schemas.microsoft.com/office/powerpoint/2010/main" val="3186758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B75EFE-9E7F-4CB5-85B2-D9E0EEE9D993}" type="datetime1">
              <a:rPr lang="fr-FR" smtClean="0"/>
              <a:t>12/02/2019</a:t>
            </a:fld>
            <a:endParaRPr lang="fr-FR"/>
          </a:p>
        </p:txBody>
      </p:sp>
      <p:sp>
        <p:nvSpPr>
          <p:cNvPr id="3" name="Footer Placeholder 2"/>
          <p:cNvSpPr>
            <a:spLocks noGrp="1"/>
          </p:cNvSpPr>
          <p:nvPr>
            <p:ph type="ftr" sz="quarter" idx="11"/>
          </p:nvPr>
        </p:nvSpPr>
        <p:spPr/>
        <p:txBody>
          <a:bodyPr/>
          <a:lstStyle/>
          <a:p>
            <a:r>
              <a:rPr lang="fi-FI"/>
              <a:t>Thomas Potin / Benjamin Somon / Julien Villard</a:t>
            </a:r>
            <a:endParaRPr lang="fr-FR"/>
          </a:p>
        </p:txBody>
      </p:sp>
      <p:sp>
        <p:nvSpPr>
          <p:cNvPr id="4" name="Slide Number Placeholder 3"/>
          <p:cNvSpPr>
            <a:spLocks noGrp="1"/>
          </p:cNvSpPr>
          <p:nvPr>
            <p:ph type="sldNum" sz="quarter" idx="12"/>
          </p:nvPr>
        </p:nvSpPr>
        <p:spPr/>
        <p:txBody>
          <a:bodyPr/>
          <a:lstStyle/>
          <a:p>
            <a:fld id="{47D97066-5B64-48ED-8863-98BB125B7C1B}" type="slidenum">
              <a:rPr lang="fr-FR" smtClean="0"/>
              <a:t>‹N°›</a:t>
            </a:fld>
            <a:endParaRPr lang="fr-FR"/>
          </a:p>
        </p:txBody>
      </p:sp>
    </p:spTree>
    <p:extLst>
      <p:ext uri="{BB962C8B-B14F-4D97-AF65-F5344CB8AC3E}">
        <p14:creationId xmlns:p14="http://schemas.microsoft.com/office/powerpoint/2010/main" val="1657794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7AD19836-6D8C-42BD-B2CF-269B9889FFA0}" type="datetime1">
              <a:rPr lang="fr-FR" smtClean="0"/>
              <a:t>12/02/2019</a:t>
            </a:fld>
            <a:endParaRPr lang="fr-FR"/>
          </a:p>
        </p:txBody>
      </p:sp>
      <p:sp>
        <p:nvSpPr>
          <p:cNvPr id="6" name="Footer Placeholder 5"/>
          <p:cNvSpPr>
            <a:spLocks noGrp="1"/>
          </p:cNvSpPr>
          <p:nvPr>
            <p:ph type="ftr" sz="quarter" idx="11"/>
          </p:nvPr>
        </p:nvSpPr>
        <p:spPr/>
        <p:txBody>
          <a:bodyPr/>
          <a:lstStyle/>
          <a:p>
            <a:r>
              <a:rPr lang="fi-FI"/>
              <a:t>Thomas Potin / Benjamin Somon / Julien Villard</a:t>
            </a:r>
            <a:endParaRPr lang="fr-FR"/>
          </a:p>
        </p:txBody>
      </p:sp>
      <p:sp>
        <p:nvSpPr>
          <p:cNvPr id="7" name="Slide Number Placeholder 6"/>
          <p:cNvSpPr>
            <a:spLocks noGrp="1"/>
          </p:cNvSpPr>
          <p:nvPr>
            <p:ph type="sldNum" sz="quarter" idx="12"/>
          </p:nvPr>
        </p:nvSpPr>
        <p:spPr/>
        <p:txBody>
          <a:bodyPr/>
          <a:lstStyle/>
          <a:p>
            <a:fld id="{47D97066-5B64-48ED-8863-98BB125B7C1B}" type="slidenum">
              <a:rPr lang="fr-FR" smtClean="0"/>
              <a:t>‹N°›</a:t>
            </a:fld>
            <a:endParaRPr lang="fr-FR"/>
          </a:p>
        </p:txBody>
      </p:sp>
    </p:spTree>
    <p:extLst>
      <p:ext uri="{BB962C8B-B14F-4D97-AF65-F5344CB8AC3E}">
        <p14:creationId xmlns:p14="http://schemas.microsoft.com/office/powerpoint/2010/main" val="3055961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738C99A6-8EE5-4C7A-95CE-923B5C48695F}" type="datetime1">
              <a:rPr lang="fr-FR" smtClean="0"/>
              <a:t>12/02/2019</a:t>
            </a:fld>
            <a:endParaRPr lang="fr-FR"/>
          </a:p>
        </p:txBody>
      </p:sp>
      <p:sp>
        <p:nvSpPr>
          <p:cNvPr id="6" name="Footer Placeholder 5"/>
          <p:cNvSpPr>
            <a:spLocks noGrp="1"/>
          </p:cNvSpPr>
          <p:nvPr>
            <p:ph type="ftr" sz="quarter" idx="11"/>
          </p:nvPr>
        </p:nvSpPr>
        <p:spPr/>
        <p:txBody>
          <a:bodyPr/>
          <a:lstStyle/>
          <a:p>
            <a:r>
              <a:rPr lang="fi-FI"/>
              <a:t>Thomas Potin / Benjamin Somon / Julien Villard</a:t>
            </a:r>
            <a:endParaRPr lang="fr-FR"/>
          </a:p>
        </p:txBody>
      </p:sp>
      <p:sp>
        <p:nvSpPr>
          <p:cNvPr id="7" name="Slide Number Placeholder 6"/>
          <p:cNvSpPr>
            <a:spLocks noGrp="1"/>
          </p:cNvSpPr>
          <p:nvPr>
            <p:ph type="sldNum" sz="quarter" idx="12"/>
          </p:nvPr>
        </p:nvSpPr>
        <p:spPr/>
        <p:txBody>
          <a:bodyPr/>
          <a:lstStyle/>
          <a:p>
            <a:fld id="{47D97066-5B64-48ED-8863-98BB125B7C1B}" type="slidenum">
              <a:rPr lang="fr-FR" smtClean="0"/>
              <a:t>‹N°›</a:t>
            </a:fld>
            <a:endParaRPr lang="fr-FR"/>
          </a:p>
        </p:txBody>
      </p:sp>
    </p:spTree>
    <p:extLst>
      <p:ext uri="{BB962C8B-B14F-4D97-AF65-F5344CB8AC3E}">
        <p14:creationId xmlns:p14="http://schemas.microsoft.com/office/powerpoint/2010/main" val="385369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CF2D71-3204-45BF-9D45-4A6C3D8776C9}" type="datetime1">
              <a:rPr lang="fr-FR" smtClean="0"/>
              <a:t>12/02/2019</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fr-FR"/>
              <a:t>Thomas Potin / Benjamin </a:t>
            </a:r>
            <a:r>
              <a:rPr lang="fr-FR" err="1"/>
              <a:t>Somon</a:t>
            </a:r>
            <a:r>
              <a:rPr lang="fr-FR"/>
              <a:t> / Julien Villard</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D97066-5B64-48ED-8863-98BB125B7C1B}" type="slidenum">
              <a:rPr lang="fr-FR" smtClean="0"/>
              <a:t>‹N°›</a:t>
            </a:fld>
            <a:endParaRPr lang="fr-FR"/>
          </a:p>
        </p:txBody>
      </p:sp>
    </p:spTree>
    <p:extLst>
      <p:ext uri="{BB962C8B-B14F-4D97-AF65-F5344CB8AC3E}">
        <p14:creationId xmlns:p14="http://schemas.microsoft.com/office/powerpoint/2010/main" val="557905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9.png"/><Relationship Id="rId7" Type="http://schemas.openxmlformats.org/officeDocument/2006/relationships/diagramColors" Target="../diagrams/colors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png"/><Relationship Id="rId2" Type="http://schemas.openxmlformats.org/officeDocument/2006/relationships/diagramData" Target="../diagrams/data1.xml"/><Relationship Id="rId16" Type="http://schemas.openxmlformats.org/officeDocument/2006/relationships/image" Target="../media/image12.svg"/><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7.png"/><Relationship Id="rId5" Type="http://schemas.openxmlformats.org/officeDocument/2006/relationships/diagramColors" Target="../diagrams/colors1.xml"/><Relationship Id="rId15" Type="http://schemas.openxmlformats.org/officeDocument/2006/relationships/image" Target="../media/image11.png"/><Relationship Id="rId10" Type="http://schemas.openxmlformats.org/officeDocument/2006/relationships/image" Target="../media/image6.svg"/><Relationship Id="rId4" Type="http://schemas.openxmlformats.org/officeDocument/2006/relationships/diagramQuickStyle" Target="../diagrams/quickStyle1.xml"/><Relationship Id="rId9" Type="http://schemas.openxmlformats.org/officeDocument/2006/relationships/image" Target="../media/image5.png"/><Relationship Id="rId14" Type="http://schemas.openxmlformats.org/officeDocument/2006/relationships/image" Target="../media/image10.svg"/></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5.jpeg"/><Relationship Id="rId7" Type="http://schemas.openxmlformats.org/officeDocument/2006/relationships/diagramColors" Target="../diagrams/colors2.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4.xml"/><Relationship Id="rId7" Type="http://schemas.openxmlformats.org/officeDocument/2006/relationships/image" Target="../media/image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5A30F3-488C-44BB-A1F4-32B730D8F31F}"/>
              </a:ext>
            </a:extLst>
          </p:cNvPr>
          <p:cNvSpPr>
            <a:spLocks noGrp="1"/>
          </p:cNvSpPr>
          <p:nvPr>
            <p:ph type="ctrTitle"/>
          </p:nvPr>
        </p:nvSpPr>
        <p:spPr/>
        <p:txBody>
          <a:bodyPr/>
          <a:lstStyle/>
          <a:p>
            <a:pPr algn="ctr"/>
            <a:r>
              <a:rPr lang="fr-FR" err="1"/>
              <a:t>YourCycle</a:t>
            </a:r>
            <a:br>
              <a:rPr lang="fr-FR"/>
            </a:br>
            <a:r>
              <a:rPr lang="fr-FR"/>
              <a:t>Réponse à appel d’offre</a:t>
            </a:r>
          </a:p>
        </p:txBody>
      </p:sp>
      <p:sp>
        <p:nvSpPr>
          <p:cNvPr id="23" name="Sous-titre 22">
            <a:extLst>
              <a:ext uri="{FF2B5EF4-FFF2-40B4-BE49-F238E27FC236}">
                <a16:creationId xmlns:a16="http://schemas.microsoft.com/office/drawing/2014/main" id="{325EACB3-8E87-4A1D-8374-F6D558D7E593}"/>
              </a:ext>
            </a:extLst>
          </p:cNvPr>
          <p:cNvSpPr>
            <a:spLocks noGrp="1"/>
          </p:cNvSpPr>
          <p:nvPr>
            <p:ph type="subTitle" idx="1"/>
          </p:nvPr>
        </p:nvSpPr>
        <p:spPr/>
        <p:txBody>
          <a:bodyPr/>
          <a:lstStyle/>
          <a:p>
            <a:r>
              <a:rPr lang="fr-FR"/>
              <a:t>Présentation du 12/02/2019</a:t>
            </a:r>
          </a:p>
          <a:p>
            <a:r>
              <a:rPr lang="fr-FR"/>
              <a:t>Réf : A630-1309_A</a:t>
            </a:r>
          </a:p>
        </p:txBody>
      </p:sp>
      <p:sp>
        <p:nvSpPr>
          <p:cNvPr id="11" name="Espace réservé de la date 10">
            <a:extLst>
              <a:ext uri="{FF2B5EF4-FFF2-40B4-BE49-F238E27FC236}">
                <a16:creationId xmlns:a16="http://schemas.microsoft.com/office/drawing/2014/main" id="{CD3327F1-EEE0-41AE-8D0C-0FD2047F7EBA}"/>
              </a:ext>
            </a:extLst>
          </p:cNvPr>
          <p:cNvSpPr>
            <a:spLocks noGrp="1"/>
          </p:cNvSpPr>
          <p:nvPr>
            <p:ph type="dt" sz="half" idx="10"/>
          </p:nvPr>
        </p:nvSpPr>
        <p:spPr/>
        <p:txBody>
          <a:bodyPr/>
          <a:lstStyle/>
          <a:p>
            <a:fld id="{11D26E2F-EC72-4897-950A-E9AA35E4837C}" type="datetime1">
              <a:rPr lang="fr-FR" smtClean="0"/>
              <a:t>12/02/2019</a:t>
            </a:fld>
            <a:endParaRPr lang="fr-FR"/>
          </a:p>
        </p:txBody>
      </p:sp>
      <p:sp>
        <p:nvSpPr>
          <p:cNvPr id="13" name="Espace réservé du pied de page 12">
            <a:extLst>
              <a:ext uri="{FF2B5EF4-FFF2-40B4-BE49-F238E27FC236}">
                <a16:creationId xmlns:a16="http://schemas.microsoft.com/office/drawing/2014/main" id="{A5BAF685-8618-44B0-8916-CEAB93D36714}"/>
              </a:ext>
            </a:extLst>
          </p:cNvPr>
          <p:cNvSpPr>
            <a:spLocks noGrp="1"/>
          </p:cNvSpPr>
          <p:nvPr>
            <p:ph type="ftr" sz="quarter" idx="11"/>
          </p:nvPr>
        </p:nvSpPr>
        <p:spPr/>
        <p:txBody>
          <a:bodyPr/>
          <a:lstStyle/>
          <a:p>
            <a:r>
              <a:rPr lang="fr-FR"/>
              <a:t>Thomas Potin / Benjamin Somon / Julien Villard</a:t>
            </a:r>
          </a:p>
        </p:txBody>
      </p:sp>
      <p:sp>
        <p:nvSpPr>
          <p:cNvPr id="18" name="Espace réservé du numéro de diapositive 17">
            <a:extLst>
              <a:ext uri="{FF2B5EF4-FFF2-40B4-BE49-F238E27FC236}">
                <a16:creationId xmlns:a16="http://schemas.microsoft.com/office/drawing/2014/main" id="{484B9E6C-FCB6-4D6D-B994-66FEB40A5035}"/>
              </a:ext>
            </a:extLst>
          </p:cNvPr>
          <p:cNvSpPr>
            <a:spLocks noGrp="1"/>
          </p:cNvSpPr>
          <p:nvPr>
            <p:ph type="sldNum" sz="quarter" idx="12"/>
          </p:nvPr>
        </p:nvSpPr>
        <p:spPr/>
        <p:txBody>
          <a:bodyPr/>
          <a:lstStyle/>
          <a:p>
            <a:fld id="{47D97066-5B64-48ED-8863-98BB125B7C1B}" type="slidenum">
              <a:rPr lang="fr-FR" smtClean="0"/>
              <a:pPr/>
              <a:t>1</a:t>
            </a:fld>
            <a:endParaRPr lang="fr-FR"/>
          </a:p>
        </p:txBody>
      </p:sp>
    </p:spTree>
    <p:extLst>
      <p:ext uri="{BB962C8B-B14F-4D97-AF65-F5344CB8AC3E}">
        <p14:creationId xmlns:p14="http://schemas.microsoft.com/office/powerpoint/2010/main" val="3122949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15">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17">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5627F565-D98E-48E2-ADD0-716E046B9F4D}"/>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Notre solution</a:t>
            </a:r>
          </a:p>
        </p:txBody>
      </p:sp>
      <p:pic>
        <p:nvPicPr>
          <p:cNvPr id="11" name="Image 10">
            <a:extLst>
              <a:ext uri="{FF2B5EF4-FFF2-40B4-BE49-F238E27FC236}">
                <a16:creationId xmlns:a16="http://schemas.microsoft.com/office/drawing/2014/main" id="{2CF12FCA-2C70-40B3-B414-F97318046258}"/>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256816" y="2514264"/>
            <a:ext cx="3746337" cy="2151206"/>
          </a:xfrm>
          <a:prstGeom prst="rect">
            <a:avLst/>
          </a:prstGeom>
        </p:spPr>
      </p:pic>
      <p:sp>
        <p:nvSpPr>
          <p:cNvPr id="7" name="Espace réservé du pied de page 6">
            <a:extLst>
              <a:ext uri="{FF2B5EF4-FFF2-40B4-BE49-F238E27FC236}">
                <a16:creationId xmlns:a16="http://schemas.microsoft.com/office/drawing/2014/main" id="{D8D19715-9623-4DFF-8447-5944C0EBBCAE}"/>
              </a:ext>
            </a:extLst>
          </p:cNvPr>
          <p:cNvSpPr>
            <a:spLocks noGrp="1"/>
          </p:cNvSpPr>
          <p:nvPr>
            <p:ph type="ftr" sz="quarter" idx="11"/>
          </p:nvPr>
        </p:nvSpPr>
        <p:spPr>
          <a:xfrm>
            <a:off x="677334" y="6352651"/>
            <a:ext cx="6297612"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Thomas Potin / Benjamin Somon / Julien Villard</a:t>
            </a:r>
          </a:p>
        </p:txBody>
      </p:sp>
      <p:sp>
        <p:nvSpPr>
          <p:cNvPr id="6" name="Espace réservé de la date 5">
            <a:extLst>
              <a:ext uri="{FF2B5EF4-FFF2-40B4-BE49-F238E27FC236}">
                <a16:creationId xmlns:a16="http://schemas.microsoft.com/office/drawing/2014/main" id="{77058B8C-5D3F-4197-BA98-15446B81762B}"/>
              </a:ext>
            </a:extLst>
          </p:cNvPr>
          <p:cNvSpPr>
            <a:spLocks noGrp="1"/>
          </p:cNvSpPr>
          <p:nvPr>
            <p:ph type="dt" sz="half" idx="10"/>
          </p:nvPr>
        </p:nvSpPr>
        <p:spPr>
          <a:xfrm>
            <a:off x="7205133" y="6352651"/>
            <a:ext cx="911939" cy="365125"/>
          </a:xfrm>
        </p:spPr>
        <p:txBody>
          <a:bodyPr vert="horz" lIns="91440" tIns="45720" rIns="91440" bIns="45720" rtlCol="0" anchor="ctr">
            <a:normAutofit/>
          </a:bodyPr>
          <a:lstStyle/>
          <a:p>
            <a:pPr defTabSz="914400">
              <a:spcAft>
                <a:spcPts val="600"/>
              </a:spcAft>
            </a:pPr>
            <a:fld id="{589A3887-919A-4261-A898-45FEC1E2B3A4}" type="datetime1">
              <a:rPr lang="fr-FR" smtClean="0"/>
              <a:t>12/02/2019</a:t>
            </a:fld>
            <a:endParaRPr lang="en-US"/>
          </a:p>
        </p:txBody>
      </p:sp>
      <p:sp>
        <p:nvSpPr>
          <p:cNvPr id="9" name="Espace réservé du numéro de diapositive 8">
            <a:extLst>
              <a:ext uri="{FF2B5EF4-FFF2-40B4-BE49-F238E27FC236}">
                <a16:creationId xmlns:a16="http://schemas.microsoft.com/office/drawing/2014/main" id="{6DA4EFC6-8404-4B99-924C-561E1299EB78}"/>
              </a:ext>
            </a:extLst>
          </p:cNvPr>
          <p:cNvSpPr>
            <a:spLocks noGrp="1"/>
          </p:cNvSpPr>
          <p:nvPr>
            <p:ph type="sldNum" sz="quarter" idx="12"/>
          </p:nvPr>
        </p:nvSpPr>
        <p:spPr>
          <a:xfrm>
            <a:off x="8542023" y="6352651"/>
            <a:ext cx="683339" cy="365125"/>
          </a:xfrm>
        </p:spPr>
        <p:txBody>
          <a:bodyPr vert="horz" lIns="91440" tIns="45720" rIns="91440" bIns="45720" rtlCol="0" anchor="ctr">
            <a:normAutofit/>
          </a:bodyPr>
          <a:lstStyle/>
          <a:p>
            <a:pPr defTabSz="914400">
              <a:spcAft>
                <a:spcPts val="600"/>
              </a:spcAft>
            </a:pPr>
            <a:fld id="{47D97066-5B64-48ED-8863-98BB125B7C1B}" type="slidenum">
              <a:rPr lang="en-US" smtClean="0"/>
              <a:pPr defTabSz="914400">
                <a:spcAft>
                  <a:spcPts val="600"/>
                </a:spcAft>
              </a:pPr>
              <a:t>10</a:t>
            </a:fld>
            <a:endParaRPr lang="en-US"/>
          </a:p>
        </p:txBody>
      </p:sp>
    </p:spTree>
    <p:extLst>
      <p:ext uri="{BB962C8B-B14F-4D97-AF65-F5344CB8AC3E}">
        <p14:creationId xmlns:p14="http://schemas.microsoft.com/office/powerpoint/2010/main" val="3127319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40EC28-2956-4CB6-B98E-98B3415794A4}"/>
              </a:ext>
            </a:extLst>
          </p:cNvPr>
          <p:cNvSpPr>
            <a:spLocks noGrp="1"/>
          </p:cNvSpPr>
          <p:nvPr>
            <p:ph type="title"/>
          </p:nvPr>
        </p:nvSpPr>
        <p:spPr>
          <a:xfrm>
            <a:off x="677334" y="609600"/>
            <a:ext cx="8596668" cy="1320800"/>
          </a:xfrm>
        </p:spPr>
        <p:txBody>
          <a:bodyPr anchor="t">
            <a:normAutofit/>
          </a:bodyPr>
          <a:lstStyle/>
          <a:p>
            <a:r>
              <a:rPr lang="fr-FR"/>
              <a:t>Présentation globale</a:t>
            </a:r>
          </a:p>
        </p:txBody>
      </p:sp>
      <p:sp>
        <p:nvSpPr>
          <p:cNvPr id="6" name="Espace réservé de la date 5">
            <a:extLst>
              <a:ext uri="{FF2B5EF4-FFF2-40B4-BE49-F238E27FC236}">
                <a16:creationId xmlns:a16="http://schemas.microsoft.com/office/drawing/2014/main" id="{76A05CFF-8A03-4D90-9895-9D1390638A8B}"/>
              </a:ext>
            </a:extLst>
          </p:cNvPr>
          <p:cNvSpPr>
            <a:spLocks noGrp="1"/>
          </p:cNvSpPr>
          <p:nvPr>
            <p:ph type="dt" sz="half" idx="10"/>
          </p:nvPr>
        </p:nvSpPr>
        <p:spPr>
          <a:xfrm>
            <a:off x="6679155" y="6041362"/>
            <a:ext cx="1437917" cy="365125"/>
          </a:xfrm>
        </p:spPr>
        <p:txBody>
          <a:bodyPr>
            <a:normAutofit/>
          </a:bodyPr>
          <a:lstStyle/>
          <a:p>
            <a:pPr>
              <a:spcAft>
                <a:spcPts val="600"/>
              </a:spcAft>
            </a:pPr>
            <a:fld id="{81D34D0F-4F6C-4C5F-84F3-32AB05F975E2}" type="datetime1">
              <a:rPr lang="fr-FR" smtClean="0"/>
              <a:t>12/02/2019</a:t>
            </a:fld>
            <a:endParaRPr lang="fr-FR"/>
          </a:p>
        </p:txBody>
      </p:sp>
      <p:sp>
        <p:nvSpPr>
          <p:cNvPr id="7" name="Espace réservé du pied de page 6">
            <a:extLst>
              <a:ext uri="{FF2B5EF4-FFF2-40B4-BE49-F238E27FC236}">
                <a16:creationId xmlns:a16="http://schemas.microsoft.com/office/drawing/2014/main" id="{E7387341-2B47-461E-B189-101B5BF6B1D7}"/>
              </a:ext>
            </a:extLst>
          </p:cNvPr>
          <p:cNvSpPr>
            <a:spLocks noGrp="1"/>
          </p:cNvSpPr>
          <p:nvPr>
            <p:ph type="ftr" sz="quarter" idx="11"/>
          </p:nvPr>
        </p:nvSpPr>
        <p:spPr>
          <a:xfrm>
            <a:off x="677334" y="6041362"/>
            <a:ext cx="6297612" cy="365125"/>
          </a:xfrm>
        </p:spPr>
        <p:txBody>
          <a:bodyPr>
            <a:normAutofit/>
          </a:bodyPr>
          <a:lstStyle/>
          <a:p>
            <a:pPr>
              <a:spcAft>
                <a:spcPts val="600"/>
              </a:spcAft>
            </a:pPr>
            <a:r>
              <a:rPr lang="fr-FR"/>
              <a:t>Thomas Potin / Benjamin Somon / Julien Villard</a:t>
            </a:r>
          </a:p>
        </p:txBody>
      </p:sp>
      <p:sp>
        <p:nvSpPr>
          <p:cNvPr id="9" name="Espace réservé du numéro de diapositive 8">
            <a:extLst>
              <a:ext uri="{FF2B5EF4-FFF2-40B4-BE49-F238E27FC236}">
                <a16:creationId xmlns:a16="http://schemas.microsoft.com/office/drawing/2014/main" id="{C082128C-54CE-408C-85D4-6AEFA69E3E66}"/>
              </a:ext>
            </a:extLst>
          </p:cNvPr>
          <p:cNvSpPr>
            <a:spLocks noGrp="1"/>
          </p:cNvSpPr>
          <p:nvPr>
            <p:ph type="sldNum" sz="quarter" idx="12"/>
          </p:nvPr>
        </p:nvSpPr>
        <p:spPr>
          <a:xfrm>
            <a:off x="8590663" y="6041362"/>
            <a:ext cx="683339" cy="365125"/>
          </a:xfrm>
        </p:spPr>
        <p:txBody>
          <a:bodyPr>
            <a:normAutofit/>
          </a:bodyPr>
          <a:lstStyle/>
          <a:p>
            <a:pPr>
              <a:spcAft>
                <a:spcPts val="600"/>
              </a:spcAft>
            </a:pPr>
            <a:fld id="{47D97066-5B64-48ED-8863-98BB125B7C1B}" type="slidenum">
              <a:rPr lang="fr-FR"/>
              <a:pPr>
                <a:spcAft>
                  <a:spcPts val="600"/>
                </a:spcAft>
              </a:pPr>
              <a:t>11</a:t>
            </a:fld>
            <a:endParaRPr lang="fr-FR"/>
          </a:p>
        </p:txBody>
      </p:sp>
      <p:graphicFrame>
        <p:nvGraphicFramePr>
          <p:cNvPr id="11" name="Espace réservé du contenu 10">
            <a:extLst>
              <a:ext uri="{FF2B5EF4-FFF2-40B4-BE49-F238E27FC236}">
                <a16:creationId xmlns:a16="http://schemas.microsoft.com/office/drawing/2014/main" id="{1948166D-B468-407F-8763-FE62CF6D1307}"/>
              </a:ext>
            </a:extLst>
          </p:cNvPr>
          <p:cNvGraphicFramePr>
            <a:graphicFrameLocks noGrp="1"/>
          </p:cNvGraphicFramePr>
          <p:nvPr>
            <p:ph idx="1"/>
            <p:extLst>
              <p:ext uri="{D42A27DB-BD31-4B8C-83A1-F6EECF244321}">
                <p14:modId xmlns:p14="http://schemas.microsoft.com/office/powerpoint/2010/main" val="2351716438"/>
              </p:ext>
            </p:extLst>
          </p:nvPr>
        </p:nvGraphicFramePr>
        <p:xfrm>
          <a:off x="2466308" y="1812066"/>
          <a:ext cx="5018719" cy="4110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4919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graphicEl>
                                              <a:dgm id="{50BB8D32-22B2-405D-AE06-DAE8DEA0C30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graphicEl>
                                              <a:dgm id="{F92C59AE-AC12-4751-BE08-020C1C9C62FD}"/>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graphicEl>
                                              <a:dgm id="{CAB5778E-3675-4428-BABE-B4ADC0B5153A}"/>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graphicEl>
                                              <a:dgm id="{5356BB4B-79F4-4350-B47A-A6C034F15B0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graphicEl>
                                              <a:dgm id="{DB871541-F985-4069-929A-77054BD9B88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uiExpand="1">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C0F049-A3E3-4C84-8205-AE8129324D92}"/>
              </a:ext>
            </a:extLst>
          </p:cNvPr>
          <p:cNvSpPr>
            <a:spLocks noGrp="1"/>
          </p:cNvSpPr>
          <p:nvPr>
            <p:ph type="title"/>
          </p:nvPr>
        </p:nvSpPr>
        <p:spPr>
          <a:xfrm>
            <a:off x="677334" y="609600"/>
            <a:ext cx="8596668" cy="1320800"/>
          </a:xfrm>
        </p:spPr>
        <p:txBody>
          <a:bodyPr>
            <a:normAutofit/>
          </a:bodyPr>
          <a:lstStyle/>
          <a:p>
            <a:r>
              <a:rPr lang="fr-FR"/>
              <a:t>Focus module 2</a:t>
            </a:r>
          </a:p>
        </p:txBody>
      </p:sp>
      <p:pic>
        <p:nvPicPr>
          <p:cNvPr id="13" name="Image 12">
            <a:extLst>
              <a:ext uri="{FF2B5EF4-FFF2-40B4-BE49-F238E27FC236}">
                <a16:creationId xmlns:a16="http://schemas.microsoft.com/office/drawing/2014/main" id="{7C2CD9D6-0F76-4324-8577-7DF20FD6C5F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05517" y="2159663"/>
            <a:ext cx="2694159" cy="1826549"/>
          </a:xfrm>
          <a:prstGeom prst="rect">
            <a:avLst/>
          </a:prstGeom>
          <a:noFill/>
        </p:spPr>
      </p:pic>
      <p:sp>
        <p:nvSpPr>
          <p:cNvPr id="5" name="Espace réservé du contenu 4">
            <a:extLst>
              <a:ext uri="{FF2B5EF4-FFF2-40B4-BE49-F238E27FC236}">
                <a16:creationId xmlns:a16="http://schemas.microsoft.com/office/drawing/2014/main" id="{620C3095-62D0-4895-ADD8-07C931ADD614}"/>
              </a:ext>
            </a:extLst>
          </p:cNvPr>
          <p:cNvSpPr>
            <a:spLocks noGrp="1"/>
          </p:cNvSpPr>
          <p:nvPr>
            <p:ph idx="1"/>
          </p:nvPr>
        </p:nvSpPr>
        <p:spPr>
          <a:xfrm>
            <a:off x="4056462" y="2160589"/>
            <a:ext cx="5217539" cy="3880773"/>
          </a:xfrm>
        </p:spPr>
        <p:txBody>
          <a:bodyPr>
            <a:normAutofit/>
          </a:bodyPr>
          <a:lstStyle/>
          <a:p>
            <a:r>
              <a:rPr lang="fr-FR"/>
              <a:t>Construire un inventaire de vos ressources</a:t>
            </a:r>
          </a:p>
          <a:p>
            <a:r>
              <a:rPr lang="fr-FR"/>
              <a:t>Réaliser la gestion des tâches administratives et financières</a:t>
            </a:r>
          </a:p>
          <a:p>
            <a:r>
              <a:rPr lang="fr-FR"/>
              <a:t>Gérer le service desk</a:t>
            </a:r>
          </a:p>
          <a:p>
            <a:r>
              <a:rPr lang="fr-FR"/>
              <a:t>Gérer une base de connaissances</a:t>
            </a:r>
          </a:p>
          <a:p>
            <a:endParaRPr lang="fr-FR"/>
          </a:p>
          <a:p>
            <a:r>
              <a:rPr lang="fr-FR"/>
              <a:t>Inventaire matériel et logiciel des postes informatiques</a:t>
            </a:r>
          </a:p>
          <a:p>
            <a:r>
              <a:rPr lang="fr-FR"/>
              <a:t>Déploiement de logiciels sur les postes Windows</a:t>
            </a:r>
          </a:p>
          <a:p>
            <a:endParaRPr lang="fr-FR"/>
          </a:p>
          <a:p>
            <a:endParaRPr lang="fr-FR"/>
          </a:p>
        </p:txBody>
      </p:sp>
      <p:sp>
        <p:nvSpPr>
          <p:cNvPr id="7" name="Espace réservé du pied de page 6">
            <a:extLst>
              <a:ext uri="{FF2B5EF4-FFF2-40B4-BE49-F238E27FC236}">
                <a16:creationId xmlns:a16="http://schemas.microsoft.com/office/drawing/2014/main" id="{7961551F-E420-4DED-ADC8-4128502FFCE3}"/>
              </a:ext>
            </a:extLst>
          </p:cNvPr>
          <p:cNvSpPr>
            <a:spLocks noGrp="1"/>
          </p:cNvSpPr>
          <p:nvPr>
            <p:ph type="ftr" sz="quarter" idx="11"/>
          </p:nvPr>
        </p:nvSpPr>
        <p:spPr>
          <a:xfrm>
            <a:off x="677334" y="6041362"/>
            <a:ext cx="5192560" cy="365125"/>
          </a:xfrm>
        </p:spPr>
        <p:txBody>
          <a:bodyPr>
            <a:normAutofit/>
          </a:bodyPr>
          <a:lstStyle/>
          <a:p>
            <a:pPr>
              <a:spcAft>
                <a:spcPts val="600"/>
              </a:spcAft>
            </a:pPr>
            <a:r>
              <a:rPr lang="fr-FR"/>
              <a:t>Thomas Potin / Benjamin Somon / Julien Villard</a:t>
            </a:r>
          </a:p>
        </p:txBody>
      </p:sp>
      <p:pic>
        <p:nvPicPr>
          <p:cNvPr id="14" name="Image 13">
            <a:extLst>
              <a:ext uri="{FF2B5EF4-FFF2-40B4-BE49-F238E27FC236}">
                <a16:creationId xmlns:a16="http://schemas.microsoft.com/office/drawing/2014/main" id="{D5E28FB3-524C-4B81-B4C3-B5ACFCBB86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334" y="4537362"/>
            <a:ext cx="3150527" cy="1181448"/>
          </a:xfrm>
          <a:prstGeom prst="rect">
            <a:avLst/>
          </a:prstGeom>
          <a:noFill/>
        </p:spPr>
      </p:pic>
      <p:sp>
        <p:nvSpPr>
          <p:cNvPr id="6" name="Espace réservé de la date 5">
            <a:extLst>
              <a:ext uri="{FF2B5EF4-FFF2-40B4-BE49-F238E27FC236}">
                <a16:creationId xmlns:a16="http://schemas.microsoft.com/office/drawing/2014/main" id="{519391DC-6CF0-40DB-9106-2111389C4063}"/>
              </a:ext>
            </a:extLst>
          </p:cNvPr>
          <p:cNvSpPr>
            <a:spLocks noGrp="1"/>
          </p:cNvSpPr>
          <p:nvPr>
            <p:ph type="dt" sz="half" idx="10"/>
          </p:nvPr>
        </p:nvSpPr>
        <p:spPr>
          <a:xfrm>
            <a:off x="6098497" y="6041362"/>
            <a:ext cx="2018576" cy="365125"/>
          </a:xfrm>
        </p:spPr>
        <p:txBody>
          <a:bodyPr>
            <a:normAutofit/>
          </a:bodyPr>
          <a:lstStyle/>
          <a:p>
            <a:pPr>
              <a:spcAft>
                <a:spcPts val="600"/>
              </a:spcAft>
            </a:pPr>
            <a:fld id="{D56882D5-EC6D-4936-8A37-F02FA03C124B}" type="datetime1">
              <a:rPr lang="fr-FR" smtClean="0"/>
              <a:t>12/02/2019</a:t>
            </a:fld>
            <a:endParaRPr lang="fr-FR"/>
          </a:p>
        </p:txBody>
      </p:sp>
      <p:sp>
        <p:nvSpPr>
          <p:cNvPr id="9" name="Espace réservé du numéro de diapositive 8">
            <a:extLst>
              <a:ext uri="{FF2B5EF4-FFF2-40B4-BE49-F238E27FC236}">
                <a16:creationId xmlns:a16="http://schemas.microsoft.com/office/drawing/2014/main" id="{3B6E5E40-B939-4CBE-8C4C-37D72DE5F7FB}"/>
              </a:ext>
            </a:extLst>
          </p:cNvPr>
          <p:cNvSpPr>
            <a:spLocks noGrp="1"/>
          </p:cNvSpPr>
          <p:nvPr>
            <p:ph type="sldNum" sz="quarter" idx="12"/>
          </p:nvPr>
        </p:nvSpPr>
        <p:spPr>
          <a:xfrm>
            <a:off x="8590663" y="6041362"/>
            <a:ext cx="683339" cy="365125"/>
          </a:xfrm>
        </p:spPr>
        <p:txBody>
          <a:bodyPr>
            <a:normAutofit/>
          </a:bodyPr>
          <a:lstStyle/>
          <a:p>
            <a:pPr>
              <a:spcAft>
                <a:spcPts val="600"/>
              </a:spcAft>
            </a:pPr>
            <a:fld id="{47D97066-5B64-48ED-8863-98BB125B7C1B}" type="slidenum">
              <a:rPr lang="fr-FR" smtClean="0"/>
              <a:pPr>
                <a:spcAft>
                  <a:spcPts val="600"/>
                </a:spcAft>
              </a:pPr>
              <a:t>12</a:t>
            </a:fld>
            <a:endParaRPr lang="fr-FR"/>
          </a:p>
        </p:txBody>
      </p:sp>
    </p:spTree>
    <p:extLst>
      <p:ext uri="{BB962C8B-B14F-4D97-AF65-F5344CB8AC3E}">
        <p14:creationId xmlns:p14="http://schemas.microsoft.com/office/powerpoint/2010/main" val="46343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7" name="Group 16">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8" name="Straight Connector 17">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4BB684C3-CB22-490F-BDCF-048DAC13B901}"/>
              </a:ext>
            </a:extLst>
          </p:cNvPr>
          <p:cNvSpPr>
            <a:spLocks noGrp="1"/>
          </p:cNvSpPr>
          <p:nvPr>
            <p:ph type="title"/>
          </p:nvPr>
        </p:nvSpPr>
        <p:spPr>
          <a:xfrm>
            <a:off x="7101127" y="1331746"/>
            <a:ext cx="3497565" cy="3002662"/>
          </a:xfrm>
        </p:spPr>
        <p:txBody>
          <a:bodyPr vert="horz" lIns="91440" tIns="45720" rIns="91440" bIns="45720" rtlCol="0" anchor="b">
            <a:normAutofit/>
          </a:bodyPr>
          <a:lstStyle/>
          <a:p>
            <a:r>
              <a:rPr lang="en-US" sz="4400" kern="1200">
                <a:solidFill>
                  <a:schemeClr val="accent1"/>
                </a:solidFill>
                <a:latin typeface="+mj-lt"/>
                <a:ea typeface="+mj-ea"/>
                <a:cs typeface="+mj-cs"/>
              </a:rPr>
              <a:t>Focus module 3</a:t>
            </a:r>
          </a:p>
        </p:txBody>
      </p:sp>
      <p:sp>
        <p:nvSpPr>
          <p:cNvPr id="48" name="Isosceles Triangle 28">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2" name="Espace réservé du contenu 11">
            <a:extLst>
              <a:ext uri="{FF2B5EF4-FFF2-40B4-BE49-F238E27FC236}">
                <a16:creationId xmlns:a16="http://schemas.microsoft.com/office/drawing/2014/main" id="{101F6CAF-E2C4-4AF0-AD4A-C238514F85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53" y="363634"/>
            <a:ext cx="5794736" cy="5794736"/>
          </a:xfrm>
          <a:prstGeom prst="rect">
            <a:avLst/>
          </a:prstGeom>
        </p:spPr>
      </p:pic>
      <p:sp>
        <p:nvSpPr>
          <p:cNvPr id="7" name="Espace réservé du pied de page 6">
            <a:extLst>
              <a:ext uri="{FF2B5EF4-FFF2-40B4-BE49-F238E27FC236}">
                <a16:creationId xmlns:a16="http://schemas.microsoft.com/office/drawing/2014/main" id="{69580E28-6D4D-4A60-85DA-88B21387498D}"/>
              </a:ext>
            </a:extLst>
          </p:cNvPr>
          <p:cNvSpPr>
            <a:spLocks noGrp="1"/>
          </p:cNvSpPr>
          <p:nvPr>
            <p:ph type="ftr" sz="quarter" idx="11"/>
          </p:nvPr>
        </p:nvSpPr>
        <p:spPr>
          <a:xfrm>
            <a:off x="677334" y="6041362"/>
            <a:ext cx="6297612"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Thomas Potin / Benjamin Somon / Julien Villard</a:t>
            </a:r>
          </a:p>
        </p:txBody>
      </p:sp>
      <p:sp>
        <p:nvSpPr>
          <p:cNvPr id="6" name="Espace réservé de la date 5">
            <a:extLst>
              <a:ext uri="{FF2B5EF4-FFF2-40B4-BE49-F238E27FC236}">
                <a16:creationId xmlns:a16="http://schemas.microsoft.com/office/drawing/2014/main" id="{EF7F3457-0206-4C72-9DD8-72B0980B3EAC}"/>
              </a:ext>
            </a:extLst>
          </p:cNvPr>
          <p:cNvSpPr>
            <a:spLocks noGrp="1"/>
          </p:cNvSpPr>
          <p:nvPr>
            <p:ph type="dt" sz="half" idx="10"/>
          </p:nvPr>
        </p:nvSpPr>
        <p:spPr>
          <a:xfrm>
            <a:off x="7205133" y="6041362"/>
            <a:ext cx="911939" cy="365125"/>
          </a:xfrm>
        </p:spPr>
        <p:txBody>
          <a:bodyPr vert="horz" lIns="91440" tIns="45720" rIns="91440" bIns="45720" rtlCol="0" anchor="ctr">
            <a:normAutofit/>
          </a:bodyPr>
          <a:lstStyle/>
          <a:p>
            <a:pPr defTabSz="914400">
              <a:spcAft>
                <a:spcPts val="600"/>
              </a:spcAft>
            </a:pPr>
            <a:fld id="{D490F0EA-F413-483C-A1DC-DF05689F1F88}" type="datetime1">
              <a:rPr lang="fr-FR" smtClean="0"/>
              <a:t>12/02/2019</a:t>
            </a:fld>
            <a:endParaRPr lang="en-US"/>
          </a:p>
        </p:txBody>
      </p:sp>
      <p:sp>
        <p:nvSpPr>
          <p:cNvPr id="9" name="Espace réservé du numéro de diapositive 8">
            <a:extLst>
              <a:ext uri="{FF2B5EF4-FFF2-40B4-BE49-F238E27FC236}">
                <a16:creationId xmlns:a16="http://schemas.microsoft.com/office/drawing/2014/main" id="{035D87C5-63F1-4A54-8A5B-25F228AA488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47D97066-5B64-48ED-8863-98BB125B7C1B}" type="slidenum">
              <a:rPr lang="en-US" smtClean="0"/>
              <a:pPr defTabSz="914400">
                <a:spcAft>
                  <a:spcPts val="600"/>
                </a:spcAft>
              </a:pPr>
              <a:t>13</a:t>
            </a:fld>
            <a:endParaRPr lang="en-US"/>
          </a:p>
        </p:txBody>
      </p:sp>
    </p:spTree>
    <p:extLst>
      <p:ext uri="{BB962C8B-B14F-4D97-AF65-F5344CB8AC3E}">
        <p14:creationId xmlns:p14="http://schemas.microsoft.com/office/powerpoint/2010/main" val="3143523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B684C3-CB22-490F-BDCF-048DAC13B901}"/>
              </a:ext>
            </a:extLst>
          </p:cNvPr>
          <p:cNvSpPr>
            <a:spLocks noGrp="1"/>
          </p:cNvSpPr>
          <p:nvPr>
            <p:ph type="title"/>
          </p:nvPr>
        </p:nvSpPr>
        <p:spPr>
          <a:xfrm>
            <a:off x="677334" y="609600"/>
            <a:ext cx="8596668" cy="1320800"/>
          </a:xfrm>
        </p:spPr>
        <p:txBody>
          <a:bodyPr>
            <a:normAutofit/>
          </a:bodyPr>
          <a:lstStyle/>
          <a:p>
            <a:r>
              <a:rPr lang="fr-FR"/>
              <a:t>Adéquation</a:t>
            </a:r>
            <a:br>
              <a:rPr lang="fr-FR"/>
            </a:br>
            <a:r>
              <a:rPr lang="fr-FR"/>
              <a:t>besoin / solution</a:t>
            </a:r>
          </a:p>
        </p:txBody>
      </p:sp>
      <p:sp>
        <p:nvSpPr>
          <p:cNvPr id="7" name="Espace réservé du pied de page 6">
            <a:extLst>
              <a:ext uri="{FF2B5EF4-FFF2-40B4-BE49-F238E27FC236}">
                <a16:creationId xmlns:a16="http://schemas.microsoft.com/office/drawing/2014/main" id="{69580E28-6D4D-4A60-85DA-88B21387498D}"/>
              </a:ext>
            </a:extLst>
          </p:cNvPr>
          <p:cNvSpPr>
            <a:spLocks noGrp="1"/>
          </p:cNvSpPr>
          <p:nvPr>
            <p:ph type="ftr" sz="quarter" idx="11"/>
          </p:nvPr>
        </p:nvSpPr>
        <p:spPr>
          <a:xfrm>
            <a:off x="677334" y="6041362"/>
            <a:ext cx="6297612" cy="365125"/>
          </a:xfrm>
        </p:spPr>
        <p:txBody>
          <a:bodyPr>
            <a:normAutofit/>
          </a:bodyPr>
          <a:lstStyle/>
          <a:p>
            <a:pPr>
              <a:spcAft>
                <a:spcPts val="600"/>
              </a:spcAft>
            </a:pPr>
            <a:r>
              <a:rPr lang="fr-FR"/>
              <a:t>Thomas Potin / Benjamin Somon / Julien Villard</a:t>
            </a:r>
          </a:p>
        </p:txBody>
      </p:sp>
      <p:sp>
        <p:nvSpPr>
          <p:cNvPr id="6" name="Espace réservé de la date 5">
            <a:extLst>
              <a:ext uri="{FF2B5EF4-FFF2-40B4-BE49-F238E27FC236}">
                <a16:creationId xmlns:a16="http://schemas.microsoft.com/office/drawing/2014/main" id="{EF7F3457-0206-4C72-9DD8-72B0980B3EAC}"/>
              </a:ext>
            </a:extLst>
          </p:cNvPr>
          <p:cNvSpPr>
            <a:spLocks noGrp="1"/>
          </p:cNvSpPr>
          <p:nvPr>
            <p:ph type="dt" sz="half" idx="10"/>
          </p:nvPr>
        </p:nvSpPr>
        <p:spPr>
          <a:xfrm>
            <a:off x="7205133" y="6041362"/>
            <a:ext cx="911939" cy="365125"/>
          </a:xfrm>
        </p:spPr>
        <p:txBody>
          <a:bodyPr>
            <a:normAutofit/>
          </a:bodyPr>
          <a:lstStyle/>
          <a:p>
            <a:pPr>
              <a:spcAft>
                <a:spcPts val="600"/>
              </a:spcAft>
            </a:pPr>
            <a:fld id="{4A559FD2-3699-4F29-BF99-280806A57243}" type="datetime1">
              <a:rPr lang="fr-FR" smtClean="0"/>
              <a:t>12/02/2019</a:t>
            </a:fld>
            <a:endParaRPr lang="fr-FR"/>
          </a:p>
        </p:txBody>
      </p:sp>
      <p:sp>
        <p:nvSpPr>
          <p:cNvPr id="9" name="Espace réservé du numéro de diapositive 8">
            <a:extLst>
              <a:ext uri="{FF2B5EF4-FFF2-40B4-BE49-F238E27FC236}">
                <a16:creationId xmlns:a16="http://schemas.microsoft.com/office/drawing/2014/main" id="{035D87C5-63F1-4A54-8A5B-25F228AA4884}"/>
              </a:ext>
            </a:extLst>
          </p:cNvPr>
          <p:cNvSpPr>
            <a:spLocks noGrp="1"/>
          </p:cNvSpPr>
          <p:nvPr>
            <p:ph type="sldNum" sz="quarter" idx="12"/>
          </p:nvPr>
        </p:nvSpPr>
        <p:spPr>
          <a:xfrm>
            <a:off x="8590663" y="6041362"/>
            <a:ext cx="683339" cy="365125"/>
          </a:xfrm>
        </p:spPr>
        <p:txBody>
          <a:bodyPr>
            <a:normAutofit/>
          </a:bodyPr>
          <a:lstStyle/>
          <a:p>
            <a:pPr>
              <a:spcAft>
                <a:spcPts val="600"/>
              </a:spcAft>
            </a:pPr>
            <a:fld id="{47D97066-5B64-48ED-8863-98BB125B7C1B}" type="slidenum">
              <a:rPr lang="fr-FR" smtClean="0"/>
              <a:pPr>
                <a:spcAft>
                  <a:spcPts val="600"/>
                </a:spcAft>
              </a:pPr>
              <a:t>14</a:t>
            </a:fld>
            <a:endParaRPr lang="fr-FR"/>
          </a:p>
        </p:txBody>
      </p:sp>
      <p:graphicFrame>
        <p:nvGraphicFramePr>
          <p:cNvPr id="63" name="Espace réservé du contenu 62">
            <a:extLst>
              <a:ext uri="{FF2B5EF4-FFF2-40B4-BE49-F238E27FC236}">
                <a16:creationId xmlns:a16="http://schemas.microsoft.com/office/drawing/2014/main" id="{2CEEA4E4-F859-4C29-8AC9-4413A949547D}"/>
              </a:ext>
            </a:extLst>
          </p:cNvPr>
          <p:cNvGraphicFramePr>
            <a:graphicFrameLocks noGrp="1"/>
          </p:cNvGraphicFramePr>
          <p:nvPr>
            <p:ph idx="1"/>
            <p:extLst>
              <p:ext uri="{D42A27DB-BD31-4B8C-83A1-F6EECF244321}">
                <p14:modId xmlns:p14="http://schemas.microsoft.com/office/powerpoint/2010/main" val="541719948"/>
              </p:ext>
            </p:extLst>
          </p:nvPr>
        </p:nvGraphicFramePr>
        <p:xfrm>
          <a:off x="677334" y="1930400"/>
          <a:ext cx="7877713" cy="4111627"/>
        </p:xfrm>
        <a:graphic>
          <a:graphicData uri="http://schemas.openxmlformats.org/drawingml/2006/table">
            <a:tbl>
              <a:tblPr firstRow="1" firstCol="1" bandRow="1">
                <a:tableStyleId>{0E3FDE45-AF77-4B5C-9715-49D594BDF05E}</a:tableStyleId>
              </a:tblPr>
              <a:tblGrid>
                <a:gridCol w="3966758">
                  <a:extLst>
                    <a:ext uri="{9D8B030D-6E8A-4147-A177-3AD203B41FA5}">
                      <a16:colId xmlns:a16="http://schemas.microsoft.com/office/drawing/2014/main" val="2618516137"/>
                    </a:ext>
                  </a:extLst>
                </a:gridCol>
                <a:gridCol w="782191">
                  <a:extLst>
                    <a:ext uri="{9D8B030D-6E8A-4147-A177-3AD203B41FA5}">
                      <a16:colId xmlns:a16="http://schemas.microsoft.com/office/drawing/2014/main" val="1020363948"/>
                    </a:ext>
                  </a:extLst>
                </a:gridCol>
                <a:gridCol w="782191">
                  <a:extLst>
                    <a:ext uri="{9D8B030D-6E8A-4147-A177-3AD203B41FA5}">
                      <a16:colId xmlns:a16="http://schemas.microsoft.com/office/drawing/2014/main" val="3533453312"/>
                    </a:ext>
                  </a:extLst>
                </a:gridCol>
                <a:gridCol w="782191">
                  <a:extLst>
                    <a:ext uri="{9D8B030D-6E8A-4147-A177-3AD203B41FA5}">
                      <a16:colId xmlns:a16="http://schemas.microsoft.com/office/drawing/2014/main" val="891158759"/>
                    </a:ext>
                  </a:extLst>
                </a:gridCol>
                <a:gridCol w="782191">
                  <a:extLst>
                    <a:ext uri="{9D8B030D-6E8A-4147-A177-3AD203B41FA5}">
                      <a16:colId xmlns:a16="http://schemas.microsoft.com/office/drawing/2014/main" val="1594266702"/>
                    </a:ext>
                  </a:extLst>
                </a:gridCol>
                <a:gridCol w="782191">
                  <a:extLst>
                    <a:ext uri="{9D8B030D-6E8A-4147-A177-3AD203B41FA5}">
                      <a16:colId xmlns:a16="http://schemas.microsoft.com/office/drawing/2014/main" val="1801200068"/>
                    </a:ext>
                  </a:extLst>
                </a:gridCol>
              </a:tblGrid>
              <a:tr h="212203">
                <a:tc>
                  <a:txBody>
                    <a:bodyPr/>
                    <a:lstStyle/>
                    <a:p>
                      <a:pPr algn="ctr">
                        <a:lnSpc>
                          <a:spcPct val="107000"/>
                        </a:lnSpc>
                        <a:spcAft>
                          <a:spcPts val="0"/>
                        </a:spcAft>
                      </a:pPr>
                      <a:r>
                        <a:rPr lang="fr-FR" sz="1100">
                          <a:effectLst/>
                        </a:rPr>
                        <a:t>Fonction Principale</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1100">
                          <a:effectLst/>
                        </a:rPr>
                        <a:t>Module 1</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tc>
                <a:tc>
                  <a:txBody>
                    <a:bodyPr/>
                    <a:lstStyle/>
                    <a:p>
                      <a:pPr algn="ctr">
                        <a:lnSpc>
                          <a:spcPct val="107000"/>
                        </a:lnSpc>
                        <a:spcAft>
                          <a:spcPts val="0"/>
                        </a:spcAft>
                      </a:pPr>
                      <a:r>
                        <a:rPr lang="fr-FR" sz="1100">
                          <a:effectLst/>
                        </a:rPr>
                        <a:t>Module 2</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tc>
                <a:tc>
                  <a:txBody>
                    <a:bodyPr/>
                    <a:lstStyle/>
                    <a:p>
                      <a:pPr algn="ctr">
                        <a:lnSpc>
                          <a:spcPct val="107000"/>
                        </a:lnSpc>
                        <a:spcAft>
                          <a:spcPts val="0"/>
                        </a:spcAft>
                      </a:pPr>
                      <a:r>
                        <a:rPr lang="fr-FR" sz="1100">
                          <a:effectLst/>
                        </a:rPr>
                        <a:t>Module 3</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tc>
                <a:tc>
                  <a:txBody>
                    <a:bodyPr/>
                    <a:lstStyle/>
                    <a:p>
                      <a:pPr algn="ctr">
                        <a:lnSpc>
                          <a:spcPct val="107000"/>
                        </a:lnSpc>
                        <a:spcAft>
                          <a:spcPts val="0"/>
                        </a:spcAft>
                      </a:pPr>
                      <a:r>
                        <a:rPr lang="fr-FR" sz="1100">
                          <a:effectLst/>
                        </a:rPr>
                        <a:t>Module 4</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tc>
                <a:tc>
                  <a:txBody>
                    <a:bodyPr/>
                    <a:lstStyle/>
                    <a:p>
                      <a:pPr algn="ctr">
                        <a:lnSpc>
                          <a:spcPct val="107000"/>
                        </a:lnSpc>
                        <a:spcAft>
                          <a:spcPts val="0"/>
                        </a:spcAft>
                      </a:pPr>
                      <a:r>
                        <a:rPr lang="fr-FR" sz="1100">
                          <a:effectLst/>
                        </a:rPr>
                        <a:t>Module 5</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tc>
                <a:extLst>
                  <a:ext uri="{0D108BD9-81ED-4DB2-BD59-A6C34878D82A}">
                    <a16:rowId xmlns:a16="http://schemas.microsoft.com/office/drawing/2014/main" val="347238394"/>
                  </a:ext>
                </a:extLst>
              </a:tr>
              <a:tr h="583588">
                <a:tc>
                  <a:txBody>
                    <a:bodyPr/>
                    <a:lstStyle/>
                    <a:p>
                      <a:pPr algn="l">
                        <a:lnSpc>
                          <a:spcPct val="107000"/>
                        </a:lnSpc>
                        <a:spcAft>
                          <a:spcPts val="0"/>
                        </a:spcAft>
                      </a:pPr>
                      <a:r>
                        <a:rPr lang="fr-FR" sz="1100">
                          <a:effectLst/>
                        </a:rPr>
                        <a:t>FP01</a:t>
                      </a:r>
                      <a:endParaRPr lang="fr-FR" sz="900">
                        <a:effectLst/>
                      </a:endParaRPr>
                    </a:p>
                    <a:p>
                      <a:pPr algn="just">
                        <a:lnSpc>
                          <a:spcPct val="107000"/>
                        </a:lnSpc>
                        <a:spcAft>
                          <a:spcPts val="0"/>
                        </a:spcAft>
                      </a:pPr>
                      <a:r>
                        <a:rPr lang="fr-FR" sz="1100">
                          <a:effectLst/>
                        </a:rPr>
                        <a:t>Le système doit permettre au Service Informatique (SI) de gérer le parc informatique</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tc>
                <a:tc>
                  <a:txBody>
                    <a:bodyPr/>
                    <a:lstStyle/>
                    <a:p>
                      <a:pPr algn="ctr">
                        <a:lnSpc>
                          <a:spcPct val="107000"/>
                        </a:lnSpc>
                        <a:spcAft>
                          <a:spcPts val="0"/>
                        </a:spcAft>
                      </a:pPr>
                      <a:r>
                        <a:rPr lang="fr-FR" sz="900">
                          <a:effectLst/>
                        </a:rPr>
                        <a:t>X</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X</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X</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X</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 </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extLst>
                  <a:ext uri="{0D108BD9-81ED-4DB2-BD59-A6C34878D82A}">
                    <a16:rowId xmlns:a16="http://schemas.microsoft.com/office/drawing/2014/main" val="2543643484"/>
                  </a:ext>
                </a:extLst>
              </a:tr>
              <a:tr h="583588">
                <a:tc>
                  <a:txBody>
                    <a:bodyPr/>
                    <a:lstStyle/>
                    <a:p>
                      <a:pPr algn="l">
                        <a:lnSpc>
                          <a:spcPct val="107000"/>
                        </a:lnSpc>
                        <a:spcAft>
                          <a:spcPts val="0"/>
                        </a:spcAft>
                      </a:pPr>
                      <a:r>
                        <a:rPr lang="fr-FR" sz="1100">
                          <a:effectLst/>
                        </a:rPr>
                        <a:t>FP02</a:t>
                      </a:r>
                      <a:endParaRPr lang="fr-FR" sz="900">
                        <a:effectLst/>
                      </a:endParaRPr>
                    </a:p>
                    <a:p>
                      <a:pPr algn="just">
                        <a:lnSpc>
                          <a:spcPct val="107000"/>
                        </a:lnSpc>
                        <a:spcAft>
                          <a:spcPts val="0"/>
                        </a:spcAft>
                      </a:pPr>
                      <a:r>
                        <a:rPr lang="fr-FR" sz="1100">
                          <a:effectLst/>
                        </a:rPr>
                        <a:t>Le système doit permettre au SI de gérer les contrats de maintenance</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tc>
                <a:tc>
                  <a:txBody>
                    <a:bodyPr/>
                    <a:lstStyle/>
                    <a:p>
                      <a:pPr algn="ctr">
                        <a:lnSpc>
                          <a:spcPct val="107000"/>
                        </a:lnSpc>
                        <a:spcAft>
                          <a:spcPts val="0"/>
                        </a:spcAft>
                      </a:pPr>
                      <a:r>
                        <a:rPr lang="fr-FR" sz="900">
                          <a:effectLst/>
                        </a:rPr>
                        <a:t> </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X</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 </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 </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 </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extLst>
                  <a:ext uri="{0D108BD9-81ED-4DB2-BD59-A6C34878D82A}">
                    <a16:rowId xmlns:a16="http://schemas.microsoft.com/office/drawing/2014/main" val="4228427686"/>
                  </a:ext>
                </a:extLst>
              </a:tr>
              <a:tr h="397896">
                <a:tc>
                  <a:txBody>
                    <a:bodyPr/>
                    <a:lstStyle/>
                    <a:p>
                      <a:pPr algn="l">
                        <a:lnSpc>
                          <a:spcPct val="107000"/>
                        </a:lnSpc>
                        <a:spcAft>
                          <a:spcPts val="0"/>
                        </a:spcAft>
                      </a:pPr>
                      <a:r>
                        <a:rPr lang="fr-FR" sz="1100">
                          <a:effectLst/>
                        </a:rPr>
                        <a:t>FP03</a:t>
                      </a:r>
                      <a:endParaRPr lang="fr-FR" sz="900">
                        <a:effectLst/>
                      </a:endParaRPr>
                    </a:p>
                    <a:p>
                      <a:pPr algn="just">
                        <a:lnSpc>
                          <a:spcPct val="107000"/>
                        </a:lnSpc>
                        <a:spcAft>
                          <a:spcPts val="0"/>
                        </a:spcAft>
                      </a:pPr>
                      <a:r>
                        <a:rPr lang="fr-FR" sz="1100">
                          <a:effectLst/>
                        </a:rPr>
                        <a:t>Le système doit permettre au SI de gérer les incidents</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tc>
                <a:tc>
                  <a:txBody>
                    <a:bodyPr/>
                    <a:lstStyle/>
                    <a:p>
                      <a:pPr algn="ctr">
                        <a:lnSpc>
                          <a:spcPct val="107000"/>
                        </a:lnSpc>
                        <a:spcAft>
                          <a:spcPts val="0"/>
                        </a:spcAft>
                      </a:pPr>
                      <a:r>
                        <a:rPr lang="fr-FR" sz="900">
                          <a:effectLst/>
                        </a:rPr>
                        <a:t> </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X</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X</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 </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 </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extLst>
                  <a:ext uri="{0D108BD9-81ED-4DB2-BD59-A6C34878D82A}">
                    <a16:rowId xmlns:a16="http://schemas.microsoft.com/office/drawing/2014/main" val="577466540"/>
                  </a:ext>
                </a:extLst>
              </a:tr>
              <a:tr h="583588">
                <a:tc>
                  <a:txBody>
                    <a:bodyPr/>
                    <a:lstStyle/>
                    <a:p>
                      <a:pPr algn="l">
                        <a:lnSpc>
                          <a:spcPct val="107000"/>
                        </a:lnSpc>
                        <a:spcAft>
                          <a:spcPts val="0"/>
                        </a:spcAft>
                      </a:pPr>
                      <a:r>
                        <a:rPr lang="fr-FR" sz="1100">
                          <a:effectLst/>
                        </a:rPr>
                        <a:t>FP04</a:t>
                      </a:r>
                      <a:endParaRPr lang="fr-FR" sz="900">
                        <a:effectLst/>
                      </a:endParaRPr>
                    </a:p>
                    <a:p>
                      <a:pPr algn="just">
                        <a:lnSpc>
                          <a:spcPct val="107000"/>
                        </a:lnSpc>
                        <a:spcAft>
                          <a:spcPts val="0"/>
                        </a:spcAft>
                      </a:pPr>
                      <a:r>
                        <a:rPr lang="fr-FR" sz="1100">
                          <a:effectLst/>
                        </a:rPr>
                        <a:t>Le système doit permettre au SI de gérer la base de connaissance</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tc>
                <a:tc>
                  <a:txBody>
                    <a:bodyPr/>
                    <a:lstStyle/>
                    <a:p>
                      <a:pPr algn="ctr">
                        <a:lnSpc>
                          <a:spcPct val="107000"/>
                        </a:lnSpc>
                        <a:spcAft>
                          <a:spcPts val="0"/>
                        </a:spcAft>
                      </a:pPr>
                      <a:r>
                        <a:rPr lang="fr-FR" sz="900">
                          <a:effectLst/>
                        </a:rPr>
                        <a:t> </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X</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X</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 </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 </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extLst>
                  <a:ext uri="{0D108BD9-81ED-4DB2-BD59-A6C34878D82A}">
                    <a16:rowId xmlns:a16="http://schemas.microsoft.com/office/drawing/2014/main" val="2638192019"/>
                  </a:ext>
                </a:extLst>
              </a:tr>
              <a:tr h="583588">
                <a:tc>
                  <a:txBody>
                    <a:bodyPr/>
                    <a:lstStyle/>
                    <a:p>
                      <a:pPr algn="l">
                        <a:lnSpc>
                          <a:spcPct val="107000"/>
                        </a:lnSpc>
                        <a:spcAft>
                          <a:spcPts val="0"/>
                        </a:spcAft>
                      </a:pPr>
                      <a:r>
                        <a:rPr lang="fr-FR" sz="1100">
                          <a:effectLst/>
                        </a:rPr>
                        <a:t>FP05</a:t>
                      </a:r>
                      <a:endParaRPr lang="fr-FR" sz="900">
                        <a:effectLst/>
                      </a:endParaRPr>
                    </a:p>
                    <a:p>
                      <a:pPr algn="just">
                        <a:lnSpc>
                          <a:spcPct val="107000"/>
                        </a:lnSpc>
                        <a:spcAft>
                          <a:spcPts val="0"/>
                        </a:spcAft>
                      </a:pPr>
                      <a:r>
                        <a:rPr lang="fr-FR" sz="1100">
                          <a:effectLst/>
                        </a:rPr>
                        <a:t>Le système doit permettre au SI de garantir la sécurité des données</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tc>
                <a:tc>
                  <a:txBody>
                    <a:bodyPr/>
                    <a:lstStyle/>
                    <a:p>
                      <a:pPr algn="ctr">
                        <a:lnSpc>
                          <a:spcPct val="107000"/>
                        </a:lnSpc>
                        <a:spcAft>
                          <a:spcPts val="0"/>
                        </a:spcAft>
                      </a:pPr>
                      <a:r>
                        <a:rPr lang="fr-FR" sz="900">
                          <a:effectLst/>
                        </a:rPr>
                        <a:t>X</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 </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X</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 </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 </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extLst>
                  <a:ext uri="{0D108BD9-81ED-4DB2-BD59-A6C34878D82A}">
                    <a16:rowId xmlns:a16="http://schemas.microsoft.com/office/drawing/2014/main" val="181079137"/>
                  </a:ext>
                </a:extLst>
              </a:tr>
              <a:tr h="583588">
                <a:tc>
                  <a:txBody>
                    <a:bodyPr/>
                    <a:lstStyle/>
                    <a:p>
                      <a:pPr algn="l">
                        <a:lnSpc>
                          <a:spcPct val="107000"/>
                        </a:lnSpc>
                        <a:spcAft>
                          <a:spcPts val="0"/>
                        </a:spcAft>
                      </a:pPr>
                      <a:r>
                        <a:rPr lang="fr-FR" sz="1100">
                          <a:effectLst/>
                        </a:rPr>
                        <a:t>FP06</a:t>
                      </a:r>
                      <a:endParaRPr lang="fr-FR" sz="900">
                        <a:effectLst/>
                      </a:endParaRPr>
                    </a:p>
                    <a:p>
                      <a:pPr algn="just">
                        <a:lnSpc>
                          <a:spcPct val="107000"/>
                        </a:lnSpc>
                        <a:spcAft>
                          <a:spcPts val="0"/>
                        </a:spcAft>
                      </a:pPr>
                      <a:r>
                        <a:rPr lang="fr-FR" sz="1100">
                          <a:effectLst/>
                        </a:rPr>
                        <a:t>Le système doit permettre au SI d’assurer une continuité de services</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tc>
                <a:tc>
                  <a:txBody>
                    <a:bodyPr/>
                    <a:lstStyle/>
                    <a:p>
                      <a:pPr algn="ctr">
                        <a:lnSpc>
                          <a:spcPct val="107000"/>
                        </a:lnSpc>
                        <a:spcAft>
                          <a:spcPts val="0"/>
                        </a:spcAft>
                      </a:pPr>
                      <a:r>
                        <a:rPr lang="fr-FR" sz="900">
                          <a:effectLst/>
                        </a:rPr>
                        <a:t>X</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 </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X</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X</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X</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extLst>
                  <a:ext uri="{0D108BD9-81ED-4DB2-BD59-A6C34878D82A}">
                    <a16:rowId xmlns:a16="http://schemas.microsoft.com/office/drawing/2014/main" val="1935243624"/>
                  </a:ext>
                </a:extLst>
              </a:tr>
              <a:tr h="583588">
                <a:tc>
                  <a:txBody>
                    <a:bodyPr/>
                    <a:lstStyle/>
                    <a:p>
                      <a:pPr algn="l">
                        <a:lnSpc>
                          <a:spcPct val="107000"/>
                        </a:lnSpc>
                        <a:spcAft>
                          <a:spcPts val="0"/>
                        </a:spcAft>
                      </a:pPr>
                      <a:r>
                        <a:rPr lang="fr-FR" sz="1100">
                          <a:effectLst/>
                        </a:rPr>
                        <a:t>FP07</a:t>
                      </a:r>
                      <a:endParaRPr lang="fr-FR" sz="900">
                        <a:effectLst/>
                      </a:endParaRPr>
                    </a:p>
                    <a:p>
                      <a:pPr algn="just">
                        <a:lnSpc>
                          <a:spcPct val="107000"/>
                        </a:lnSpc>
                        <a:spcAft>
                          <a:spcPts val="0"/>
                        </a:spcAft>
                      </a:pPr>
                      <a:r>
                        <a:rPr lang="fr-FR" sz="1100">
                          <a:effectLst/>
                        </a:rPr>
                        <a:t>Le système doit permettre au SI de garantir le respect des normes environnementales</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tc>
                <a:tc>
                  <a:txBody>
                    <a:bodyPr/>
                    <a:lstStyle/>
                    <a:p>
                      <a:pPr algn="ctr">
                        <a:lnSpc>
                          <a:spcPct val="107000"/>
                        </a:lnSpc>
                        <a:spcAft>
                          <a:spcPts val="0"/>
                        </a:spcAft>
                      </a:pPr>
                      <a:r>
                        <a:rPr lang="fr-FR" sz="900">
                          <a:effectLst/>
                        </a:rPr>
                        <a:t> </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X</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 </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X</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tc>
                  <a:txBody>
                    <a:bodyPr/>
                    <a:lstStyle/>
                    <a:p>
                      <a:pPr algn="ctr">
                        <a:lnSpc>
                          <a:spcPct val="107000"/>
                        </a:lnSpc>
                        <a:spcAft>
                          <a:spcPts val="0"/>
                        </a:spcAft>
                      </a:pPr>
                      <a:r>
                        <a:rPr lang="fr-FR" sz="900">
                          <a:effectLst/>
                        </a:rPr>
                        <a:t>X</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485" marR="54485" marT="0" marB="0" anchor="ctr"/>
                </a:tc>
                <a:extLst>
                  <a:ext uri="{0D108BD9-81ED-4DB2-BD59-A6C34878D82A}">
                    <a16:rowId xmlns:a16="http://schemas.microsoft.com/office/drawing/2014/main" val="712932072"/>
                  </a:ext>
                </a:extLst>
              </a:tr>
            </a:tbl>
          </a:graphicData>
        </a:graphic>
      </p:graphicFrame>
    </p:spTree>
    <p:extLst>
      <p:ext uri="{BB962C8B-B14F-4D97-AF65-F5344CB8AC3E}">
        <p14:creationId xmlns:p14="http://schemas.microsoft.com/office/powerpoint/2010/main" val="3472422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B684C3-CB22-490F-BDCF-048DAC13B901}"/>
              </a:ext>
            </a:extLst>
          </p:cNvPr>
          <p:cNvSpPr>
            <a:spLocks noGrp="1"/>
          </p:cNvSpPr>
          <p:nvPr>
            <p:ph type="title"/>
          </p:nvPr>
        </p:nvSpPr>
        <p:spPr>
          <a:xfrm>
            <a:off x="677334" y="609600"/>
            <a:ext cx="8596668" cy="1320800"/>
          </a:xfrm>
        </p:spPr>
        <p:txBody>
          <a:bodyPr>
            <a:normAutofit/>
          </a:bodyPr>
          <a:lstStyle/>
          <a:p>
            <a:r>
              <a:rPr lang="fr-FR"/>
              <a:t>Adéquation</a:t>
            </a:r>
            <a:br>
              <a:rPr lang="fr-FR"/>
            </a:br>
            <a:r>
              <a:rPr lang="fr-FR"/>
              <a:t>besoin / solution</a:t>
            </a:r>
          </a:p>
        </p:txBody>
      </p:sp>
      <p:sp>
        <p:nvSpPr>
          <p:cNvPr id="7" name="Espace réservé du pied de page 6">
            <a:extLst>
              <a:ext uri="{FF2B5EF4-FFF2-40B4-BE49-F238E27FC236}">
                <a16:creationId xmlns:a16="http://schemas.microsoft.com/office/drawing/2014/main" id="{69580E28-6D4D-4A60-85DA-88B21387498D}"/>
              </a:ext>
            </a:extLst>
          </p:cNvPr>
          <p:cNvSpPr>
            <a:spLocks noGrp="1"/>
          </p:cNvSpPr>
          <p:nvPr>
            <p:ph type="ftr" sz="quarter" idx="11"/>
          </p:nvPr>
        </p:nvSpPr>
        <p:spPr>
          <a:xfrm>
            <a:off x="677334" y="6041362"/>
            <a:ext cx="6297612" cy="365125"/>
          </a:xfrm>
        </p:spPr>
        <p:txBody>
          <a:bodyPr>
            <a:normAutofit/>
          </a:bodyPr>
          <a:lstStyle/>
          <a:p>
            <a:pPr>
              <a:spcAft>
                <a:spcPts val="600"/>
              </a:spcAft>
            </a:pPr>
            <a:r>
              <a:rPr lang="fr-FR"/>
              <a:t>Thomas Potin / Benjamin Somon / Julien Villard</a:t>
            </a:r>
          </a:p>
        </p:txBody>
      </p:sp>
      <p:sp>
        <p:nvSpPr>
          <p:cNvPr id="6" name="Espace réservé de la date 5">
            <a:extLst>
              <a:ext uri="{FF2B5EF4-FFF2-40B4-BE49-F238E27FC236}">
                <a16:creationId xmlns:a16="http://schemas.microsoft.com/office/drawing/2014/main" id="{EF7F3457-0206-4C72-9DD8-72B0980B3EAC}"/>
              </a:ext>
            </a:extLst>
          </p:cNvPr>
          <p:cNvSpPr>
            <a:spLocks noGrp="1"/>
          </p:cNvSpPr>
          <p:nvPr>
            <p:ph type="dt" sz="half" idx="10"/>
          </p:nvPr>
        </p:nvSpPr>
        <p:spPr>
          <a:xfrm>
            <a:off x="7205133" y="6041362"/>
            <a:ext cx="911939" cy="365125"/>
          </a:xfrm>
        </p:spPr>
        <p:txBody>
          <a:bodyPr>
            <a:normAutofit/>
          </a:bodyPr>
          <a:lstStyle/>
          <a:p>
            <a:pPr>
              <a:spcAft>
                <a:spcPts val="600"/>
              </a:spcAft>
            </a:pPr>
            <a:fld id="{5A6CB899-8323-4C2D-B302-D9CB1B404FC6}" type="datetime1">
              <a:rPr lang="fr-FR" smtClean="0"/>
              <a:t>12/02/2019</a:t>
            </a:fld>
            <a:endParaRPr lang="fr-FR"/>
          </a:p>
        </p:txBody>
      </p:sp>
      <p:sp>
        <p:nvSpPr>
          <p:cNvPr id="9" name="Espace réservé du numéro de diapositive 8">
            <a:extLst>
              <a:ext uri="{FF2B5EF4-FFF2-40B4-BE49-F238E27FC236}">
                <a16:creationId xmlns:a16="http://schemas.microsoft.com/office/drawing/2014/main" id="{035D87C5-63F1-4A54-8A5B-25F228AA4884}"/>
              </a:ext>
            </a:extLst>
          </p:cNvPr>
          <p:cNvSpPr>
            <a:spLocks noGrp="1"/>
          </p:cNvSpPr>
          <p:nvPr>
            <p:ph type="sldNum" sz="quarter" idx="12"/>
          </p:nvPr>
        </p:nvSpPr>
        <p:spPr>
          <a:xfrm>
            <a:off x="8590663" y="6041362"/>
            <a:ext cx="683339" cy="365125"/>
          </a:xfrm>
        </p:spPr>
        <p:txBody>
          <a:bodyPr>
            <a:normAutofit/>
          </a:bodyPr>
          <a:lstStyle/>
          <a:p>
            <a:pPr>
              <a:spcAft>
                <a:spcPts val="600"/>
              </a:spcAft>
            </a:pPr>
            <a:fld id="{47D97066-5B64-48ED-8863-98BB125B7C1B}" type="slidenum">
              <a:rPr lang="fr-FR" smtClean="0"/>
              <a:pPr>
                <a:spcAft>
                  <a:spcPts val="600"/>
                </a:spcAft>
              </a:pPr>
              <a:t>15</a:t>
            </a:fld>
            <a:endParaRPr lang="fr-FR"/>
          </a:p>
        </p:txBody>
      </p:sp>
      <p:graphicFrame>
        <p:nvGraphicFramePr>
          <p:cNvPr id="55" name="Espace réservé du contenu 54">
            <a:extLst>
              <a:ext uri="{FF2B5EF4-FFF2-40B4-BE49-F238E27FC236}">
                <a16:creationId xmlns:a16="http://schemas.microsoft.com/office/drawing/2014/main" id="{F9315608-A922-4E34-88A8-CECEB6CC6583}"/>
              </a:ext>
            </a:extLst>
          </p:cNvPr>
          <p:cNvGraphicFramePr>
            <a:graphicFrameLocks noGrp="1"/>
          </p:cNvGraphicFramePr>
          <p:nvPr>
            <p:ph idx="1"/>
            <p:extLst>
              <p:ext uri="{D42A27DB-BD31-4B8C-83A1-F6EECF244321}">
                <p14:modId xmlns:p14="http://schemas.microsoft.com/office/powerpoint/2010/main" val="2506849631"/>
              </p:ext>
            </p:extLst>
          </p:nvPr>
        </p:nvGraphicFramePr>
        <p:xfrm>
          <a:off x="677863" y="2645759"/>
          <a:ext cx="8596312" cy="3327784"/>
        </p:xfrm>
        <a:graphic>
          <a:graphicData uri="http://schemas.openxmlformats.org/drawingml/2006/table">
            <a:tbl>
              <a:tblPr firstRow="1" firstCol="1" bandRow="1">
                <a:tableStyleId>{0E3FDE45-AF77-4B5C-9715-49D594BDF05E}</a:tableStyleId>
              </a:tblPr>
              <a:tblGrid>
                <a:gridCol w="4698441">
                  <a:extLst>
                    <a:ext uri="{9D8B030D-6E8A-4147-A177-3AD203B41FA5}">
                      <a16:colId xmlns:a16="http://schemas.microsoft.com/office/drawing/2014/main" val="600125826"/>
                    </a:ext>
                  </a:extLst>
                </a:gridCol>
                <a:gridCol w="779083">
                  <a:extLst>
                    <a:ext uri="{9D8B030D-6E8A-4147-A177-3AD203B41FA5}">
                      <a16:colId xmlns:a16="http://schemas.microsoft.com/office/drawing/2014/main" val="1539634957"/>
                    </a:ext>
                  </a:extLst>
                </a:gridCol>
                <a:gridCol w="779697">
                  <a:extLst>
                    <a:ext uri="{9D8B030D-6E8A-4147-A177-3AD203B41FA5}">
                      <a16:colId xmlns:a16="http://schemas.microsoft.com/office/drawing/2014/main" val="1652691877"/>
                    </a:ext>
                  </a:extLst>
                </a:gridCol>
                <a:gridCol w="779697">
                  <a:extLst>
                    <a:ext uri="{9D8B030D-6E8A-4147-A177-3AD203B41FA5}">
                      <a16:colId xmlns:a16="http://schemas.microsoft.com/office/drawing/2014/main" val="1673483550"/>
                    </a:ext>
                  </a:extLst>
                </a:gridCol>
                <a:gridCol w="779697">
                  <a:extLst>
                    <a:ext uri="{9D8B030D-6E8A-4147-A177-3AD203B41FA5}">
                      <a16:colId xmlns:a16="http://schemas.microsoft.com/office/drawing/2014/main" val="471668040"/>
                    </a:ext>
                  </a:extLst>
                </a:gridCol>
                <a:gridCol w="779697">
                  <a:extLst>
                    <a:ext uri="{9D8B030D-6E8A-4147-A177-3AD203B41FA5}">
                      <a16:colId xmlns:a16="http://schemas.microsoft.com/office/drawing/2014/main" val="3399692285"/>
                    </a:ext>
                  </a:extLst>
                </a:gridCol>
              </a:tblGrid>
              <a:tr h="400776">
                <a:tc>
                  <a:txBody>
                    <a:bodyPr/>
                    <a:lstStyle/>
                    <a:p>
                      <a:pPr algn="ctr">
                        <a:lnSpc>
                          <a:spcPct val="107000"/>
                        </a:lnSpc>
                        <a:spcAft>
                          <a:spcPts val="0"/>
                        </a:spcAft>
                      </a:pPr>
                      <a:r>
                        <a:rPr lang="fr-FR" sz="1300">
                          <a:effectLst/>
                        </a:rPr>
                        <a:t>Fonction Contrainte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algn="ctr">
                        <a:lnSpc>
                          <a:spcPct val="107000"/>
                        </a:lnSpc>
                        <a:spcAft>
                          <a:spcPts val="0"/>
                        </a:spcAft>
                      </a:pPr>
                      <a:r>
                        <a:rPr lang="fr-FR" sz="1300">
                          <a:effectLst/>
                        </a:rPr>
                        <a:t>Module </a:t>
                      </a:r>
                      <a:endParaRPr lang="fr-FR" sz="1100">
                        <a:effectLst/>
                      </a:endParaRPr>
                    </a:p>
                    <a:p>
                      <a:pPr algn="ctr">
                        <a:lnSpc>
                          <a:spcPct val="107000"/>
                        </a:lnSpc>
                        <a:spcAft>
                          <a:spcPts val="0"/>
                        </a:spcAft>
                      </a:pPr>
                      <a:r>
                        <a:rPr lang="fr-FR" sz="1300">
                          <a:effectLst/>
                        </a:rPr>
                        <a:t>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algn="ctr">
                        <a:lnSpc>
                          <a:spcPct val="107000"/>
                        </a:lnSpc>
                        <a:spcAft>
                          <a:spcPts val="0"/>
                        </a:spcAft>
                      </a:pPr>
                      <a:r>
                        <a:rPr lang="fr-FR" sz="1300">
                          <a:effectLst/>
                        </a:rPr>
                        <a:t>Module </a:t>
                      </a:r>
                      <a:endParaRPr lang="fr-FR" sz="1100">
                        <a:effectLst/>
                      </a:endParaRPr>
                    </a:p>
                    <a:p>
                      <a:pPr algn="ctr">
                        <a:lnSpc>
                          <a:spcPct val="107000"/>
                        </a:lnSpc>
                        <a:spcAft>
                          <a:spcPts val="0"/>
                        </a:spcAft>
                      </a:pPr>
                      <a:r>
                        <a:rPr lang="fr-FR" sz="1300">
                          <a:effectLst/>
                        </a:rPr>
                        <a:t>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algn="ctr">
                        <a:lnSpc>
                          <a:spcPct val="107000"/>
                        </a:lnSpc>
                        <a:spcAft>
                          <a:spcPts val="0"/>
                        </a:spcAft>
                      </a:pPr>
                      <a:r>
                        <a:rPr lang="fr-FR" sz="1300">
                          <a:effectLst/>
                        </a:rPr>
                        <a:t>Module </a:t>
                      </a:r>
                      <a:endParaRPr lang="fr-FR" sz="1100">
                        <a:effectLst/>
                      </a:endParaRPr>
                    </a:p>
                    <a:p>
                      <a:pPr algn="ctr">
                        <a:lnSpc>
                          <a:spcPct val="107000"/>
                        </a:lnSpc>
                        <a:spcAft>
                          <a:spcPts val="0"/>
                        </a:spcAft>
                      </a:pPr>
                      <a:r>
                        <a:rPr lang="fr-FR" sz="1300">
                          <a:effectLst/>
                        </a:rPr>
                        <a:t>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algn="ctr">
                        <a:lnSpc>
                          <a:spcPct val="107000"/>
                        </a:lnSpc>
                        <a:spcAft>
                          <a:spcPts val="0"/>
                        </a:spcAft>
                      </a:pPr>
                      <a:r>
                        <a:rPr lang="fr-FR" sz="1300">
                          <a:effectLst/>
                        </a:rPr>
                        <a:t>Module</a:t>
                      </a:r>
                      <a:endParaRPr lang="fr-FR" sz="1100">
                        <a:effectLst/>
                      </a:endParaRPr>
                    </a:p>
                    <a:p>
                      <a:pPr algn="ctr">
                        <a:lnSpc>
                          <a:spcPct val="107000"/>
                        </a:lnSpc>
                        <a:spcAft>
                          <a:spcPts val="0"/>
                        </a:spcAft>
                      </a:pPr>
                      <a:r>
                        <a:rPr lang="fr-FR" sz="1300">
                          <a:effectLst/>
                        </a:rPr>
                        <a:t> 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indent="6350" algn="ctr">
                        <a:lnSpc>
                          <a:spcPct val="107000"/>
                        </a:lnSpc>
                        <a:spcAft>
                          <a:spcPts val="0"/>
                        </a:spcAft>
                      </a:pPr>
                      <a:r>
                        <a:rPr lang="fr-FR" sz="1300">
                          <a:effectLst/>
                        </a:rPr>
                        <a:t>Module </a:t>
                      </a:r>
                      <a:endParaRPr lang="fr-FR" sz="1100">
                        <a:effectLst/>
                      </a:endParaRPr>
                    </a:p>
                    <a:p>
                      <a:pPr indent="6350" algn="ctr">
                        <a:lnSpc>
                          <a:spcPct val="107000"/>
                        </a:lnSpc>
                        <a:spcAft>
                          <a:spcPts val="0"/>
                        </a:spcAft>
                      </a:pPr>
                      <a:r>
                        <a:rPr lang="fr-FR" sz="1300">
                          <a:effectLst/>
                        </a:rPr>
                        <a:t>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extLst>
                  <a:ext uri="{0D108BD9-81ED-4DB2-BD59-A6C34878D82A}">
                    <a16:rowId xmlns:a16="http://schemas.microsoft.com/office/drawing/2014/main" val="1521970418"/>
                  </a:ext>
                </a:extLst>
              </a:tr>
              <a:tr h="400776">
                <a:tc>
                  <a:txBody>
                    <a:bodyPr/>
                    <a:lstStyle/>
                    <a:p>
                      <a:pPr algn="just">
                        <a:lnSpc>
                          <a:spcPct val="107000"/>
                        </a:lnSpc>
                        <a:spcAft>
                          <a:spcPts val="0"/>
                        </a:spcAft>
                      </a:pPr>
                      <a:r>
                        <a:rPr lang="fr-FR" sz="1300">
                          <a:effectLst/>
                        </a:rPr>
                        <a:t>FC01</a:t>
                      </a:r>
                      <a:endParaRPr lang="fr-FR" sz="1100">
                        <a:effectLst/>
                      </a:endParaRPr>
                    </a:p>
                    <a:p>
                      <a:pPr algn="just">
                        <a:lnSpc>
                          <a:spcPct val="107000"/>
                        </a:lnSpc>
                        <a:spcAft>
                          <a:spcPts val="0"/>
                        </a:spcAft>
                      </a:pPr>
                      <a:r>
                        <a:rPr lang="fr-FR" sz="1300">
                          <a:effectLst/>
                        </a:rPr>
                        <a:t>Le système doit garantir un accès clients constant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algn="ctr">
                        <a:lnSpc>
                          <a:spcPct val="107000"/>
                        </a:lnSpc>
                        <a:spcAft>
                          <a:spcPts val="0"/>
                        </a:spcAft>
                      </a:pPr>
                      <a:r>
                        <a:rPr lang="fr-FR" sz="1100">
                          <a:effectLst/>
                        </a:rPr>
                        <a:t>X</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nchor="ctr"/>
                </a:tc>
                <a:tc>
                  <a:txBody>
                    <a:bodyPr/>
                    <a:lstStyle/>
                    <a:p>
                      <a:pPr algn="ctr">
                        <a:lnSpc>
                          <a:spcPct val="107000"/>
                        </a:lnSpc>
                        <a:spcAft>
                          <a:spcPts val="0"/>
                        </a:spcAft>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nchor="ctr"/>
                </a:tc>
                <a:tc>
                  <a:txBody>
                    <a:bodyPr/>
                    <a:lstStyle/>
                    <a:p>
                      <a:pPr algn="ctr">
                        <a:lnSpc>
                          <a:spcPct val="107000"/>
                        </a:lnSpc>
                        <a:spcAft>
                          <a:spcPts val="0"/>
                        </a:spcAft>
                      </a:pPr>
                      <a:r>
                        <a:rPr lang="fr-FR" sz="1100">
                          <a:effectLst/>
                        </a:rPr>
                        <a:t>X</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nchor="ctr"/>
                </a:tc>
                <a:tc>
                  <a:txBody>
                    <a:bodyPr/>
                    <a:lstStyle/>
                    <a:p>
                      <a:pPr algn="ctr">
                        <a:lnSpc>
                          <a:spcPct val="107000"/>
                        </a:lnSpc>
                        <a:spcAft>
                          <a:spcPts val="0"/>
                        </a:spcAft>
                      </a:pPr>
                      <a:r>
                        <a:rPr lang="fr-FR" sz="1100">
                          <a:effectLst/>
                        </a:rPr>
                        <a:t>X</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nchor="ctr"/>
                </a:tc>
                <a:tc>
                  <a:txBody>
                    <a:bodyPr/>
                    <a:lstStyle/>
                    <a:p>
                      <a:pPr algn="ctr">
                        <a:lnSpc>
                          <a:spcPct val="107000"/>
                        </a:lnSpc>
                        <a:spcAft>
                          <a:spcPts val="0"/>
                        </a:spcAft>
                      </a:pPr>
                      <a:r>
                        <a:rPr lang="fr-FR" sz="1100">
                          <a:effectLst/>
                        </a:rPr>
                        <a:t>X</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nchor="ctr"/>
                </a:tc>
                <a:extLst>
                  <a:ext uri="{0D108BD9-81ED-4DB2-BD59-A6C34878D82A}">
                    <a16:rowId xmlns:a16="http://schemas.microsoft.com/office/drawing/2014/main" val="1009228798"/>
                  </a:ext>
                </a:extLst>
              </a:tr>
              <a:tr h="605708">
                <a:tc>
                  <a:txBody>
                    <a:bodyPr/>
                    <a:lstStyle/>
                    <a:p>
                      <a:pPr algn="just">
                        <a:lnSpc>
                          <a:spcPct val="107000"/>
                        </a:lnSpc>
                        <a:spcAft>
                          <a:spcPts val="0"/>
                        </a:spcAft>
                      </a:pPr>
                      <a:r>
                        <a:rPr lang="fr-FR" sz="1300">
                          <a:effectLst/>
                        </a:rPr>
                        <a:t>FC02</a:t>
                      </a:r>
                      <a:endParaRPr lang="fr-FR" sz="1100">
                        <a:effectLst/>
                      </a:endParaRPr>
                    </a:p>
                    <a:p>
                      <a:pPr algn="just">
                        <a:lnSpc>
                          <a:spcPct val="107000"/>
                        </a:lnSpc>
                        <a:spcAft>
                          <a:spcPts val="0"/>
                        </a:spcAft>
                      </a:pPr>
                      <a:r>
                        <a:rPr lang="fr-FR" sz="1300">
                          <a:effectLst/>
                        </a:rPr>
                        <a:t>Le système doit s’adapter à la configuration technique actuelle du parc informatique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algn="ctr">
                        <a:lnSpc>
                          <a:spcPct val="107000"/>
                        </a:lnSpc>
                        <a:spcAft>
                          <a:spcPts val="0"/>
                        </a:spcAft>
                      </a:pPr>
                      <a:r>
                        <a:rPr lang="fr-FR" sz="1100">
                          <a:effectLst/>
                        </a:rPr>
                        <a:t>X</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nchor="ctr"/>
                </a:tc>
                <a:tc>
                  <a:txBody>
                    <a:bodyPr/>
                    <a:lstStyle/>
                    <a:p>
                      <a:pPr algn="ctr">
                        <a:lnSpc>
                          <a:spcPct val="107000"/>
                        </a:lnSpc>
                        <a:spcAft>
                          <a:spcPts val="0"/>
                        </a:spcAft>
                      </a:pPr>
                      <a:r>
                        <a:rPr lang="fr-FR" sz="1100">
                          <a:effectLst/>
                        </a:rPr>
                        <a:t>X</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nchor="ctr"/>
                </a:tc>
                <a:tc>
                  <a:txBody>
                    <a:bodyPr/>
                    <a:lstStyle/>
                    <a:p>
                      <a:pPr algn="ctr">
                        <a:lnSpc>
                          <a:spcPct val="107000"/>
                        </a:lnSpc>
                        <a:spcAft>
                          <a:spcPts val="0"/>
                        </a:spcAft>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nchor="ctr"/>
                </a:tc>
                <a:tc>
                  <a:txBody>
                    <a:bodyPr/>
                    <a:lstStyle/>
                    <a:p>
                      <a:pPr algn="ctr">
                        <a:lnSpc>
                          <a:spcPct val="107000"/>
                        </a:lnSpc>
                        <a:spcAft>
                          <a:spcPts val="0"/>
                        </a:spcAft>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nchor="ctr"/>
                </a:tc>
                <a:tc>
                  <a:txBody>
                    <a:bodyPr/>
                    <a:lstStyle/>
                    <a:p>
                      <a:pPr algn="ctr">
                        <a:lnSpc>
                          <a:spcPct val="107000"/>
                        </a:lnSpc>
                        <a:spcAft>
                          <a:spcPts val="0"/>
                        </a:spcAft>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nchor="ctr"/>
                </a:tc>
                <a:extLst>
                  <a:ext uri="{0D108BD9-81ED-4DB2-BD59-A6C34878D82A}">
                    <a16:rowId xmlns:a16="http://schemas.microsoft.com/office/drawing/2014/main" val="2511320190"/>
                  </a:ext>
                </a:extLst>
              </a:tr>
              <a:tr h="605708">
                <a:tc>
                  <a:txBody>
                    <a:bodyPr/>
                    <a:lstStyle/>
                    <a:p>
                      <a:pPr algn="just">
                        <a:lnSpc>
                          <a:spcPct val="107000"/>
                        </a:lnSpc>
                        <a:spcAft>
                          <a:spcPts val="0"/>
                        </a:spcAft>
                      </a:pPr>
                      <a:r>
                        <a:rPr lang="fr-FR" sz="1300">
                          <a:effectLst/>
                        </a:rPr>
                        <a:t>FC03</a:t>
                      </a:r>
                      <a:endParaRPr lang="fr-FR" sz="1100">
                        <a:effectLst/>
                      </a:endParaRPr>
                    </a:p>
                    <a:p>
                      <a:pPr algn="just">
                        <a:lnSpc>
                          <a:spcPct val="107000"/>
                        </a:lnSpc>
                        <a:spcAft>
                          <a:spcPts val="0"/>
                        </a:spcAft>
                      </a:pPr>
                      <a:r>
                        <a:rPr lang="fr-FR" sz="1300">
                          <a:effectLst/>
                        </a:rPr>
                        <a:t>Le système doit être compatible avec les compétences du Service Informatique (SI)</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algn="ctr">
                        <a:lnSpc>
                          <a:spcPct val="107000"/>
                        </a:lnSpc>
                        <a:spcAft>
                          <a:spcPts val="0"/>
                        </a:spcAft>
                      </a:pPr>
                      <a:r>
                        <a:rPr lang="fr-FR" sz="1100">
                          <a:effectLst/>
                        </a:rPr>
                        <a:t>X</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nchor="ctr"/>
                </a:tc>
                <a:tc>
                  <a:txBody>
                    <a:bodyPr/>
                    <a:lstStyle/>
                    <a:p>
                      <a:pPr algn="ctr">
                        <a:lnSpc>
                          <a:spcPct val="107000"/>
                        </a:lnSpc>
                        <a:spcAft>
                          <a:spcPts val="0"/>
                        </a:spcAft>
                      </a:pPr>
                      <a:r>
                        <a:rPr lang="fr-FR" sz="1100">
                          <a:effectLst/>
                        </a:rPr>
                        <a:t>X</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nchor="ctr"/>
                </a:tc>
                <a:tc>
                  <a:txBody>
                    <a:bodyPr/>
                    <a:lstStyle/>
                    <a:p>
                      <a:pPr algn="ctr">
                        <a:lnSpc>
                          <a:spcPct val="107000"/>
                        </a:lnSpc>
                        <a:spcAft>
                          <a:spcPts val="0"/>
                        </a:spcAft>
                      </a:pPr>
                      <a:r>
                        <a:rPr lang="fr-FR" sz="1100">
                          <a:effectLst/>
                        </a:rPr>
                        <a:t>X</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nchor="ctr"/>
                </a:tc>
                <a:tc>
                  <a:txBody>
                    <a:bodyPr/>
                    <a:lstStyle/>
                    <a:p>
                      <a:pPr algn="ctr">
                        <a:lnSpc>
                          <a:spcPct val="107000"/>
                        </a:lnSpc>
                        <a:spcAft>
                          <a:spcPts val="0"/>
                        </a:spcAft>
                      </a:pPr>
                      <a:r>
                        <a:rPr lang="fr-FR" sz="1100">
                          <a:effectLst/>
                        </a:rPr>
                        <a:t>X</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nchor="ctr"/>
                </a:tc>
                <a:tc>
                  <a:txBody>
                    <a:bodyPr/>
                    <a:lstStyle/>
                    <a:p>
                      <a:pPr algn="ctr">
                        <a:lnSpc>
                          <a:spcPct val="107000"/>
                        </a:lnSpc>
                        <a:spcAft>
                          <a:spcPts val="0"/>
                        </a:spcAft>
                      </a:pPr>
                      <a:r>
                        <a:rPr lang="fr-FR" sz="1100">
                          <a:effectLst/>
                        </a:rPr>
                        <a:t>X</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nchor="ctr"/>
                </a:tc>
                <a:extLst>
                  <a:ext uri="{0D108BD9-81ED-4DB2-BD59-A6C34878D82A}">
                    <a16:rowId xmlns:a16="http://schemas.microsoft.com/office/drawing/2014/main" val="2298529280"/>
                  </a:ext>
                </a:extLst>
              </a:tr>
              <a:tr h="400776">
                <a:tc>
                  <a:txBody>
                    <a:bodyPr/>
                    <a:lstStyle/>
                    <a:p>
                      <a:pPr algn="just">
                        <a:lnSpc>
                          <a:spcPct val="107000"/>
                        </a:lnSpc>
                        <a:spcAft>
                          <a:spcPts val="0"/>
                        </a:spcAft>
                      </a:pPr>
                      <a:r>
                        <a:rPr lang="fr-FR" sz="1300">
                          <a:effectLst/>
                        </a:rPr>
                        <a:t>FC04</a:t>
                      </a:r>
                      <a:endParaRPr lang="fr-FR" sz="1100">
                        <a:effectLst/>
                      </a:endParaRPr>
                    </a:p>
                    <a:p>
                      <a:pPr algn="just">
                        <a:lnSpc>
                          <a:spcPct val="107000"/>
                        </a:lnSpc>
                        <a:spcAft>
                          <a:spcPts val="0"/>
                        </a:spcAft>
                      </a:pPr>
                      <a:r>
                        <a:rPr lang="fr-FR" sz="1300">
                          <a:effectLst/>
                        </a:rPr>
                        <a:t>Le système doit être adapté aux compétences des utilisateurs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algn="ctr">
                        <a:lnSpc>
                          <a:spcPct val="107000"/>
                        </a:lnSpc>
                        <a:spcAft>
                          <a:spcPts val="0"/>
                        </a:spcAft>
                      </a:pPr>
                      <a:r>
                        <a:rPr lang="fr-FR" sz="1100">
                          <a:effectLst/>
                        </a:rPr>
                        <a:t>X</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nchor="ctr"/>
                </a:tc>
                <a:tc>
                  <a:txBody>
                    <a:bodyPr/>
                    <a:lstStyle/>
                    <a:p>
                      <a:pPr algn="ctr">
                        <a:lnSpc>
                          <a:spcPct val="107000"/>
                        </a:lnSpc>
                        <a:spcAft>
                          <a:spcPts val="0"/>
                        </a:spcAft>
                      </a:pPr>
                      <a:r>
                        <a:rPr lang="fr-FR" sz="1100">
                          <a:effectLst/>
                        </a:rPr>
                        <a:t>X</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nchor="ctr"/>
                </a:tc>
                <a:tc>
                  <a:txBody>
                    <a:bodyPr/>
                    <a:lstStyle/>
                    <a:p>
                      <a:pPr algn="ctr">
                        <a:lnSpc>
                          <a:spcPct val="107000"/>
                        </a:lnSpc>
                        <a:spcAft>
                          <a:spcPts val="0"/>
                        </a:spcAft>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nchor="ctr"/>
                </a:tc>
                <a:tc>
                  <a:txBody>
                    <a:bodyPr/>
                    <a:lstStyle/>
                    <a:p>
                      <a:pPr algn="ctr">
                        <a:lnSpc>
                          <a:spcPct val="107000"/>
                        </a:lnSpc>
                        <a:spcAft>
                          <a:spcPts val="0"/>
                        </a:spcAft>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nchor="ctr"/>
                </a:tc>
                <a:tc>
                  <a:txBody>
                    <a:bodyPr/>
                    <a:lstStyle/>
                    <a:p>
                      <a:pPr algn="ctr">
                        <a:lnSpc>
                          <a:spcPct val="107000"/>
                        </a:lnSpc>
                        <a:spcAft>
                          <a:spcPts val="0"/>
                        </a:spcAft>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nchor="ctr"/>
                </a:tc>
                <a:extLst>
                  <a:ext uri="{0D108BD9-81ED-4DB2-BD59-A6C34878D82A}">
                    <a16:rowId xmlns:a16="http://schemas.microsoft.com/office/drawing/2014/main" val="315282502"/>
                  </a:ext>
                </a:extLst>
              </a:tr>
              <a:tr h="400776">
                <a:tc>
                  <a:txBody>
                    <a:bodyPr/>
                    <a:lstStyle/>
                    <a:p>
                      <a:pPr algn="just">
                        <a:lnSpc>
                          <a:spcPct val="107000"/>
                        </a:lnSpc>
                        <a:spcAft>
                          <a:spcPts val="0"/>
                        </a:spcAft>
                      </a:pPr>
                      <a:r>
                        <a:rPr lang="fr-FR" sz="1300">
                          <a:effectLst/>
                        </a:rPr>
                        <a:t>FC05</a:t>
                      </a:r>
                      <a:endParaRPr lang="fr-FR" sz="1100">
                        <a:effectLst/>
                      </a:endParaRPr>
                    </a:p>
                    <a:p>
                      <a:pPr algn="just">
                        <a:lnSpc>
                          <a:spcPct val="107000"/>
                        </a:lnSpc>
                        <a:spcAft>
                          <a:spcPts val="0"/>
                        </a:spcAft>
                      </a:pPr>
                      <a:r>
                        <a:rPr lang="fr-FR" sz="1300">
                          <a:effectLst/>
                        </a:rPr>
                        <a:t>Le système doit s’adapter aux spécificités physiques du site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algn="ctr">
                        <a:lnSpc>
                          <a:spcPct val="107000"/>
                        </a:lnSpc>
                        <a:spcAft>
                          <a:spcPts val="0"/>
                        </a:spcAft>
                      </a:pPr>
                      <a:r>
                        <a:rPr lang="fr-FR" sz="1100">
                          <a:effectLst/>
                        </a:rPr>
                        <a:t>X</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nchor="ctr"/>
                </a:tc>
                <a:tc>
                  <a:txBody>
                    <a:bodyPr/>
                    <a:lstStyle/>
                    <a:p>
                      <a:pPr algn="ctr">
                        <a:lnSpc>
                          <a:spcPct val="107000"/>
                        </a:lnSpc>
                        <a:spcAft>
                          <a:spcPts val="0"/>
                        </a:spcAft>
                      </a:pPr>
                      <a:r>
                        <a:rPr lang="fr-FR" sz="1100">
                          <a:effectLst/>
                        </a:rPr>
                        <a:t>X</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nchor="ctr"/>
                </a:tc>
                <a:tc>
                  <a:txBody>
                    <a:bodyPr/>
                    <a:lstStyle/>
                    <a:p>
                      <a:pPr algn="ctr">
                        <a:lnSpc>
                          <a:spcPct val="107000"/>
                        </a:lnSpc>
                        <a:spcAft>
                          <a:spcPts val="0"/>
                        </a:spcAft>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nchor="ctr"/>
                </a:tc>
                <a:tc>
                  <a:txBody>
                    <a:bodyPr/>
                    <a:lstStyle/>
                    <a:p>
                      <a:pPr algn="ctr">
                        <a:lnSpc>
                          <a:spcPct val="107000"/>
                        </a:lnSpc>
                        <a:spcAft>
                          <a:spcPts val="0"/>
                        </a:spcAft>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nchor="ctr"/>
                </a:tc>
                <a:tc>
                  <a:txBody>
                    <a:bodyPr/>
                    <a:lstStyle/>
                    <a:p>
                      <a:pPr algn="ctr">
                        <a:lnSpc>
                          <a:spcPct val="107000"/>
                        </a:lnSpc>
                        <a:spcAft>
                          <a:spcPts val="0"/>
                        </a:spcAft>
                      </a:pPr>
                      <a:r>
                        <a:rPr lang="fr-FR" sz="1100">
                          <a:effectLst/>
                        </a:rPr>
                        <a:t>X</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nchor="ctr"/>
                </a:tc>
                <a:extLst>
                  <a:ext uri="{0D108BD9-81ED-4DB2-BD59-A6C34878D82A}">
                    <a16:rowId xmlns:a16="http://schemas.microsoft.com/office/drawing/2014/main" val="3492389098"/>
                  </a:ext>
                </a:extLst>
              </a:tr>
            </a:tbl>
          </a:graphicData>
        </a:graphic>
      </p:graphicFrame>
    </p:spTree>
    <p:extLst>
      <p:ext uri="{BB962C8B-B14F-4D97-AF65-F5344CB8AC3E}">
        <p14:creationId xmlns:p14="http://schemas.microsoft.com/office/powerpoint/2010/main" val="924884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5">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7">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D8064665-D26F-42B4-A778-892A3AF6AF42}"/>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Organisation générale</a:t>
            </a:r>
          </a:p>
        </p:txBody>
      </p:sp>
      <p:sp>
        <p:nvSpPr>
          <p:cNvPr id="4" name="Espace réservé du texte 3">
            <a:extLst>
              <a:ext uri="{FF2B5EF4-FFF2-40B4-BE49-F238E27FC236}">
                <a16:creationId xmlns:a16="http://schemas.microsoft.com/office/drawing/2014/main" id="{0FE73318-ACD5-4743-9C5D-25DE99440D82}"/>
              </a:ext>
            </a:extLst>
          </p:cNvPr>
          <p:cNvSpPr>
            <a:spLocks noGrp="1"/>
          </p:cNvSpPr>
          <p:nvPr>
            <p:ph type="body" idx="1"/>
          </p:nvPr>
        </p:nvSpPr>
        <p:spPr>
          <a:xfrm>
            <a:off x="985969" y="5650029"/>
            <a:ext cx="8288032" cy="469122"/>
          </a:xfrm>
        </p:spPr>
        <p:txBody>
          <a:bodyPr vert="horz" lIns="91440" tIns="45720" rIns="91440" bIns="45720" rtlCol="0" anchor="t">
            <a:normAutofit/>
          </a:bodyPr>
          <a:lstStyle/>
          <a:p>
            <a:pPr algn="ctr"/>
            <a:endParaRPr lang="en-US" sz="1800"/>
          </a:p>
        </p:txBody>
      </p:sp>
      <p:pic>
        <p:nvPicPr>
          <p:cNvPr id="11" name="Graphique 10" descr="Tête avec engrenages">
            <a:extLst>
              <a:ext uri="{FF2B5EF4-FFF2-40B4-BE49-F238E27FC236}">
                <a16:creationId xmlns:a16="http://schemas.microsoft.com/office/drawing/2014/main" id="{B4A1BF7A-9DF5-495B-982A-BBF1F19483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80259" y="934222"/>
            <a:ext cx="3299450" cy="3299450"/>
          </a:xfrm>
          <a:prstGeom prst="rect">
            <a:avLst/>
          </a:prstGeom>
        </p:spPr>
      </p:pic>
      <p:sp>
        <p:nvSpPr>
          <p:cNvPr id="7" name="Espace réservé du pied de page 6">
            <a:extLst>
              <a:ext uri="{FF2B5EF4-FFF2-40B4-BE49-F238E27FC236}">
                <a16:creationId xmlns:a16="http://schemas.microsoft.com/office/drawing/2014/main" id="{621E8B83-CFCA-4B0A-BD30-09F0295690EB}"/>
              </a:ext>
            </a:extLst>
          </p:cNvPr>
          <p:cNvSpPr>
            <a:spLocks noGrp="1"/>
          </p:cNvSpPr>
          <p:nvPr>
            <p:ph type="ftr" sz="quarter" idx="11"/>
          </p:nvPr>
        </p:nvSpPr>
        <p:spPr>
          <a:xfrm>
            <a:off x="677334" y="6352651"/>
            <a:ext cx="6297612"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Thomas Potin / Benjamin Somon / Julien Villard</a:t>
            </a:r>
          </a:p>
        </p:txBody>
      </p:sp>
      <p:sp>
        <p:nvSpPr>
          <p:cNvPr id="6" name="Espace réservé de la date 5">
            <a:extLst>
              <a:ext uri="{FF2B5EF4-FFF2-40B4-BE49-F238E27FC236}">
                <a16:creationId xmlns:a16="http://schemas.microsoft.com/office/drawing/2014/main" id="{609D3CAA-2F8B-4A0D-82A3-72937A9412E2}"/>
              </a:ext>
            </a:extLst>
          </p:cNvPr>
          <p:cNvSpPr>
            <a:spLocks noGrp="1"/>
          </p:cNvSpPr>
          <p:nvPr>
            <p:ph type="dt" sz="half" idx="10"/>
          </p:nvPr>
        </p:nvSpPr>
        <p:spPr>
          <a:xfrm>
            <a:off x="7205133" y="6352651"/>
            <a:ext cx="911939" cy="365125"/>
          </a:xfrm>
        </p:spPr>
        <p:txBody>
          <a:bodyPr vert="horz" lIns="91440" tIns="45720" rIns="91440" bIns="45720" rtlCol="0" anchor="ctr">
            <a:normAutofit/>
          </a:bodyPr>
          <a:lstStyle/>
          <a:p>
            <a:pPr defTabSz="914400">
              <a:spcAft>
                <a:spcPts val="600"/>
              </a:spcAft>
            </a:pPr>
            <a:fld id="{B93EC518-4F7B-4F35-8749-3111D0ED5ED4}" type="datetime1">
              <a:rPr lang="fr-FR" smtClean="0"/>
              <a:t>12/02/2019</a:t>
            </a:fld>
            <a:endParaRPr lang="en-US"/>
          </a:p>
        </p:txBody>
      </p:sp>
      <p:sp>
        <p:nvSpPr>
          <p:cNvPr id="8" name="Espace réservé du numéro de diapositive 7">
            <a:extLst>
              <a:ext uri="{FF2B5EF4-FFF2-40B4-BE49-F238E27FC236}">
                <a16:creationId xmlns:a16="http://schemas.microsoft.com/office/drawing/2014/main" id="{96713CFA-0B1B-43EE-B174-C90496F8165A}"/>
              </a:ext>
            </a:extLst>
          </p:cNvPr>
          <p:cNvSpPr>
            <a:spLocks noGrp="1"/>
          </p:cNvSpPr>
          <p:nvPr>
            <p:ph type="sldNum" sz="quarter" idx="12"/>
          </p:nvPr>
        </p:nvSpPr>
        <p:spPr>
          <a:xfrm>
            <a:off x="8542023" y="6352651"/>
            <a:ext cx="683339" cy="365125"/>
          </a:xfrm>
        </p:spPr>
        <p:txBody>
          <a:bodyPr vert="horz" lIns="91440" tIns="45720" rIns="91440" bIns="45720" rtlCol="0" anchor="ctr">
            <a:normAutofit/>
          </a:bodyPr>
          <a:lstStyle/>
          <a:p>
            <a:pPr defTabSz="914400">
              <a:spcAft>
                <a:spcPts val="600"/>
              </a:spcAft>
            </a:pPr>
            <a:fld id="{47D97066-5B64-48ED-8863-98BB125B7C1B}" type="slidenum">
              <a:rPr lang="en-US" smtClean="0"/>
              <a:pPr defTabSz="914400">
                <a:spcAft>
                  <a:spcPts val="600"/>
                </a:spcAft>
              </a:pPr>
              <a:t>16</a:t>
            </a:fld>
            <a:endParaRPr lang="en-US"/>
          </a:p>
        </p:txBody>
      </p:sp>
    </p:spTree>
    <p:extLst>
      <p:ext uri="{BB962C8B-B14F-4D97-AF65-F5344CB8AC3E}">
        <p14:creationId xmlns:p14="http://schemas.microsoft.com/office/powerpoint/2010/main" val="638104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6EF21B-141E-4706-A5C0-61561F05AB53}"/>
              </a:ext>
            </a:extLst>
          </p:cNvPr>
          <p:cNvSpPr>
            <a:spLocks noGrp="1"/>
          </p:cNvSpPr>
          <p:nvPr>
            <p:ph type="title"/>
          </p:nvPr>
        </p:nvSpPr>
        <p:spPr>
          <a:xfrm>
            <a:off x="677334" y="609600"/>
            <a:ext cx="8596668" cy="1320800"/>
          </a:xfrm>
        </p:spPr>
        <p:txBody>
          <a:bodyPr anchor="t">
            <a:normAutofit/>
          </a:bodyPr>
          <a:lstStyle/>
          <a:p>
            <a:r>
              <a:rPr lang="en-US"/>
              <a:t>Organisation</a:t>
            </a:r>
          </a:p>
        </p:txBody>
      </p:sp>
      <p:sp>
        <p:nvSpPr>
          <p:cNvPr id="6" name="Espace réservé de la date 5">
            <a:extLst>
              <a:ext uri="{FF2B5EF4-FFF2-40B4-BE49-F238E27FC236}">
                <a16:creationId xmlns:a16="http://schemas.microsoft.com/office/drawing/2014/main" id="{58E66268-4137-4DA2-98AE-9B78033D1CA4}"/>
              </a:ext>
            </a:extLst>
          </p:cNvPr>
          <p:cNvSpPr>
            <a:spLocks noGrp="1"/>
          </p:cNvSpPr>
          <p:nvPr>
            <p:ph type="dt" sz="half" idx="10"/>
          </p:nvPr>
        </p:nvSpPr>
        <p:spPr>
          <a:xfrm>
            <a:off x="6679155" y="6041362"/>
            <a:ext cx="1437917" cy="365125"/>
          </a:xfrm>
        </p:spPr>
        <p:txBody>
          <a:bodyPr>
            <a:normAutofit/>
          </a:bodyPr>
          <a:lstStyle/>
          <a:p>
            <a:pPr>
              <a:spcAft>
                <a:spcPts val="600"/>
              </a:spcAft>
            </a:pPr>
            <a:fld id="{8110949C-953A-4CE2-B440-0CDB34E397BF}" type="datetime1">
              <a:rPr lang="fr-FR" smtClean="0"/>
              <a:t>12/02/2019</a:t>
            </a:fld>
            <a:endParaRPr lang="en-US"/>
          </a:p>
        </p:txBody>
      </p:sp>
      <p:sp>
        <p:nvSpPr>
          <p:cNvPr id="7" name="Espace réservé du pied de page 6">
            <a:extLst>
              <a:ext uri="{FF2B5EF4-FFF2-40B4-BE49-F238E27FC236}">
                <a16:creationId xmlns:a16="http://schemas.microsoft.com/office/drawing/2014/main" id="{7B69D752-88D9-48D3-AB5E-4D53B06F0F52}"/>
              </a:ext>
            </a:extLst>
          </p:cNvPr>
          <p:cNvSpPr>
            <a:spLocks noGrp="1"/>
          </p:cNvSpPr>
          <p:nvPr>
            <p:ph type="ftr" sz="quarter" idx="11"/>
          </p:nvPr>
        </p:nvSpPr>
        <p:spPr>
          <a:xfrm>
            <a:off x="677334" y="6041362"/>
            <a:ext cx="6297612" cy="365125"/>
          </a:xfrm>
        </p:spPr>
        <p:txBody>
          <a:bodyPr>
            <a:normAutofit/>
          </a:bodyPr>
          <a:lstStyle/>
          <a:p>
            <a:pPr>
              <a:spcAft>
                <a:spcPts val="600"/>
              </a:spcAft>
            </a:pPr>
            <a:r>
              <a:rPr lang="en-US"/>
              <a:t>Thomas Potin / Benjamin Somon / Julien Villard</a:t>
            </a:r>
          </a:p>
        </p:txBody>
      </p:sp>
      <p:pic>
        <p:nvPicPr>
          <p:cNvPr id="29" name="Image 28">
            <a:extLst>
              <a:ext uri="{FF2B5EF4-FFF2-40B4-BE49-F238E27FC236}">
                <a16:creationId xmlns:a16="http://schemas.microsoft.com/office/drawing/2014/main" id="{18DD7B9E-1D8B-46E6-AD01-F2AE96302A2B}"/>
              </a:ext>
            </a:extLst>
          </p:cNvPr>
          <p:cNvPicPr>
            <a:picLocks noChangeAspect="1"/>
          </p:cNvPicPr>
          <p:nvPr/>
        </p:nvPicPr>
        <p:blipFill rotWithShape="1">
          <a:blip r:embed="rId3">
            <a:extLst>
              <a:ext uri="{28A0092B-C50C-407E-A947-70E740481C1C}">
                <a14:useLocalDpi xmlns:a14="http://schemas.microsoft.com/office/drawing/2010/main" val="0"/>
              </a:ext>
            </a:extLst>
          </a:blip>
          <a:srcRect l="16254" r="19961"/>
          <a:stretch/>
        </p:blipFill>
        <p:spPr>
          <a:xfrm>
            <a:off x="677334" y="2159331"/>
            <a:ext cx="3144597" cy="3882362"/>
          </a:xfrm>
          <a:prstGeom prst="rect">
            <a:avLst/>
          </a:prstGeom>
        </p:spPr>
      </p:pic>
      <p:sp>
        <p:nvSpPr>
          <p:cNvPr id="9" name="Espace réservé du numéro de diapositive 8">
            <a:extLst>
              <a:ext uri="{FF2B5EF4-FFF2-40B4-BE49-F238E27FC236}">
                <a16:creationId xmlns:a16="http://schemas.microsoft.com/office/drawing/2014/main" id="{E8A2F468-0A88-4A19-8EAB-FED1BF9543CB}"/>
              </a:ext>
            </a:extLst>
          </p:cNvPr>
          <p:cNvSpPr>
            <a:spLocks noGrp="1"/>
          </p:cNvSpPr>
          <p:nvPr>
            <p:ph type="sldNum" sz="quarter" idx="12"/>
          </p:nvPr>
        </p:nvSpPr>
        <p:spPr>
          <a:xfrm>
            <a:off x="8590663" y="6041362"/>
            <a:ext cx="683339" cy="365125"/>
          </a:xfrm>
        </p:spPr>
        <p:txBody>
          <a:bodyPr>
            <a:normAutofit/>
          </a:bodyPr>
          <a:lstStyle/>
          <a:p>
            <a:pPr>
              <a:spcAft>
                <a:spcPts val="600"/>
              </a:spcAft>
            </a:pPr>
            <a:fld id="{47D97066-5B64-48ED-8863-98BB125B7C1B}" type="slidenum">
              <a:rPr lang="en-US" smtClean="0"/>
              <a:pPr>
                <a:spcAft>
                  <a:spcPts val="600"/>
                </a:spcAft>
              </a:pPr>
              <a:t>17</a:t>
            </a:fld>
            <a:endParaRPr lang="en-US"/>
          </a:p>
        </p:txBody>
      </p:sp>
      <p:graphicFrame>
        <p:nvGraphicFramePr>
          <p:cNvPr id="11" name="Espace réservé du contenu 10">
            <a:extLst>
              <a:ext uri="{FF2B5EF4-FFF2-40B4-BE49-F238E27FC236}">
                <a16:creationId xmlns:a16="http://schemas.microsoft.com/office/drawing/2014/main" id="{5747360F-71F6-45AA-B032-BA42E8A65B17}"/>
              </a:ext>
            </a:extLst>
          </p:cNvPr>
          <p:cNvGraphicFramePr>
            <a:graphicFrameLocks noGrp="1"/>
          </p:cNvGraphicFramePr>
          <p:nvPr>
            <p:ph idx="1"/>
            <p:extLst>
              <p:ext uri="{D42A27DB-BD31-4B8C-83A1-F6EECF244321}">
                <p14:modId xmlns:p14="http://schemas.microsoft.com/office/powerpoint/2010/main" val="1231218482"/>
              </p:ext>
            </p:extLst>
          </p:nvPr>
        </p:nvGraphicFramePr>
        <p:xfrm>
          <a:off x="4063160" y="2160589"/>
          <a:ext cx="5207839" cy="38807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57655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graphicEl>
                                              <a:dgm id="{2A0EFE33-F0CB-41CD-A664-F6AF6D88396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graphicEl>
                                              <a:dgm id="{6EB37068-A026-41FA-9BD0-55AD88F44CB3}"/>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graphicEl>
                                              <a:dgm id="{DC99B3C0-9F7C-429D-8CED-5CF36F7BC369}"/>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graphicEl>
                                              <a:dgm id="{1B19AE62-2EEF-4C53-904C-010FC1E90BCF}"/>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graphicEl>
                                              <a:dgm id="{3CE690E4-256C-4A6F-9B94-F79EDBD96CF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uiExpand="1">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222EF7-53E4-4871-A9B4-013CBEC87DAB}"/>
              </a:ext>
            </a:extLst>
          </p:cNvPr>
          <p:cNvSpPr>
            <a:spLocks noGrp="1"/>
          </p:cNvSpPr>
          <p:nvPr>
            <p:ph type="title"/>
          </p:nvPr>
        </p:nvSpPr>
        <p:spPr>
          <a:xfrm>
            <a:off x="677334" y="609600"/>
            <a:ext cx="8596668" cy="1320800"/>
          </a:xfrm>
        </p:spPr>
        <p:txBody>
          <a:bodyPr>
            <a:normAutofit/>
          </a:bodyPr>
          <a:lstStyle/>
          <a:p>
            <a:r>
              <a:rPr lang="fr-FR"/>
              <a:t>Phasage</a:t>
            </a:r>
          </a:p>
        </p:txBody>
      </p:sp>
      <p:sp>
        <p:nvSpPr>
          <p:cNvPr id="7" name="Espace réservé du pied de page 6">
            <a:extLst>
              <a:ext uri="{FF2B5EF4-FFF2-40B4-BE49-F238E27FC236}">
                <a16:creationId xmlns:a16="http://schemas.microsoft.com/office/drawing/2014/main" id="{4176725A-02FC-4F2D-A246-BF81D9B78C7B}"/>
              </a:ext>
            </a:extLst>
          </p:cNvPr>
          <p:cNvSpPr>
            <a:spLocks noGrp="1"/>
          </p:cNvSpPr>
          <p:nvPr>
            <p:ph type="ftr" sz="quarter" idx="11"/>
          </p:nvPr>
        </p:nvSpPr>
        <p:spPr>
          <a:xfrm>
            <a:off x="677334" y="6041362"/>
            <a:ext cx="6297612" cy="365125"/>
          </a:xfrm>
        </p:spPr>
        <p:txBody>
          <a:bodyPr>
            <a:normAutofit/>
          </a:bodyPr>
          <a:lstStyle/>
          <a:p>
            <a:pPr>
              <a:spcAft>
                <a:spcPts val="600"/>
              </a:spcAft>
            </a:pPr>
            <a:r>
              <a:rPr lang="fr-FR"/>
              <a:t>Thomas Potin / Benjamin Somon / Julien Villard</a:t>
            </a:r>
          </a:p>
        </p:txBody>
      </p:sp>
      <p:sp>
        <p:nvSpPr>
          <p:cNvPr id="6" name="Espace réservé de la date 5">
            <a:extLst>
              <a:ext uri="{FF2B5EF4-FFF2-40B4-BE49-F238E27FC236}">
                <a16:creationId xmlns:a16="http://schemas.microsoft.com/office/drawing/2014/main" id="{DD1EB18A-0B77-4984-A24C-9962D75ACF4A}"/>
              </a:ext>
            </a:extLst>
          </p:cNvPr>
          <p:cNvSpPr>
            <a:spLocks noGrp="1"/>
          </p:cNvSpPr>
          <p:nvPr>
            <p:ph type="dt" sz="half" idx="10"/>
          </p:nvPr>
        </p:nvSpPr>
        <p:spPr>
          <a:xfrm>
            <a:off x="7205133" y="6041362"/>
            <a:ext cx="911939" cy="365125"/>
          </a:xfrm>
        </p:spPr>
        <p:txBody>
          <a:bodyPr>
            <a:normAutofit/>
          </a:bodyPr>
          <a:lstStyle/>
          <a:p>
            <a:pPr>
              <a:spcAft>
                <a:spcPts val="600"/>
              </a:spcAft>
            </a:pPr>
            <a:fld id="{0C0F388E-CC0D-4497-9B06-190432CA28B7}" type="datetime1">
              <a:rPr lang="fr-FR" smtClean="0"/>
              <a:t>12/02/2019</a:t>
            </a:fld>
            <a:endParaRPr lang="fr-FR"/>
          </a:p>
        </p:txBody>
      </p:sp>
      <p:sp>
        <p:nvSpPr>
          <p:cNvPr id="9" name="Espace réservé du numéro de diapositive 8">
            <a:extLst>
              <a:ext uri="{FF2B5EF4-FFF2-40B4-BE49-F238E27FC236}">
                <a16:creationId xmlns:a16="http://schemas.microsoft.com/office/drawing/2014/main" id="{22E44F89-1888-45FA-8FED-310D78A36DC3}"/>
              </a:ext>
            </a:extLst>
          </p:cNvPr>
          <p:cNvSpPr>
            <a:spLocks noGrp="1"/>
          </p:cNvSpPr>
          <p:nvPr>
            <p:ph type="sldNum" sz="quarter" idx="12"/>
          </p:nvPr>
        </p:nvSpPr>
        <p:spPr>
          <a:xfrm>
            <a:off x="8590663" y="6041362"/>
            <a:ext cx="683339" cy="365125"/>
          </a:xfrm>
        </p:spPr>
        <p:txBody>
          <a:bodyPr>
            <a:normAutofit/>
          </a:bodyPr>
          <a:lstStyle/>
          <a:p>
            <a:pPr>
              <a:spcAft>
                <a:spcPts val="600"/>
              </a:spcAft>
            </a:pPr>
            <a:fld id="{47D97066-5B64-48ED-8863-98BB125B7C1B}" type="slidenum">
              <a:rPr lang="fr-FR" smtClean="0"/>
              <a:pPr>
                <a:spcAft>
                  <a:spcPts val="600"/>
                </a:spcAft>
              </a:pPr>
              <a:t>18</a:t>
            </a:fld>
            <a:endParaRPr lang="fr-FR"/>
          </a:p>
        </p:txBody>
      </p:sp>
      <p:graphicFrame>
        <p:nvGraphicFramePr>
          <p:cNvPr id="13" name="Espace réservé du contenu 12">
            <a:extLst>
              <a:ext uri="{FF2B5EF4-FFF2-40B4-BE49-F238E27FC236}">
                <a16:creationId xmlns:a16="http://schemas.microsoft.com/office/drawing/2014/main" id="{28AC3A9C-D526-4110-ABCD-644E276D9A14}"/>
              </a:ext>
            </a:extLst>
          </p:cNvPr>
          <p:cNvGraphicFramePr>
            <a:graphicFrameLocks noGrp="1"/>
          </p:cNvGraphicFramePr>
          <p:nvPr>
            <p:ph idx="1"/>
            <p:extLst>
              <p:ext uri="{D42A27DB-BD31-4B8C-83A1-F6EECF244321}">
                <p14:modId xmlns:p14="http://schemas.microsoft.com/office/powerpoint/2010/main" val="3130669320"/>
              </p:ext>
            </p:extLst>
          </p:nvPr>
        </p:nvGraphicFramePr>
        <p:xfrm>
          <a:off x="677334" y="1389852"/>
          <a:ext cx="8405207" cy="3657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9" name="Espace réservé du contenu 7">
            <a:extLst>
              <a:ext uri="{FF2B5EF4-FFF2-40B4-BE49-F238E27FC236}">
                <a16:creationId xmlns:a16="http://schemas.microsoft.com/office/drawing/2014/main" id="{EB3F8E25-FA95-44C9-BCF8-EE764A81D09F}"/>
              </a:ext>
            </a:extLst>
          </p:cNvPr>
          <p:cNvGraphicFramePr>
            <a:graphicFrameLocks/>
          </p:cNvGraphicFramePr>
          <p:nvPr>
            <p:extLst>
              <p:ext uri="{D42A27DB-BD31-4B8C-83A1-F6EECF244321}">
                <p14:modId xmlns:p14="http://schemas.microsoft.com/office/powerpoint/2010/main" val="4264628826"/>
              </p:ext>
            </p:extLst>
          </p:nvPr>
        </p:nvGraphicFramePr>
        <p:xfrm>
          <a:off x="796065" y="3874887"/>
          <a:ext cx="7882109" cy="29831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0895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graphicEl>
                                              <a:dgm id="{686C347B-FC3C-4EE6-A310-C7DE41BE779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graphicEl>
                                              <a:dgm id="{0A8EBABC-5AFB-4288-8BD8-CE315184D4D1}"/>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graphicEl>
                                              <a:dgm id="{E1708C16-3E99-4A82-B3AF-9557774B434A}"/>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graphicEl>
                                              <a:dgm id="{EB1E5FE9-B8BA-444C-8F84-B3ED8E477D8B}"/>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graphicEl>
                                              <a:dgm id="{6D074A42-4156-4BE2-996D-C0EAB2D52002}"/>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graphicEl>
                                              <a:dgm id="{8BDF6833-13F8-4FAD-B3F5-124E019A0451}"/>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graphicEl>
                                              <a:dgm id="{ABE34F39-2969-49FD-996D-AEAE9DE0D964}"/>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graphicEl>
                                              <a:dgm id="{D9503A58-0B4C-41B3-BBAC-44CBC43FA738}"/>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graphicEl>
                                              <a:dgm id="{FF7035EE-6D72-48B6-AC2E-51087CAECA53}"/>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graphicEl>
                                              <a:dgm id="{B9C21113-0568-4B09-A792-C3D38F2F2902}"/>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graphicEl>
                                              <a:dgm id="{C1B5C1B3-B48A-4376-9E6C-2894BFFA44A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uiExpand="1">
        <p:bldSub>
          <a:bldDgm bld="one"/>
        </p:bldSub>
      </p:bldGraphic>
      <p:bldGraphic spid="19" grpId="0" uiExpand="1">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222EF7-53E4-4871-A9B4-013CBEC87DAB}"/>
              </a:ext>
            </a:extLst>
          </p:cNvPr>
          <p:cNvSpPr>
            <a:spLocks noGrp="1"/>
          </p:cNvSpPr>
          <p:nvPr>
            <p:ph type="title"/>
          </p:nvPr>
        </p:nvSpPr>
        <p:spPr>
          <a:xfrm>
            <a:off x="677334" y="609600"/>
            <a:ext cx="8596668" cy="1320800"/>
          </a:xfrm>
        </p:spPr>
        <p:txBody>
          <a:bodyPr>
            <a:normAutofit/>
          </a:bodyPr>
          <a:lstStyle/>
          <a:p>
            <a:r>
              <a:rPr lang="fr-FR"/>
              <a:t>Phasage du contrat</a:t>
            </a:r>
            <a:br>
              <a:rPr lang="fr-FR"/>
            </a:br>
            <a:r>
              <a:rPr lang="fr-FR"/>
              <a:t>de maintenance</a:t>
            </a:r>
          </a:p>
        </p:txBody>
      </p:sp>
      <p:sp>
        <p:nvSpPr>
          <p:cNvPr id="7" name="Espace réservé du pied de page 6">
            <a:extLst>
              <a:ext uri="{FF2B5EF4-FFF2-40B4-BE49-F238E27FC236}">
                <a16:creationId xmlns:a16="http://schemas.microsoft.com/office/drawing/2014/main" id="{4176725A-02FC-4F2D-A246-BF81D9B78C7B}"/>
              </a:ext>
            </a:extLst>
          </p:cNvPr>
          <p:cNvSpPr>
            <a:spLocks noGrp="1"/>
          </p:cNvSpPr>
          <p:nvPr>
            <p:ph type="ftr" sz="quarter" idx="11"/>
          </p:nvPr>
        </p:nvSpPr>
        <p:spPr>
          <a:xfrm>
            <a:off x="677334" y="6041362"/>
            <a:ext cx="6297612" cy="365125"/>
          </a:xfrm>
        </p:spPr>
        <p:txBody>
          <a:bodyPr>
            <a:normAutofit/>
          </a:bodyPr>
          <a:lstStyle/>
          <a:p>
            <a:pPr>
              <a:spcAft>
                <a:spcPts val="600"/>
              </a:spcAft>
            </a:pPr>
            <a:r>
              <a:rPr lang="fr-FR"/>
              <a:t>Thomas Potin / Benjamin Somon / Julien Villard</a:t>
            </a:r>
          </a:p>
        </p:txBody>
      </p:sp>
      <p:sp>
        <p:nvSpPr>
          <p:cNvPr id="6" name="Espace réservé de la date 5">
            <a:extLst>
              <a:ext uri="{FF2B5EF4-FFF2-40B4-BE49-F238E27FC236}">
                <a16:creationId xmlns:a16="http://schemas.microsoft.com/office/drawing/2014/main" id="{DD1EB18A-0B77-4984-A24C-9962D75ACF4A}"/>
              </a:ext>
            </a:extLst>
          </p:cNvPr>
          <p:cNvSpPr>
            <a:spLocks noGrp="1"/>
          </p:cNvSpPr>
          <p:nvPr>
            <p:ph type="dt" sz="half" idx="10"/>
          </p:nvPr>
        </p:nvSpPr>
        <p:spPr>
          <a:xfrm>
            <a:off x="7205133" y="6041362"/>
            <a:ext cx="911939" cy="365125"/>
          </a:xfrm>
        </p:spPr>
        <p:txBody>
          <a:bodyPr>
            <a:normAutofit/>
          </a:bodyPr>
          <a:lstStyle/>
          <a:p>
            <a:pPr>
              <a:spcAft>
                <a:spcPts val="600"/>
              </a:spcAft>
            </a:pPr>
            <a:fld id="{463C0C7D-803F-4CA8-9F28-294FC8FBBE88}" type="datetime1">
              <a:rPr lang="fr-FR" smtClean="0"/>
              <a:t>12/02/2019</a:t>
            </a:fld>
            <a:endParaRPr lang="fr-FR"/>
          </a:p>
        </p:txBody>
      </p:sp>
      <p:sp>
        <p:nvSpPr>
          <p:cNvPr id="9" name="Espace réservé du numéro de diapositive 8">
            <a:extLst>
              <a:ext uri="{FF2B5EF4-FFF2-40B4-BE49-F238E27FC236}">
                <a16:creationId xmlns:a16="http://schemas.microsoft.com/office/drawing/2014/main" id="{22E44F89-1888-45FA-8FED-310D78A36DC3}"/>
              </a:ext>
            </a:extLst>
          </p:cNvPr>
          <p:cNvSpPr>
            <a:spLocks noGrp="1"/>
          </p:cNvSpPr>
          <p:nvPr>
            <p:ph type="sldNum" sz="quarter" idx="12"/>
          </p:nvPr>
        </p:nvSpPr>
        <p:spPr>
          <a:xfrm>
            <a:off x="8590663" y="6041362"/>
            <a:ext cx="683339" cy="365125"/>
          </a:xfrm>
        </p:spPr>
        <p:txBody>
          <a:bodyPr>
            <a:normAutofit/>
          </a:bodyPr>
          <a:lstStyle/>
          <a:p>
            <a:pPr>
              <a:spcAft>
                <a:spcPts val="600"/>
              </a:spcAft>
            </a:pPr>
            <a:fld id="{47D97066-5B64-48ED-8863-98BB125B7C1B}" type="slidenum">
              <a:rPr lang="fr-FR" smtClean="0"/>
              <a:pPr>
                <a:spcAft>
                  <a:spcPts val="600"/>
                </a:spcAft>
              </a:pPr>
              <a:t>19</a:t>
            </a:fld>
            <a:endParaRPr lang="fr-FR"/>
          </a:p>
        </p:txBody>
      </p:sp>
      <p:graphicFrame>
        <p:nvGraphicFramePr>
          <p:cNvPr id="10" name="Espace réservé du contenu 9">
            <a:extLst>
              <a:ext uri="{FF2B5EF4-FFF2-40B4-BE49-F238E27FC236}">
                <a16:creationId xmlns:a16="http://schemas.microsoft.com/office/drawing/2014/main" id="{A3676D40-630A-402B-84BB-122D60DB8080}"/>
              </a:ext>
            </a:extLst>
          </p:cNvPr>
          <p:cNvGraphicFramePr>
            <a:graphicFrameLocks noGrp="1"/>
          </p:cNvGraphicFramePr>
          <p:nvPr>
            <p:ph idx="1"/>
            <p:extLst>
              <p:ext uri="{D42A27DB-BD31-4B8C-83A1-F6EECF244321}">
                <p14:modId xmlns:p14="http://schemas.microsoft.com/office/powerpoint/2010/main" val="233376773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3897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graphicEl>
                                              <a:dgm id="{4E96DCB6-A298-4C72-AC6D-B7CEA5E2316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2599057A-D733-4CAC-8553-7BE004A720F6}"/>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graphicEl>
                                              <a:dgm id="{58C37E00-4760-441F-99E9-2FF9418BBDA4}"/>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graphicEl>
                                              <a:dgm id="{88AA705A-A0D5-4CE1-9E10-87E43C4E9E05}"/>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graphicEl>
                                              <a:dgm id="{F3BED79E-FCE0-4AD7-902A-041D6D9A7EC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uiExpand="1">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301A1F8-74A7-467D-836D-00F5454AC61A}"/>
              </a:ext>
            </a:extLst>
          </p:cNvPr>
          <p:cNvSpPr>
            <a:spLocks noGrp="1"/>
          </p:cNvSpPr>
          <p:nvPr>
            <p:ph type="title"/>
          </p:nvPr>
        </p:nvSpPr>
        <p:spPr>
          <a:xfrm>
            <a:off x="652481" y="1382486"/>
            <a:ext cx="3547581" cy="4093028"/>
          </a:xfrm>
        </p:spPr>
        <p:txBody>
          <a:bodyPr anchor="ctr">
            <a:normAutofit/>
          </a:bodyPr>
          <a:lstStyle/>
          <a:p>
            <a:r>
              <a:rPr lang="fr-FR" sz="4400"/>
              <a:t>Sommaire</a:t>
            </a:r>
          </a:p>
        </p:txBody>
      </p:sp>
      <p:sp>
        <p:nvSpPr>
          <p:cNvPr id="3" name="Espace réservé de la date 2">
            <a:extLst>
              <a:ext uri="{FF2B5EF4-FFF2-40B4-BE49-F238E27FC236}">
                <a16:creationId xmlns:a16="http://schemas.microsoft.com/office/drawing/2014/main" id="{8D3C98F6-59AC-40DC-AB30-579F7186480B}"/>
              </a:ext>
            </a:extLst>
          </p:cNvPr>
          <p:cNvSpPr>
            <a:spLocks noGrp="1"/>
          </p:cNvSpPr>
          <p:nvPr>
            <p:ph type="dt" sz="half" idx="10"/>
          </p:nvPr>
        </p:nvSpPr>
        <p:spPr>
          <a:xfrm>
            <a:off x="728903" y="6041362"/>
            <a:ext cx="911939" cy="365125"/>
          </a:xfrm>
        </p:spPr>
        <p:txBody>
          <a:bodyPr>
            <a:normAutofit/>
          </a:bodyPr>
          <a:lstStyle/>
          <a:p>
            <a:pPr>
              <a:spcAft>
                <a:spcPts val="600"/>
              </a:spcAft>
            </a:pPr>
            <a:fld id="{C73E9A44-BA4B-4AD6-984F-B8E4B55B99AF}" type="datetime1">
              <a:rPr lang="fr-FR" smtClean="0"/>
              <a:t>12/02/2019</a:t>
            </a:fld>
            <a:endParaRPr lang="fr-FR"/>
          </a:p>
        </p:txBody>
      </p:sp>
      <p:grpSp>
        <p:nvGrpSpPr>
          <p:cNvPr id="26" name="Group 1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7" name="Straight Connector 1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8" name="Straight Connector 1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0" name="Rectangle 2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pied de page 3">
            <a:extLst>
              <a:ext uri="{FF2B5EF4-FFF2-40B4-BE49-F238E27FC236}">
                <a16:creationId xmlns:a16="http://schemas.microsoft.com/office/drawing/2014/main" id="{13A8CE22-7A11-44F3-8E9E-04FE858720E5}"/>
              </a:ext>
            </a:extLst>
          </p:cNvPr>
          <p:cNvSpPr>
            <a:spLocks noGrp="1"/>
          </p:cNvSpPr>
          <p:nvPr>
            <p:ph type="ftr" sz="quarter" idx="11"/>
          </p:nvPr>
        </p:nvSpPr>
        <p:spPr>
          <a:xfrm>
            <a:off x="4916554" y="6041362"/>
            <a:ext cx="5490190" cy="365125"/>
          </a:xfrm>
        </p:spPr>
        <p:txBody>
          <a:bodyPr>
            <a:normAutofit/>
          </a:bodyPr>
          <a:lstStyle/>
          <a:p>
            <a:pPr>
              <a:spcAft>
                <a:spcPts val="600"/>
              </a:spcAft>
            </a:pPr>
            <a:r>
              <a:rPr lang="fr-FR">
                <a:solidFill>
                  <a:srgbClr val="FFFFFF"/>
                </a:solidFill>
              </a:rPr>
              <a:t>Thomas Potin / Benjamin Somon / Julien Villard</a:t>
            </a:r>
          </a:p>
        </p:txBody>
      </p:sp>
      <p:sp>
        <p:nvSpPr>
          <p:cNvPr id="6" name="Espace réservé du numéro de diapositive 5">
            <a:extLst>
              <a:ext uri="{FF2B5EF4-FFF2-40B4-BE49-F238E27FC236}">
                <a16:creationId xmlns:a16="http://schemas.microsoft.com/office/drawing/2014/main" id="{58528BC5-EE79-4218-BBCE-2AAAE9E08C74}"/>
              </a:ext>
            </a:extLst>
          </p:cNvPr>
          <p:cNvSpPr>
            <a:spLocks noGrp="1"/>
          </p:cNvSpPr>
          <p:nvPr>
            <p:ph type="sldNum" sz="quarter" idx="12"/>
          </p:nvPr>
        </p:nvSpPr>
        <p:spPr>
          <a:xfrm>
            <a:off x="10529090" y="6041362"/>
            <a:ext cx="683339" cy="365125"/>
          </a:xfrm>
        </p:spPr>
        <p:txBody>
          <a:bodyPr>
            <a:normAutofit/>
          </a:bodyPr>
          <a:lstStyle/>
          <a:p>
            <a:pPr>
              <a:spcAft>
                <a:spcPts val="600"/>
              </a:spcAft>
            </a:pPr>
            <a:fld id="{47D97066-5B64-48ED-8863-98BB125B7C1B}" type="slidenum">
              <a:rPr lang="fr-FR">
                <a:solidFill>
                  <a:srgbClr val="FFFFFF"/>
                </a:solidFill>
              </a:rPr>
              <a:pPr>
                <a:spcAft>
                  <a:spcPts val="600"/>
                </a:spcAft>
              </a:pPr>
              <a:t>2</a:t>
            </a:fld>
            <a:endParaRPr lang="fr-FR">
              <a:solidFill>
                <a:srgbClr val="FFFFFF"/>
              </a:solidFill>
            </a:endParaRPr>
          </a:p>
        </p:txBody>
      </p:sp>
      <p:graphicFrame>
        <p:nvGraphicFramePr>
          <p:cNvPr id="5" name="Espace réservé du contenu 2">
            <a:extLst>
              <a:ext uri="{FF2B5EF4-FFF2-40B4-BE49-F238E27FC236}">
                <a16:creationId xmlns:a16="http://schemas.microsoft.com/office/drawing/2014/main" id="{F523AFAF-2728-4F51-B48D-7C10D9D32560}"/>
              </a:ext>
            </a:extLst>
          </p:cNvPr>
          <p:cNvGraphicFramePr>
            <a:graphicFrameLocks noGrp="1"/>
          </p:cNvGraphicFramePr>
          <p:nvPr>
            <p:ph idx="1"/>
            <p:extLst>
              <p:ext uri="{D42A27DB-BD31-4B8C-83A1-F6EECF244321}">
                <p14:modId xmlns:p14="http://schemas.microsoft.com/office/powerpoint/2010/main" val="217826654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Graphique 7" descr="Utilisateurs">
            <a:extLst>
              <a:ext uri="{FF2B5EF4-FFF2-40B4-BE49-F238E27FC236}">
                <a16:creationId xmlns:a16="http://schemas.microsoft.com/office/drawing/2014/main" id="{8B291B79-FC80-4014-88F8-27BD808C842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14690" y="944742"/>
            <a:ext cx="914400" cy="914400"/>
          </a:xfrm>
          <a:prstGeom prst="rect">
            <a:avLst/>
          </a:prstGeom>
        </p:spPr>
      </p:pic>
      <p:pic>
        <p:nvPicPr>
          <p:cNvPr id="11" name="Graphique 10" descr="Argent">
            <a:extLst>
              <a:ext uri="{FF2B5EF4-FFF2-40B4-BE49-F238E27FC236}">
                <a16:creationId xmlns:a16="http://schemas.microsoft.com/office/drawing/2014/main" id="{5DB1C5AB-FF9F-481F-A97F-1A8B03D14F3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92358" y="925286"/>
            <a:ext cx="914400" cy="914400"/>
          </a:xfrm>
          <a:prstGeom prst="rect">
            <a:avLst/>
          </a:prstGeom>
        </p:spPr>
      </p:pic>
      <p:pic>
        <p:nvPicPr>
          <p:cNvPr id="31" name="Graphique 30" descr="Calendrier journalier">
            <a:extLst>
              <a:ext uri="{FF2B5EF4-FFF2-40B4-BE49-F238E27FC236}">
                <a16:creationId xmlns:a16="http://schemas.microsoft.com/office/drawing/2014/main" id="{7D699CC1-7385-437A-9864-60DD325582A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063319" y="3434353"/>
            <a:ext cx="914400" cy="914400"/>
          </a:xfrm>
          <a:prstGeom prst="rect">
            <a:avLst/>
          </a:prstGeom>
        </p:spPr>
      </p:pic>
      <p:pic>
        <p:nvPicPr>
          <p:cNvPr id="35" name="Graphique 34" descr="Outils">
            <a:extLst>
              <a:ext uri="{FF2B5EF4-FFF2-40B4-BE49-F238E27FC236}">
                <a16:creationId xmlns:a16="http://schemas.microsoft.com/office/drawing/2014/main" id="{26D3B1F5-AB6F-4DA0-894B-9B69399C6D4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661649" y="5766724"/>
            <a:ext cx="914400" cy="914400"/>
          </a:xfrm>
          <a:prstGeom prst="rect">
            <a:avLst/>
          </a:prstGeom>
        </p:spPr>
      </p:pic>
      <p:pic>
        <p:nvPicPr>
          <p:cNvPr id="10" name="Graphique 9" descr="Histogramme">
            <a:extLst>
              <a:ext uri="{FF2B5EF4-FFF2-40B4-BE49-F238E27FC236}">
                <a16:creationId xmlns:a16="http://schemas.microsoft.com/office/drawing/2014/main" id="{774BA21B-A27A-4047-A537-22BBB0A54E3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298029" y="3881915"/>
            <a:ext cx="914400" cy="914400"/>
          </a:xfrm>
          <a:prstGeom prst="rect">
            <a:avLst/>
          </a:prstGeom>
        </p:spPr>
      </p:pic>
      <p:pic>
        <p:nvPicPr>
          <p:cNvPr id="13" name="Image 12">
            <a:extLst>
              <a:ext uri="{FF2B5EF4-FFF2-40B4-BE49-F238E27FC236}">
                <a16:creationId xmlns:a16="http://schemas.microsoft.com/office/drawing/2014/main" id="{F1AC54CF-9F20-4463-A926-01E81FCBFDC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71770" y="4767893"/>
            <a:ext cx="2448474" cy="1273469"/>
          </a:xfrm>
          <a:prstGeom prst="rect">
            <a:avLst/>
          </a:prstGeom>
        </p:spPr>
      </p:pic>
      <p:pic>
        <p:nvPicPr>
          <p:cNvPr id="32" name="Image 31">
            <a:extLst>
              <a:ext uri="{FF2B5EF4-FFF2-40B4-BE49-F238E27FC236}">
                <a16:creationId xmlns:a16="http://schemas.microsoft.com/office/drawing/2014/main" id="{68B5467E-BB05-43E9-B2C7-4F34744F87B1}"/>
              </a:ext>
            </a:extLst>
          </p:cNvPr>
          <p:cNvPicPr/>
          <p:nvPr/>
        </p:nvPicPr>
        <p:blipFill>
          <a:blip r:embed="rId18">
            <a:extLst>
              <a:ext uri="{28A0092B-C50C-407E-A947-70E740481C1C}">
                <a14:useLocalDpi xmlns:a14="http://schemas.microsoft.com/office/drawing/2010/main" val="0"/>
              </a:ext>
            </a:extLst>
          </a:blip>
          <a:srcRect/>
          <a:stretch>
            <a:fillRect/>
          </a:stretch>
        </p:blipFill>
        <p:spPr bwMode="auto">
          <a:xfrm>
            <a:off x="1089894" y="950739"/>
            <a:ext cx="1500962" cy="1110946"/>
          </a:xfrm>
          <a:prstGeom prst="rect">
            <a:avLst/>
          </a:prstGeom>
          <a:noFill/>
          <a:ln>
            <a:noFill/>
          </a:ln>
        </p:spPr>
      </p:pic>
    </p:spTree>
    <p:extLst>
      <p:ext uri="{BB962C8B-B14F-4D97-AF65-F5344CB8AC3E}">
        <p14:creationId xmlns:p14="http://schemas.microsoft.com/office/powerpoint/2010/main" val="1881672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6" name="Group 85">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7" name="Straight Connector 86">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9"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90">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Isosceles Triangle 95">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73FEA91A-5EF0-4A95-9527-D8C738EE85DE}"/>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400" kern="1200">
                <a:solidFill>
                  <a:schemeClr val="accent1"/>
                </a:solidFill>
                <a:latin typeface="+mj-lt"/>
                <a:ea typeface="+mj-ea"/>
                <a:cs typeface="+mj-cs"/>
              </a:rPr>
              <a:t>Tarifs et conditions financières</a:t>
            </a:r>
          </a:p>
        </p:txBody>
      </p:sp>
      <p:sp>
        <p:nvSpPr>
          <p:cNvPr id="5" name="Espace réservé du texte 4">
            <a:extLst>
              <a:ext uri="{FF2B5EF4-FFF2-40B4-BE49-F238E27FC236}">
                <a16:creationId xmlns:a16="http://schemas.microsoft.com/office/drawing/2014/main" id="{3E141098-9F95-452D-9CFD-DD7F0CDDC352}"/>
              </a:ext>
            </a:extLst>
          </p:cNvPr>
          <p:cNvSpPr>
            <a:spLocks noGrp="1"/>
          </p:cNvSpPr>
          <p:nvPr>
            <p:ph type="body" idx="1"/>
          </p:nvPr>
        </p:nvSpPr>
        <p:spPr>
          <a:xfrm>
            <a:off x="985969" y="5650029"/>
            <a:ext cx="8288032" cy="469122"/>
          </a:xfrm>
        </p:spPr>
        <p:txBody>
          <a:bodyPr vert="horz" lIns="91440" tIns="45720" rIns="91440" bIns="45720" rtlCol="0" anchor="t">
            <a:normAutofit/>
          </a:bodyPr>
          <a:lstStyle/>
          <a:p>
            <a:pPr algn="ctr"/>
            <a:endParaRPr lang="en-US" sz="1800"/>
          </a:p>
        </p:txBody>
      </p:sp>
      <p:pic>
        <p:nvPicPr>
          <p:cNvPr id="4" name="Image 3">
            <a:extLst>
              <a:ext uri="{FF2B5EF4-FFF2-40B4-BE49-F238E27FC236}">
                <a16:creationId xmlns:a16="http://schemas.microsoft.com/office/drawing/2014/main" id="{44249515-954B-47D0-87D0-68F6FEE2BE06}"/>
              </a:ext>
            </a:extLst>
          </p:cNvPr>
          <p:cNvPicPr>
            <a:picLocks noChangeAspect="1"/>
          </p:cNvPicPr>
          <p:nvPr/>
        </p:nvPicPr>
        <p:blipFill>
          <a:blip r:embed="rId2"/>
          <a:stretch>
            <a:fillRect/>
          </a:stretch>
        </p:blipFill>
        <p:spPr>
          <a:xfrm>
            <a:off x="3484383" y="934222"/>
            <a:ext cx="3291202" cy="3299450"/>
          </a:xfrm>
          <a:prstGeom prst="rect">
            <a:avLst/>
          </a:prstGeom>
        </p:spPr>
      </p:pic>
      <p:sp>
        <p:nvSpPr>
          <p:cNvPr id="7" name="Espace réservé du pied de page 6">
            <a:extLst>
              <a:ext uri="{FF2B5EF4-FFF2-40B4-BE49-F238E27FC236}">
                <a16:creationId xmlns:a16="http://schemas.microsoft.com/office/drawing/2014/main" id="{24EA131C-B1C9-4F48-A951-DD675112C027}"/>
              </a:ext>
            </a:extLst>
          </p:cNvPr>
          <p:cNvSpPr>
            <a:spLocks noGrp="1"/>
          </p:cNvSpPr>
          <p:nvPr>
            <p:ph type="ftr" sz="quarter" idx="11"/>
          </p:nvPr>
        </p:nvSpPr>
        <p:spPr>
          <a:xfrm>
            <a:off x="677334" y="6352651"/>
            <a:ext cx="6297612"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Thomas Potin / Benjamin Somon / Julien Villard</a:t>
            </a:r>
          </a:p>
        </p:txBody>
      </p:sp>
      <p:sp>
        <p:nvSpPr>
          <p:cNvPr id="6" name="Espace réservé de la date 5">
            <a:extLst>
              <a:ext uri="{FF2B5EF4-FFF2-40B4-BE49-F238E27FC236}">
                <a16:creationId xmlns:a16="http://schemas.microsoft.com/office/drawing/2014/main" id="{5B4FF49A-E0AF-4DF1-96EC-62282DA686D9}"/>
              </a:ext>
            </a:extLst>
          </p:cNvPr>
          <p:cNvSpPr>
            <a:spLocks noGrp="1"/>
          </p:cNvSpPr>
          <p:nvPr>
            <p:ph type="dt" sz="half" idx="10"/>
          </p:nvPr>
        </p:nvSpPr>
        <p:spPr>
          <a:xfrm>
            <a:off x="7205133" y="6352651"/>
            <a:ext cx="911939" cy="365125"/>
          </a:xfrm>
        </p:spPr>
        <p:txBody>
          <a:bodyPr vert="horz" lIns="91440" tIns="45720" rIns="91440" bIns="45720" rtlCol="0" anchor="ctr">
            <a:normAutofit/>
          </a:bodyPr>
          <a:lstStyle/>
          <a:p>
            <a:pPr defTabSz="914400">
              <a:spcAft>
                <a:spcPts val="600"/>
              </a:spcAft>
            </a:pPr>
            <a:fld id="{6F0278A7-BF7D-4C70-AB27-05286241CBD9}" type="datetime1">
              <a:rPr lang="fr-FR" smtClean="0"/>
              <a:t>12/02/2019</a:t>
            </a:fld>
            <a:endParaRPr lang="en-US"/>
          </a:p>
        </p:txBody>
      </p:sp>
      <p:sp>
        <p:nvSpPr>
          <p:cNvPr id="9" name="Espace réservé du numéro de diapositive 8">
            <a:extLst>
              <a:ext uri="{FF2B5EF4-FFF2-40B4-BE49-F238E27FC236}">
                <a16:creationId xmlns:a16="http://schemas.microsoft.com/office/drawing/2014/main" id="{C483A948-41BA-401D-AF23-9919F13FDFFB}"/>
              </a:ext>
            </a:extLst>
          </p:cNvPr>
          <p:cNvSpPr>
            <a:spLocks noGrp="1"/>
          </p:cNvSpPr>
          <p:nvPr>
            <p:ph type="sldNum" sz="quarter" idx="12"/>
          </p:nvPr>
        </p:nvSpPr>
        <p:spPr>
          <a:xfrm>
            <a:off x="8542023" y="6352651"/>
            <a:ext cx="683339" cy="365125"/>
          </a:xfrm>
        </p:spPr>
        <p:txBody>
          <a:bodyPr vert="horz" lIns="91440" tIns="45720" rIns="91440" bIns="45720" rtlCol="0" anchor="ctr">
            <a:normAutofit/>
          </a:bodyPr>
          <a:lstStyle/>
          <a:p>
            <a:pPr defTabSz="914400">
              <a:spcAft>
                <a:spcPts val="600"/>
              </a:spcAft>
            </a:pPr>
            <a:fld id="{47D97066-5B64-48ED-8863-98BB125B7C1B}" type="slidenum">
              <a:rPr lang="en-US" smtClean="0"/>
              <a:pPr defTabSz="914400">
                <a:spcAft>
                  <a:spcPts val="600"/>
                </a:spcAft>
              </a:pPr>
              <a:t>20</a:t>
            </a:fld>
            <a:endParaRPr lang="en-US"/>
          </a:p>
        </p:txBody>
      </p:sp>
    </p:spTree>
    <p:extLst>
      <p:ext uri="{BB962C8B-B14F-4D97-AF65-F5344CB8AC3E}">
        <p14:creationId xmlns:p14="http://schemas.microsoft.com/office/powerpoint/2010/main" val="1591785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89F258-527D-4E22-8F9E-BB01D6059653}"/>
              </a:ext>
            </a:extLst>
          </p:cNvPr>
          <p:cNvSpPr>
            <a:spLocks noGrp="1"/>
          </p:cNvSpPr>
          <p:nvPr>
            <p:ph type="title"/>
          </p:nvPr>
        </p:nvSpPr>
        <p:spPr>
          <a:xfrm>
            <a:off x="676745" y="609600"/>
            <a:ext cx="5004207" cy="1320800"/>
          </a:xfrm>
        </p:spPr>
        <p:txBody>
          <a:bodyPr anchor="ctr">
            <a:normAutofit/>
          </a:bodyPr>
          <a:lstStyle/>
          <a:p>
            <a:r>
              <a:rPr lang="fr-FR"/>
              <a:t>Synthèse financière</a:t>
            </a:r>
            <a:br>
              <a:rPr lang="fr-FR"/>
            </a:br>
            <a:r>
              <a:rPr lang="fr-FR"/>
              <a:t>Prestations</a:t>
            </a:r>
          </a:p>
        </p:txBody>
      </p:sp>
      <p:sp>
        <p:nvSpPr>
          <p:cNvPr id="25" name="Content Placeholder 13">
            <a:extLst>
              <a:ext uri="{FF2B5EF4-FFF2-40B4-BE49-F238E27FC236}">
                <a16:creationId xmlns:a16="http://schemas.microsoft.com/office/drawing/2014/main" id="{6EDFDC5C-29A1-495A-9528-A19C100C63FB}"/>
              </a:ext>
            </a:extLst>
          </p:cNvPr>
          <p:cNvSpPr>
            <a:spLocks noGrp="1"/>
          </p:cNvSpPr>
          <p:nvPr>
            <p:ph idx="1"/>
          </p:nvPr>
        </p:nvSpPr>
        <p:spPr>
          <a:xfrm>
            <a:off x="685167" y="2160589"/>
            <a:ext cx="3720916" cy="3560733"/>
          </a:xfrm>
        </p:spPr>
        <p:txBody>
          <a:bodyPr>
            <a:normAutofit/>
          </a:bodyPr>
          <a:lstStyle/>
          <a:p>
            <a:r>
              <a:rPr lang="en-US"/>
              <a:t>Audit – 3 </a:t>
            </a:r>
            <a:r>
              <a:rPr lang="en-US" err="1"/>
              <a:t>jours</a:t>
            </a:r>
            <a:endParaRPr lang="en-US"/>
          </a:p>
          <a:p>
            <a:r>
              <a:rPr lang="en-US"/>
              <a:t>GLPI</a:t>
            </a:r>
          </a:p>
          <a:p>
            <a:pPr lvl="1"/>
            <a:r>
              <a:rPr lang="en-US"/>
              <a:t>Installation/Configuration</a:t>
            </a:r>
          </a:p>
          <a:p>
            <a:r>
              <a:rPr lang="en-US"/>
              <a:t>Expert ITIL</a:t>
            </a:r>
          </a:p>
          <a:p>
            <a:pPr lvl="1"/>
            <a:r>
              <a:rPr lang="en-US"/>
              <a:t>Formation 5 </a:t>
            </a:r>
            <a:r>
              <a:rPr lang="en-US" err="1"/>
              <a:t>jours</a:t>
            </a:r>
            <a:endParaRPr lang="en-US"/>
          </a:p>
          <a:p>
            <a:r>
              <a:rPr lang="en-US" err="1"/>
              <a:t>Renouvellement</a:t>
            </a:r>
            <a:r>
              <a:rPr lang="en-US"/>
              <a:t> Parc</a:t>
            </a:r>
          </a:p>
          <a:p>
            <a:pPr lvl="1"/>
            <a:r>
              <a:rPr lang="en-US" err="1"/>
              <a:t>Masterisation</a:t>
            </a:r>
            <a:endParaRPr lang="en-US"/>
          </a:p>
          <a:p>
            <a:pPr lvl="1"/>
            <a:r>
              <a:rPr lang="en-US" err="1"/>
              <a:t>Déploiement</a:t>
            </a:r>
            <a:r>
              <a:rPr lang="en-US"/>
              <a:t> poste</a:t>
            </a:r>
          </a:p>
        </p:txBody>
      </p:sp>
      <p:pic>
        <p:nvPicPr>
          <p:cNvPr id="26" name="Espace réservé du contenu 3">
            <a:extLst>
              <a:ext uri="{FF2B5EF4-FFF2-40B4-BE49-F238E27FC236}">
                <a16:creationId xmlns:a16="http://schemas.microsoft.com/office/drawing/2014/main" id="{8301A72A-F595-4D8B-ABBC-82602E110800}"/>
              </a:ext>
            </a:extLst>
          </p:cNvPr>
          <p:cNvPicPr>
            <a:picLocks noChangeAspect="1"/>
          </p:cNvPicPr>
          <p:nvPr/>
        </p:nvPicPr>
        <p:blipFill>
          <a:blip r:embed="rId2"/>
          <a:stretch>
            <a:fillRect/>
          </a:stretch>
        </p:blipFill>
        <p:spPr>
          <a:xfrm>
            <a:off x="4654035" y="1928239"/>
            <a:ext cx="4602747" cy="2496989"/>
          </a:xfrm>
          <a:prstGeom prst="rect">
            <a:avLst/>
          </a:prstGeom>
        </p:spPr>
      </p:pic>
      <p:sp>
        <p:nvSpPr>
          <p:cNvPr id="7" name="Espace réservé du pied de page 6">
            <a:extLst>
              <a:ext uri="{FF2B5EF4-FFF2-40B4-BE49-F238E27FC236}">
                <a16:creationId xmlns:a16="http://schemas.microsoft.com/office/drawing/2014/main" id="{999F9E13-FF80-4A10-87B8-033C456D0630}"/>
              </a:ext>
            </a:extLst>
          </p:cNvPr>
          <p:cNvSpPr>
            <a:spLocks noGrp="1"/>
          </p:cNvSpPr>
          <p:nvPr>
            <p:ph type="ftr" sz="quarter" idx="11"/>
          </p:nvPr>
        </p:nvSpPr>
        <p:spPr>
          <a:xfrm>
            <a:off x="677334" y="6041362"/>
            <a:ext cx="5541032" cy="365125"/>
          </a:xfrm>
        </p:spPr>
        <p:txBody>
          <a:bodyPr>
            <a:normAutofit/>
          </a:bodyPr>
          <a:lstStyle/>
          <a:p>
            <a:pPr>
              <a:spcAft>
                <a:spcPts val="600"/>
              </a:spcAft>
            </a:pPr>
            <a:r>
              <a:rPr lang="fr-FR"/>
              <a:t>Thomas Potin / Benjamin Somon / Julien Villard</a:t>
            </a:r>
          </a:p>
        </p:txBody>
      </p:sp>
      <p:sp>
        <p:nvSpPr>
          <p:cNvPr id="6" name="Espace réservé de la date 5">
            <a:extLst>
              <a:ext uri="{FF2B5EF4-FFF2-40B4-BE49-F238E27FC236}">
                <a16:creationId xmlns:a16="http://schemas.microsoft.com/office/drawing/2014/main" id="{51D47171-0E22-47FA-A07F-42F72511FDB5}"/>
              </a:ext>
            </a:extLst>
          </p:cNvPr>
          <p:cNvSpPr>
            <a:spLocks noGrp="1"/>
          </p:cNvSpPr>
          <p:nvPr>
            <p:ph type="dt" sz="half" idx="10"/>
          </p:nvPr>
        </p:nvSpPr>
        <p:spPr>
          <a:xfrm>
            <a:off x="6679155" y="6041362"/>
            <a:ext cx="1437917" cy="365125"/>
          </a:xfrm>
        </p:spPr>
        <p:txBody>
          <a:bodyPr>
            <a:normAutofit/>
          </a:bodyPr>
          <a:lstStyle/>
          <a:p>
            <a:pPr>
              <a:spcAft>
                <a:spcPts val="600"/>
              </a:spcAft>
            </a:pPr>
            <a:fld id="{C8AE13E7-AB6F-473A-95A2-AEFAD914CAA6}" type="datetime1">
              <a:rPr lang="fr-FR" smtClean="0"/>
              <a:t>12/02/2019</a:t>
            </a:fld>
            <a:endParaRPr lang="fr-FR"/>
          </a:p>
        </p:txBody>
      </p:sp>
      <p:sp>
        <p:nvSpPr>
          <p:cNvPr id="9" name="Espace réservé du numéro de diapositive 8">
            <a:extLst>
              <a:ext uri="{FF2B5EF4-FFF2-40B4-BE49-F238E27FC236}">
                <a16:creationId xmlns:a16="http://schemas.microsoft.com/office/drawing/2014/main" id="{3E3B4699-5E3A-4045-A9BA-E5DE3E4AFF47}"/>
              </a:ext>
            </a:extLst>
          </p:cNvPr>
          <p:cNvSpPr>
            <a:spLocks noGrp="1"/>
          </p:cNvSpPr>
          <p:nvPr>
            <p:ph type="sldNum" sz="quarter" idx="12"/>
          </p:nvPr>
        </p:nvSpPr>
        <p:spPr>
          <a:xfrm>
            <a:off x="8590663" y="6041362"/>
            <a:ext cx="683339" cy="365125"/>
          </a:xfrm>
        </p:spPr>
        <p:txBody>
          <a:bodyPr>
            <a:normAutofit/>
          </a:bodyPr>
          <a:lstStyle/>
          <a:p>
            <a:pPr>
              <a:spcAft>
                <a:spcPts val="600"/>
              </a:spcAft>
            </a:pPr>
            <a:fld id="{47D97066-5B64-48ED-8863-98BB125B7C1B}" type="slidenum">
              <a:rPr lang="fr-FR" smtClean="0"/>
              <a:pPr>
                <a:spcAft>
                  <a:spcPts val="600"/>
                </a:spcAft>
              </a:pPr>
              <a:t>21</a:t>
            </a:fld>
            <a:endParaRPr lang="fr-FR"/>
          </a:p>
        </p:txBody>
      </p:sp>
    </p:spTree>
    <p:extLst>
      <p:ext uri="{BB962C8B-B14F-4D97-AF65-F5344CB8AC3E}">
        <p14:creationId xmlns:p14="http://schemas.microsoft.com/office/powerpoint/2010/main" val="2576648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D5BD61-CE40-4476-9FAE-257C2C3A1673}"/>
              </a:ext>
            </a:extLst>
          </p:cNvPr>
          <p:cNvSpPr>
            <a:spLocks noGrp="1"/>
          </p:cNvSpPr>
          <p:nvPr>
            <p:ph type="title"/>
          </p:nvPr>
        </p:nvSpPr>
        <p:spPr>
          <a:xfrm>
            <a:off x="676745" y="609600"/>
            <a:ext cx="5052845" cy="1320800"/>
          </a:xfrm>
        </p:spPr>
        <p:txBody>
          <a:bodyPr anchor="ctr">
            <a:normAutofit fontScale="90000"/>
          </a:bodyPr>
          <a:lstStyle/>
          <a:p>
            <a:r>
              <a:rPr lang="fr-FR"/>
              <a:t>Synthèse Financière</a:t>
            </a:r>
            <a:br>
              <a:rPr lang="fr-FR"/>
            </a:br>
            <a:r>
              <a:rPr lang="fr-FR"/>
              <a:t>Renouvellement Matériel</a:t>
            </a:r>
          </a:p>
        </p:txBody>
      </p:sp>
      <p:sp>
        <p:nvSpPr>
          <p:cNvPr id="12" name="Content Placeholder 11">
            <a:extLst>
              <a:ext uri="{FF2B5EF4-FFF2-40B4-BE49-F238E27FC236}">
                <a16:creationId xmlns:a16="http://schemas.microsoft.com/office/drawing/2014/main" id="{934EC66B-7BBF-4FF6-98EE-87835D81DEDC}"/>
              </a:ext>
            </a:extLst>
          </p:cNvPr>
          <p:cNvSpPr>
            <a:spLocks noGrp="1"/>
          </p:cNvSpPr>
          <p:nvPr>
            <p:ph idx="1"/>
          </p:nvPr>
        </p:nvSpPr>
        <p:spPr>
          <a:xfrm>
            <a:off x="685167" y="2160589"/>
            <a:ext cx="3720916" cy="3560733"/>
          </a:xfrm>
        </p:spPr>
        <p:txBody>
          <a:bodyPr>
            <a:normAutofit/>
          </a:bodyPr>
          <a:lstStyle/>
          <a:p>
            <a:r>
              <a:rPr lang="en-US" err="1"/>
              <a:t>Ordinateur</a:t>
            </a:r>
            <a:r>
              <a:rPr lang="en-US"/>
              <a:t> </a:t>
            </a:r>
            <a:r>
              <a:rPr lang="en-US" err="1"/>
              <a:t>Bureautique</a:t>
            </a:r>
            <a:endParaRPr lang="en-US"/>
          </a:p>
          <a:p>
            <a:pPr lvl="1"/>
            <a:r>
              <a:rPr lang="en-US" err="1"/>
              <a:t>Optiplex</a:t>
            </a:r>
            <a:r>
              <a:rPr lang="en-US"/>
              <a:t> 3050 SFF</a:t>
            </a:r>
          </a:p>
          <a:p>
            <a:r>
              <a:rPr lang="en-US"/>
              <a:t>PC Portable</a:t>
            </a:r>
          </a:p>
          <a:p>
            <a:pPr lvl="1"/>
            <a:r>
              <a:rPr lang="en-US"/>
              <a:t>Dell Latitude 5590</a:t>
            </a:r>
          </a:p>
          <a:p>
            <a:r>
              <a:rPr lang="en-US"/>
              <a:t>Smartphone</a:t>
            </a:r>
          </a:p>
          <a:p>
            <a:pPr lvl="1"/>
            <a:r>
              <a:rPr lang="en-US"/>
              <a:t>Xiaomi MI 8 LITE</a:t>
            </a:r>
          </a:p>
          <a:p>
            <a:r>
              <a:rPr lang="en-US" err="1"/>
              <a:t>Ecran</a:t>
            </a:r>
            <a:endParaRPr lang="en-US"/>
          </a:p>
          <a:p>
            <a:pPr lvl="1"/>
            <a:endParaRPr lang="en-US"/>
          </a:p>
        </p:txBody>
      </p:sp>
      <p:pic>
        <p:nvPicPr>
          <p:cNvPr id="10" name="Espace réservé du contenu 6">
            <a:extLst>
              <a:ext uri="{FF2B5EF4-FFF2-40B4-BE49-F238E27FC236}">
                <a16:creationId xmlns:a16="http://schemas.microsoft.com/office/drawing/2014/main" id="{9D002FAC-98E5-4D6B-B4B6-F755C2ED8380}"/>
              </a:ext>
            </a:extLst>
          </p:cNvPr>
          <p:cNvPicPr>
            <a:picLocks noChangeAspect="1"/>
          </p:cNvPicPr>
          <p:nvPr/>
        </p:nvPicPr>
        <p:blipFill>
          <a:blip r:embed="rId2"/>
          <a:stretch>
            <a:fillRect/>
          </a:stretch>
        </p:blipFill>
        <p:spPr>
          <a:xfrm>
            <a:off x="4654035" y="2146869"/>
            <a:ext cx="4602747" cy="2059729"/>
          </a:xfrm>
          <a:prstGeom prst="rect">
            <a:avLst/>
          </a:prstGeom>
        </p:spPr>
      </p:pic>
      <p:sp>
        <p:nvSpPr>
          <p:cNvPr id="5" name="Espace réservé du pied de page 4">
            <a:extLst>
              <a:ext uri="{FF2B5EF4-FFF2-40B4-BE49-F238E27FC236}">
                <a16:creationId xmlns:a16="http://schemas.microsoft.com/office/drawing/2014/main" id="{BA3303F9-4038-4FE7-B733-446937EBFD31}"/>
              </a:ext>
            </a:extLst>
          </p:cNvPr>
          <p:cNvSpPr>
            <a:spLocks noGrp="1"/>
          </p:cNvSpPr>
          <p:nvPr>
            <p:ph type="ftr" sz="quarter" idx="11"/>
          </p:nvPr>
        </p:nvSpPr>
        <p:spPr>
          <a:xfrm>
            <a:off x="677334" y="6041362"/>
            <a:ext cx="5541032" cy="365125"/>
          </a:xfrm>
        </p:spPr>
        <p:txBody>
          <a:bodyPr>
            <a:normAutofit/>
          </a:bodyPr>
          <a:lstStyle/>
          <a:p>
            <a:pPr>
              <a:spcAft>
                <a:spcPts val="600"/>
              </a:spcAft>
            </a:pPr>
            <a:r>
              <a:rPr lang="fr-FR"/>
              <a:t>Thomas Potin / Benjamin Somon / Julien Villard</a:t>
            </a:r>
          </a:p>
        </p:txBody>
      </p:sp>
      <p:sp>
        <p:nvSpPr>
          <p:cNvPr id="4" name="Espace réservé de la date 3">
            <a:extLst>
              <a:ext uri="{FF2B5EF4-FFF2-40B4-BE49-F238E27FC236}">
                <a16:creationId xmlns:a16="http://schemas.microsoft.com/office/drawing/2014/main" id="{CFE63B1F-A05E-4AEB-82FB-D4DAAC7AD1A0}"/>
              </a:ext>
            </a:extLst>
          </p:cNvPr>
          <p:cNvSpPr>
            <a:spLocks noGrp="1"/>
          </p:cNvSpPr>
          <p:nvPr>
            <p:ph type="dt" sz="half" idx="10"/>
          </p:nvPr>
        </p:nvSpPr>
        <p:spPr>
          <a:xfrm>
            <a:off x="6679155" y="6041362"/>
            <a:ext cx="1437917" cy="365125"/>
          </a:xfrm>
        </p:spPr>
        <p:txBody>
          <a:bodyPr>
            <a:normAutofit/>
          </a:bodyPr>
          <a:lstStyle/>
          <a:p>
            <a:pPr>
              <a:spcAft>
                <a:spcPts val="600"/>
              </a:spcAft>
            </a:pPr>
            <a:fld id="{CD46CBB3-4050-40E0-8C8E-30D90A5FC37F}" type="datetime1">
              <a:rPr lang="fr-FR" smtClean="0"/>
              <a:t>12/02/2019</a:t>
            </a:fld>
            <a:endParaRPr lang="fr-FR"/>
          </a:p>
        </p:txBody>
      </p:sp>
      <p:sp>
        <p:nvSpPr>
          <p:cNvPr id="6" name="Espace réservé du numéro de diapositive 5">
            <a:extLst>
              <a:ext uri="{FF2B5EF4-FFF2-40B4-BE49-F238E27FC236}">
                <a16:creationId xmlns:a16="http://schemas.microsoft.com/office/drawing/2014/main" id="{D25D76C4-AA54-4BDD-ABFB-C80AC08382BE}"/>
              </a:ext>
            </a:extLst>
          </p:cNvPr>
          <p:cNvSpPr>
            <a:spLocks noGrp="1"/>
          </p:cNvSpPr>
          <p:nvPr>
            <p:ph type="sldNum" sz="quarter" idx="12"/>
          </p:nvPr>
        </p:nvSpPr>
        <p:spPr>
          <a:xfrm>
            <a:off x="8590663" y="6041362"/>
            <a:ext cx="683339" cy="365125"/>
          </a:xfrm>
        </p:spPr>
        <p:txBody>
          <a:bodyPr>
            <a:normAutofit/>
          </a:bodyPr>
          <a:lstStyle/>
          <a:p>
            <a:pPr>
              <a:spcAft>
                <a:spcPts val="600"/>
              </a:spcAft>
            </a:pPr>
            <a:fld id="{47D97066-5B64-48ED-8863-98BB125B7C1B}" type="slidenum">
              <a:rPr lang="fr-FR" smtClean="0"/>
              <a:pPr>
                <a:spcAft>
                  <a:spcPts val="600"/>
                </a:spcAft>
              </a:pPr>
              <a:t>22</a:t>
            </a:fld>
            <a:endParaRPr lang="fr-FR"/>
          </a:p>
        </p:txBody>
      </p:sp>
    </p:spTree>
    <p:extLst>
      <p:ext uri="{BB962C8B-B14F-4D97-AF65-F5344CB8AC3E}">
        <p14:creationId xmlns:p14="http://schemas.microsoft.com/office/powerpoint/2010/main" val="3425865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C71285-1EC5-4FB2-A006-EE2686A09F42}"/>
              </a:ext>
            </a:extLst>
          </p:cNvPr>
          <p:cNvSpPr>
            <a:spLocks noGrp="1"/>
          </p:cNvSpPr>
          <p:nvPr>
            <p:ph type="ctrTitle"/>
          </p:nvPr>
        </p:nvSpPr>
        <p:spPr/>
        <p:txBody>
          <a:bodyPr/>
          <a:lstStyle/>
          <a:p>
            <a:pPr algn="ctr"/>
            <a:r>
              <a:rPr lang="fr-FR"/>
              <a:t>Remerciements</a:t>
            </a:r>
          </a:p>
        </p:txBody>
      </p:sp>
      <p:sp>
        <p:nvSpPr>
          <p:cNvPr id="5" name="Sous-titre 4">
            <a:extLst>
              <a:ext uri="{FF2B5EF4-FFF2-40B4-BE49-F238E27FC236}">
                <a16:creationId xmlns:a16="http://schemas.microsoft.com/office/drawing/2014/main" id="{B0091C07-B99A-489D-8246-A7CF1EC37CF3}"/>
              </a:ext>
            </a:extLst>
          </p:cNvPr>
          <p:cNvSpPr>
            <a:spLocks noGrp="1"/>
          </p:cNvSpPr>
          <p:nvPr>
            <p:ph type="subTitle" idx="1"/>
          </p:nvPr>
        </p:nvSpPr>
        <p:spPr/>
        <p:txBody>
          <a:bodyPr/>
          <a:lstStyle/>
          <a:p>
            <a:endParaRPr lang="fr-FR"/>
          </a:p>
        </p:txBody>
      </p:sp>
      <p:sp>
        <p:nvSpPr>
          <p:cNvPr id="6" name="Espace réservé de la date 5">
            <a:extLst>
              <a:ext uri="{FF2B5EF4-FFF2-40B4-BE49-F238E27FC236}">
                <a16:creationId xmlns:a16="http://schemas.microsoft.com/office/drawing/2014/main" id="{12215925-861A-4ACA-BA66-63B7BE31733B}"/>
              </a:ext>
            </a:extLst>
          </p:cNvPr>
          <p:cNvSpPr>
            <a:spLocks noGrp="1"/>
          </p:cNvSpPr>
          <p:nvPr>
            <p:ph type="dt" sz="half" idx="10"/>
          </p:nvPr>
        </p:nvSpPr>
        <p:spPr/>
        <p:txBody>
          <a:bodyPr/>
          <a:lstStyle/>
          <a:p>
            <a:fld id="{6CA0AB5B-815E-4305-A41D-D778545E5F5E}" type="datetime1">
              <a:rPr lang="fr-FR" smtClean="0"/>
              <a:t>12/02/2019</a:t>
            </a:fld>
            <a:endParaRPr lang="fr-FR"/>
          </a:p>
        </p:txBody>
      </p:sp>
      <p:sp>
        <p:nvSpPr>
          <p:cNvPr id="7" name="Espace réservé du pied de page 6">
            <a:extLst>
              <a:ext uri="{FF2B5EF4-FFF2-40B4-BE49-F238E27FC236}">
                <a16:creationId xmlns:a16="http://schemas.microsoft.com/office/drawing/2014/main" id="{78C3E99D-CDF9-4E59-B16D-7795970DA237}"/>
              </a:ext>
            </a:extLst>
          </p:cNvPr>
          <p:cNvSpPr>
            <a:spLocks noGrp="1"/>
          </p:cNvSpPr>
          <p:nvPr>
            <p:ph type="ftr" sz="quarter" idx="11"/>
          </p:nvPr>
        </p:nvSpPr>
        <p:spPr/>
        <p:txBody>
          <a:bodyPr/>
          <a:lstStyle/>
          <a:p>
            <a:r>
              <a:rPr lang="fr-FR"/>
              <a:t>Thomas Potin / Benjamin Somon / Julien Villard</a:t>
            </a:r>
          </a:p>
        </p:txBody>
      </p:sp>
      <p:sp>
        <p:nvSpPr>
          <p:cNvPr id="8" name="Espace réservé du numéro de diapositive 7">
            <a:extLst>
              <a:ext uri="{FF2B5EF4-FFF2-40B4-BE49-F238E27FC236}">
                <a16:creationId xmlns:a16="http://schemas.microsoft.com/office/drawing/2014/main" id="{83F867FD-DC40-4750-9FA6-D1AEC8E1B7A1}"/>
              </a:ext>
            </a:extLst>
          </p:cNvPr>
          <p:cNvSpPr>
            <a:spLocks noGrp="1"/>
          </p:cNvSpPr>
          <p:nvPr>
            <p:ph type="sldNum" sz="quarter" idx="12"/>
          </p:nvPr>
        </p:nvSpPr>
        <p:spPr/>
        <p:txBody>
          <a:bodyPr/>
          <a:lstStyle/>
          <a:p>
            <a:fld id="{47D97066-5B64-48ED-8863-98BB125B7C1B}" type="slidenum">
              <a:rPr lang="fr-FR" smtClean="0"/>
              <a:t>23</a:t>
            </a:fld>
            <a:endParaRPr lang="fr-FR"/>
          </a:p>
        </p:txBody>
      </p:sp>
    </p:spTree>
    <p:extLst>
      <p:ext uri="{BB962C8B-B14F-4D97-AF65-F5344CB8AC3E}">
        <p14:creationId xmlns:p14="http://schemas.microsoft.com/office/powerpoint/2010/main" val="541537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4FB20E-CD00-4F03-BB47-2185AB1610FB}"/>
              </a:ext>
            </a:extLst>
          </p:cNvPr>
          <p:cNvSpPr>
            <a:spLocks noGrp="1"/>
          </p:cNvSpPr>
          <p:nvPr>
            <p:ph type="ctrTitle"/>
          </p:nvPr>
        </p:nvSpPr>
        <p:spPr/>
        <p:txBody>
          <a:bodyPr/>
          <a:lstStyle/>
          <a:p>
            <a:pPr algn="ctr"/>
            <a:r>
              <a:rPr lang="fr-FR"/>
              <a:t>Questions / Réponses</a:t>
            </a:r>
          </a:p>
        </p:txBody>
      </p:sp>
      <p:sp>
        <p:nvSpPr>
          <p:cNvPr id="5" name="Sous-titre 4">
            <a:extLst>
              <a:ext uri="{FF2B5EF4-FFF2-40B4-BE49-F238E27FC236}">
                <a16:creationId xmlns:a16="http://schemas.microsoft.com/office/drawing/2014/main" id="{5BC51E97-770D-4DD2-A058-CCCC7799A5E4}"/>
              </a:ext>
            </a:extLst>
          </p:cNvPr>
          <p:cNvSpPr>
            <a:spLocks noGrp="1"/>
          </p:cNvSpPr>
          <p:nvPr>
            <p:ph type="subTitle" idx="1"/>
          </p:nvPr>
        </p:nvSpPr>
        <p:spPr/>
        <p:txBody>
          <a:bodyPr/>
          <a:lstStyle/>
          <a:p>
            <a:endParaRPr lang="fr-FR"/>
          </a:p>
        </p:txBody>
      </p:sp>
      <p:sp>
        <p:nvSpPr>
          <p:cNvPr id="6" name="Espace réservé de la date 5">
            <a:extLst>
              <a:ext uri="{FF2B5EF4-FFF2-40B4-BE49-F238E27FC236}">
                <a16:creationId xmlns:a16="http://schemas.microsoft.com/office/drawing/2014/main" id="{2D46C7F7-E156-41A8-9B41-F7290B343D4C}"/>
              </a:ext>
            </a:extLst>
          </p:cNvPr>
          <p:cNvSpPr>
            <a:spLocks noGrp="1"/>
          </p:cNvSpPr>
          <p:nvPr>
            <p:ph type="dt" sz="half" idx="10"/>
          </p:nvPr>
        </p:nvSpPr>
        <p:spPr/>
        <p:txBody>
          <a:bodyPr/>
          <a:lstStyle/>
          <a:p>
            <a:fld id="{C08730C8-05D5-49BD-A885-C13E16CDD1E3}" type="datetime1">
              <a:rPr lang="fr-FR" smtClean="0"/>
              <a:t>12/02/2019</a:t>
            </a:fld>
            <a:endParaRPr lang="fr-FR"/>
          </a:p>
        </p:txBody>
      </p:sp>
      <p:sp>
        <p:nvSpPr>
          <p:cNvPr id="7" name="Espace réservé du pied de page 6">
            <a:extLst>
              <a:ext uri="{FF2B5EF4-FFF2-40B4-BE49-F238E27FC236}">
                <a16:creationId xmlns:a16="http://schemas.microsoft.com/office/drawing/2014/main" id="{B87A5891-7992-445D-B24E-09F2DE557C36}"/>
              </a:ext>
            </a:extLst>
          </p:cNvPr>
          <p:cNvSpPr>
            <a:spLocks noGrp="1"/>
          </p:cNvSpPr>
          <p:nvPr>
            <p:ph type="ftr" sz="quarter" idx="11"/>
          </p:nvPr>
        </p:nvSpPr>
        <p:spPr/>
        <p:txBody>
          <a:bodyPr/>
          <a:lstStyle/>
          <a:p>
            <a:r>
              <a:rPr lang="fr-FR"/>
              <a:t>Thomas Potin / Benjamin Somon / Julien Villard</a:t>
            </a:r>
          </a:p>
        </p:txBody>
      </p:sp>
      <p:sp>
        <p:nvSpPr>
          <p:cNvPr id="8" name="Espace réservé du numéro de diapositive 7">
            <a:extLst>
              <a:ext uri="{FF2B5EF4-FFF2-40B4-BE49-F238E27FC236}">
                <a16:creationId xmlns:a16="http://schemas.microsoft.com/office/drawing/2014/main" id="{41E0A07E-7A58-45B1-BBB3-867429E1D30C}"/>
              </a:ext>
            </a:extLst>
          </p:cNvPr>
          <p:cNvSpPr>
            <a:spLocks noGrp="1"/>
          </p:cNvSpPr>
          <p:nvPr>
            <p:ph type="sldNum" sz="quarter" idx="12"/>
          </p:nvPr>
        </p:nvSpPr>
        <p:spPr/>
        <p:txBody>
          <a:bodyPr/>
          <a:lstStyle/>
          <a:p>
            <a:fld id="{47D97066-5B64-48ED-8863-98BB125B7C1B}" type="slidenum">
              <a:rPr lang="fr-FR" smtClean="0"/>
              <a:t>24</a:t>
            </a:fld>
            <a:endParaRPr lang="fr-FR"/>
          </a:p>
        </p:txBody>
      </p:sp>
    </p:spTree>
    <p:extLst>
      <p:ext uri="{BB962C8B-B14F-4D97-AF65-F5344CB8AC3E}">
        <p14:creationId xmlns:p14="http://schemas.microsoft.com/office/powerpoint/2010/main" val="2576800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8" name="Group 72">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79" name="Straight Connector 73">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80" name="Straight Connector 74">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1"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3" name="Isosceles Triangle 77">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5"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7" name="Isosceles Triangle 81">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8" name="Isosceles Triangle 82">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076" name="Picture 4" descr="RÃ©sultat de recherche d'images pour &quot;avenir&quot;">
            <a:extLst>
              <a:ext uri="{FF2B5EF4-FFF2-40B4-BE49-F238E27FC236}">
                <a16:creationId xmlns:a16="http://schemas.microsoft.com/office/drawing/2014/main" id="{96E63075-FF85-41F2-B0B1-6CDF7659E8A4}"/>
              </a:ext>
            </a:extLst>
          </p:cNvPr>
          <p:cNvPicPr>
            <a:picLocks noChangeArrowheads="1"/>
          </p:cNvPicPr>
          <p:nvPr/>
        </p:nvPicPr>
        <p:blipFill rotWithShape="1">
          <a:blip r:embed="rId2">
            <a:extLst>
              <a:ext uri="{28A0092B-C50C-407E-A947-70E740481C1C}">
                <a14:useLocalDpi xmlns:a14="http://schemas.microsoft.com/office/drawing/2010/main" val="0"/>
              </a:ext>
            </a:extLst>
          </a:blip>
          <a:srcRect l="9036" t="9091" r="3014" b="1"/>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5" name="Espace réservé du pied de page 4">
            <a:extLst>
              <a:ext uri="{FF2B5EF4-FFF2-40B4-BE49-F238E27FC236}">
                <a16:creationId xmlns:a16="http://schemas.microsoft.com/office/drawing/2014/main" id="{31F46458-44D6-4E10-9CF0-1A1495AC4764}"/>
              </a:ext>
            </a:extLst>
          </p:cNvPr>
          <p:cNvSpPr>
            <a:spLocks noGrp="1"/>
          </p:cNvSpPr>
          <p:nvPr>
            <p:ph type="ftr" sz="quarter" idx="11"/>
          </p:nvPr>
        </p:nvSpPr>
        <p:spPr>
          <a:xfrm>
            <a:off x="677335" y="6041362"/>
            <a:ext cx="3993887" cy="365125"/>
          </a:xfrm>
        </p:spPr>
        <p:txBody>
          <a:bodyPr vert="horz" lIns="91440" tIns="45720" rIns="91440" bIns="45720" rtlCol="0" anchor="ctr">
            <a:normAutofit/>
          </a:bodyPr>
          <a:lstStyle/>
          <a:p>
            <a:pPr defTabSz="914400">
              <a:spcAft>
                <a:spcPts val="600"/>
              </a:spcAft>
            </a:pPr>
            <a:r>
              <a:rPr lang="en-US" kern="1200">
                <a:solidFill>
                  <a:schemeClr val="tx1">
                    <a:lumMod val="50000"/>
                    <a:lumOff val="50000"/>
                  </a:schemeClr>
                </a:solidFill>
                <a:latin typeface="+mn-lt"/>
                <a:ea typeface="+mn-ea"/>
                <a:cs typeface="+mn-cs"/>
              </a:rPr>
              <a:t>Thomas Potin / Benjamin Somon / Julien Villard</a:t>
            </a:r>
          </a:p>
        </p:txBody>
      </p:sp>
      <p:cxnSp>
        <p:nvCxnSpPr>
          <p:cNvPr id="85" name="Straight Connector 84">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 name="Espace réservé de la date 3">
            <a:extLst>
              <a:ext uri="{FF2B5EF4-FFF2-40B4-BE49-F238E27FC236}">
                <a16:creationId xmlns:a16="http://schemas.microsoft.com/office/drawing/2014/main" id="{29644A7C-BF8F-474C-B285-D4D1E1C3D052}"/>
              </a:ext>
            </a:extLst>
          </p:cNvPr>
          <p:cNvSpPr>
            <a:spLocks noGrp="1"/>
          </p:cNvSpPr>
          <p:nvPr>
            <p:ph type="dt" sz="half" idx="10"/>
          </p:nvPr>
        </p:nvSpPr>
        <p:spPr>
          <a:xfrm>
            <a:off x="6670145" y="6041362"/>
            <a:ext cx="1446928" cy="365125"/>
          </a:xfrm>
        </p:spPr>
        <p:txBody>
          <a:bodyPr vert="horz" lIns="91440" tIns="45720" rIns="91440" bIns="45720" rtlCol="0" anchor="ctr">
            <a:normAutofit/>
          </a:bodyPr>
          <a:lstStyle/>
          <a:p>
            <a:pPr defTabSz="914400">
              <a:spcAft>
                <a:spcPts val="600"/>
              </a:spcAft>
            </a:pPr>
            <a:fld id="{A1593BAA-0EDC-4CDE-A491-889209618B1A}" type="datetime1">
              <a:rPr lang="fr-FR" smtClean="0">
                <a:solidFill>
                  <a:schemeClr val="bg1"/>
                </a:solidFill>
              </a:rPr>
              <a:t>12/02/2019</a:t>
            </a:fld>
            <a:endParaRPr lang="en-US">
              <a:solidFill>
                <a:schemeClr val="bg1"/>
              </a:solidFill>
            </a:endParaRPr>
          </a:p>
        </p:txBody>
      </p:sp>
      <p:sp>
        <p:nvSpPr>
          <p:cNvPr id="89"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Espace réservé du numéro de diapositive 5">
            <a:extLst>
              <a:ext uri="{FF2B5EF4-FFF2-40B4-BE49-F238E27FC236}">
                <a16:creationId xmlns:a16="http://schemas.microsoft.com/office/drawing/2014/main" id="{D8CA5015-F277-4F7A-B8A0-37A04B197869}"/>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47D97066-5B64-48ED-8863-98BB125B7C1B}" type="slidenum">
              <a:rPr lang="en-US">
                <a:solidFill>
                  <a:schemeClr val="bg1"/>
                </a:solidFill>
              </a:rPr>
              <a:pPr defTabSz="914400">
                <a:spcAft>
                  <a:spcPts val="600"/>
                </a:spcAft>
              </a:pPr>
              <a:t>3</a:t>
            </a:fld>
            <a:endParaRPr lang="en-US">
              <a:solidFill>
                <a:schemeClr val="bg1"/>
              </a:solidFill>
            </a:endParaRPr>
          </a:p>
        </p:txBody>
      </p:sp>
      <p:sp>
        <p:nvSpPr>
          <p:cNvPr id="95"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88" name="Image 87">
            <a:extLst>
              <a:ext uri="{FF2B5EF4-FFF2-40B4-BE49-F238E27FC236}">
                <a16:creationId xmlns:a16="http://schemas.microsoft.com/office/drawing/2014/main" id="{6A2121F7-A78A-47D9-9102-0336E97D1AA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2229" y="2692436"/>
            <a:ext cx="3189995" cy="2455296"/>
          </a:xfrm>
          <a:prstGeom prst="rect">
            <a:avLst/>
          </a:prstGeom>
          <a:noFill/>
          <a:ln>
            <a:noFill/>
          </a:ln>
        </p:spPr>
      </p:pic>
    </p:spTree>
    <p:extLst>
      <p:ext uri="{BB962C8B-B14F-4D97-AF65-F5344CB8AC3E}">
        <p14:creationId xmlns:p14="http://schemas.microsoft.com/office/powerpoint/2010/main" val="525273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AC339C-DC21-4D59-AB87-71560A5F4D9D}"/>
              </a:ext>
            </a:extLst>
          </p:cNvPr>
          <p:cNvSpPr>
            <a:spLocks noGrp="1"/>
          </p:cNvSpPr>
          <p:nvPr>
            <p:ph type="title"/>
          </p:nvPr>
        </p:nvSpPr>
        <p:spPr>
          <a:xfrm>
            <a:off x="677330" y="609600"/>
            <a:ext cx="3868544" cy="1320800"/>
          </a:xfrm>
        </p:spPr>
        <p:txBody>
          <a:bodyPr anchor="ctr">
            <a:normAutofit/>
          </a:bodyPr>
          <a:lstStyle/>
          <a:p>
            <a:r>
              <a:rPr lang="en-US"/>
              <a:t>Horizon  Société</a:t>
            </a:r>
          </a:p>
        </p:txBody>
      </p:sp>
      <p:pic>
        <p:nvPicPr>
          <p:cNvPr id="5126" name="Picture 6" descr="RÃ©sultat de recherche d'images pour &quot;bourse&quot;">
            <a:extLst>
              <a:ext uri="{FF2B5EF4-FFF2-40B4-BE49-F238E27FC236}">
                <a16:creationId xmlns:a16="http://schemas.microsoft.com/office/drawing/2014/main" id="{330BC391-FB80-453B-9D25-EAA3B188AC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595" r="1107" b="-1"/>
          <a:stretch/>
        </p:blipFill>
        <p:spPr bwMode="auto">
          <a:xfrm>
            <a:off x="5642525" y="4100975"/>
            <a:ext cx="2930518" cy="1901673"/>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pied de page 8">
            <a:extLst>
              <a:ext uri="{FF2B5EF4-FFF2-40B4-BE49-F238E27FC236}">
                <a16:creationId xmlns:a16="http://schemas.microsoft.com/office/drawing/2014/main" id="{537ABDA2-BB69-4EC9-A9E0-E98C240F9E14}"/>
              </a:ext>
            </a:extLst>
          </p:cNvPr>
          <p:cNvSpPr>
            <a:spLocks noGrp="1"/>
          </p:cNvSpPr>
          <p:nvPr>
            <p:ph type="ftr" sz="quarter" idx="11"/>
          </p:nvPr>
        </p:nvSpPr>
        <p:spPr>
          <a:xfrm>
            <a:off x="677334" y="6041362"/>
            <a:ext cx="5192560" cy="365125"/>
          </a:xfrm>
        </p:spPr>
        <p:txBody>
          <a:bodyPr>
            <a:normAutofit/>
          </a:bodyPr>
          <a:lstStyle/>
          <a:p>
            <a:pPr>
              <a:spcAft>
                <a:spcPts val="600"/>
              </a:spcAft>
            </a:pPr>
            <a:r>
              <a:rPr lang="fr-FR"/>
              <a:t>Thomas Potin / Benjamin Somon / Julien Villard</a:t>
            </a:r>
          </a:p>
        </p:txBody>
      </p:sp>
      <p:sp>
        <p:nvSpPr>
          <p:cNvPr id="8" name="Espace réservé de la date 7">
            <a:extLst>
              <a:ext uri="{FF2B5EF4-FFF2-40B4-BE49-F238E27FC236}">
                <a16:creationId xmlns:a16="http://schemas.microsoft.com/office/drawing/2014/main" id="{544D9039-690D-4AC9-B97D-6CA46CB6A4C2}"/>
              </a:ext>
            </a:extLst>
          </p:cNvPr>
          <p:cNvSpPr>
            <a:spLocks noGrp="1"/>
          </p:cNvSpPr>
          <p:nvPr>
            <p:ph type="dt" sz="half" idx="10"/>
          </p:nvPr>
        </p:nvSpPr>
        <p:spPr>
          <a:xfrm>
            <a:off x="6098497" y="6041362"/>
            <a:ext cx="2018576" cy="365125"/>
          </a:xfrm>
        </p:spPr>
        <p:txBody>
          <a:bodyPr>
            <a:normAutofit/>
          </a:bodyPr>
          <a:lstStyle/>
          <a:p>
            <a:pPr>
              <a:spcAft>
                <a:spcPts val="600"/>
              </a:spcAft>
            </a:pPr>
            <a:fld id="{AD41A2E9-83E0-49D5-82F8-5350E8EC4CEC}" type="datetime1">
              <a:rPr lang="fr-FR" smtClean="0"/>
              <a:t>12/02/2019</a:t>
            </a:fld>
            <a:endParaRPr lang="fr-FR"/>
          </a:p>
        </p:txBody>
      </p:sp>
      <p:sp>
        <p:nvSpPr>
          <p:cNvPr id="11" name="Espace réservé du numéro de diapositive 10">
            <a:extLst>
              <a:ext uri="{FF2B5EF4-FFF2-40B4-BE49-F238E27FC236}">
                <a16:creationId xmlns:a16="http://schemas.microsoft.com/office/drawing/2014/main" id="{266205ED-D415-4EFF-8174-1622D40F3A23}"/>
              </a:ext>
            </a:extLst>
          </p:cNvPr>
          <p:cNvSpPr>
            <a:spLocks noGrp="1"/>
          </p:cNvSpPr>
          <p:nvPr>
            <p:ph type="sldNum" sz="quarter" idx="12"/>
          </p:nvPr>
        </p:nvSpPr>
        <p:spPr>
          <a:xfrm>
            <a:off x="8590663" y="6041362"/>
            <a:ext cx="683339" cy="365125"/>
          </a:xfrm>
        </p:spPr>
        <p:txBody>
          <a:bodyPr>
            <a:normAutofit/>
          </a:bodyPr>
          <a:lstStyle/>
          <a:p>
            <a:pPr>
              <a:spcAft>
                <a:spcPts val="600"/>
              </a:spcAft>
            </a:pPr>
            <a:fld id="{47D97066-5B64-48ED-8863-98BB125B7C1B}" type="slidenum">
              <a:rPr lang="fr-FR" smtClean="0"/>
              <a:pPr>
                <a:spcAft>
                  <a:spcPts val="600"/>
                </a:spcAft>
              </a:pPr>
              <a:t>4</a:t>
            </a:fld>
            <a:endParaRPr lang="fr-FR"/>
          </a:p>
        </p:txBody>
      </p:sp>
      <p:pic>
        <p:nvPicPr>
          <p:cNvPr id="5124" name="Picture 4" descr="RÃ©sultat de recherche d'images pour &quot;dell emc&quot;">
            <a:extLst>
              <a:ext uri="{FF2B5EF4-FFF2-40B4-BE49-F238E27FC236}">
                <a16:creationId xmlns:a16="http://schemas.microsoft.com/office/drawing/2014/main" id="{4ED309A9-5C03-4A2F-80F4-FC6420129A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775" r="-1" b="16548"/>
          <a:stretch/>
        </p:blipFill>
        <p:spPr bwMode="auto">
          <a:xfrm>
            <a:off x="5487313" y="1889756"/>
            <a:ext cx="3240943" cy="20961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139" name="Diagramme 12">
            <a:extLst>
              <a:ext uri="{FF2B5EF4-FFF2-40B4-BE49-F238E27FC236}">
                <a16:creationId xmlns:a16="http://schemas.microsoft.com/office/drawing/2014/main" id="{258B576B-D080-42E4-A3E0-04C22A1B629A}"/>
              </a:ext>
            </a:extLst>
          </p:cNvPr>
          <p:cNvGraphicFramePr/>
          <p:nvPr>
            <p:extLst>
              <p:ext uri="{D42A27DB-BD31-4B8C-83A1-F6EECF244321}">
                <p14:modId xmlns:p14="http://schemas.microsoft.com/office/powerpoint/2010/main" val="2217095682"/>
              </p:ext>
            </p:extLst>
          </p:nvPr>
        </p:nvGraphicFramePr>
        <p:xfrm>
          <a:off x="671361" y="2065468"/>
          <a:ext cx="4342362" cy="39758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04948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9">
                                            <p:graphicEl>
                                              <a:dgm id="{599F2F5E-733D-458D-AD92-08DCDEF995F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39">
                                            <p:graphicEl>
                                              <a:dgm id="{CE1FA21E-B3B1-4F33-9239-B1F1EF666378}"/>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39">
                                            <p:graphicEl>
                                              <a:dgm id="{E043A293-228E-40F2-AC26-84BD4EEB873D}"/>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39">
                                            <p:graphicEl>
                                              <a:dgm id="{F9E85F83-EA9D-4CAD-99F0-33323C474613}"/>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39">
                                            <p:graphicEl>
                                              <a:dgm id="{8994CE13-417E-4FE9-909B-C9A31D9EB4C7}"/>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39">
                                            <p:graphicEl>
                                              <a:dgm id="{3CD1D50F-38CF-4512-9004-283054B39757}"/>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39">
                                            <p:graphicEl>
                                              <a:dgm id="{895330A8-A270-4AE4-86BA-C55F1645EE2A}"/>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39">
                                            <p:graphicEl>
                                              <a:dgm id="{B89FB48B-92FE-40CA-9251-AD158DDA5A43}"/>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39">
                                            <p:graphicEl>
                                              <a:dgm id="{DFD12239-2561-4798-AD29-0D459ED1018E}"/>
                                            </p:graphic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39">
                                            <p:graphicEl>
                                              <a:dgm id="{6EBCA541-1739-4003-A602-B7605A256515}"/>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39">
                                            <p:graphicEl>
                                              <a:dgm id="{033FC781-91FA-45F9-A63C-8D9D16E1D7C9}"/>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39">
                                            <p:graphicEl>
                                              <a:dgm id="{7567CE05-E5C6-4F34-BE2B-06A4BEACE464}"/>
                                            </p:graphic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139">
                                            <p:graphicEl>
                                              <a:dgm id="{639321A7-ED2A-4C6C-BD89-FF48D542DB08}"/>
                                            </p:graphic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139">
                                            <p:graphicEl>
                                              <a:dgm id="{3DDFDD64-8414-4421-99B7-0D8F9A29F4F9}"/>
                                            </p:graphic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39">
                                            <p:graphicEl>
                                              <a:dgm id="{91975A32-F273-4570-BC80-7D4FF4D76ABC}"/>
                                            </p:graphic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39">
                                            <p:graphicEl>
                                              <a:dgm id="{D7D59AC7-5B02-4B9E-95EC-4E33C9C93DFA}"/>
                                            </p:graphic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139">
                                            <p:graphicEl>
                                              <a:dgm id="{7C52EB60-5D0B-4655-BDB0-89B4C7D5DBA4}"/>
                                            </p:graphic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139"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46E2C1D0-2072-4664-9C67-3B12866F5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7" y="-1"/>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4098" name="Picture 2" descr="Image associÃ©e">
            <a:extLst>
              <a:ext uri="{FF2B5EF4-FFF2-40B4-BE49-F238E27FC236}">
                <a16:creationId xmlns:a16="http://schemas.microsoft.com/office/drawing/2014/main" id="{7E67A48B-AA34-4105-A9AE-3B9C395372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545"/>
          <a:stretch/>
        </p:blipFill>
        <p:spPr bwMode="auto">
          <a:xfrm>
            <a:off x="6194368" y="10"/>
            <a:ext cx="5997632" cy="6857990"/>
          </a:xfrm>
          <a:custGeom>
            <a:avLst/>
            <a:gdLst>
              <a:gd name="connsiteX0" fmla="*/ 0 w 5997632"/>
              <a:gd name="connsiteY0" fmla="*/ 0 h 6858000"/>
              <a:gd name="connsiteX1" fmla="*/ 5997632 w 5997632"/>
              <a:gd name="connsiteY1" fmla="*/ 0 h 6858000"/>
              <a:gd name="connsiteX2" fmla="*/ 5997632 w 5997632"/>
              <a:gd name="connsiteY2" fmla="*/ 6858000 h 6858000"/>
              <a:gd name="connsiteX3" fmla="*/ 3178693 w 599763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97632" h="6858000">
                <a:moveTo>
                  <a:pt x="0" y="0"/>
                </a:moveTo>
                <a:lnTo>
                  <a:pt x="5997632" y="0"/>
                </a:lnTo>
                <a:lnTo>
                  <a:pt x="5997632" y="6858000"/>
                </a:lnTo>
                <a:lnTo>
                  <a:pt x="3178693" y="6858000"/>
                </a:lnTo>
                <a:close/>
              </a:path>
            </a:pathLst>
          </a:custGeom>
          <a:noFill/>
          <a:extLst>
            <a:ext uri="{909E8E84-426E-40DD-AFC4-6F175D3DCCD1}">
              <a14:hiddenFill xmlns:a14="http://schemas.microsoft.com/office/drawing/2010/main">
                <a:solidFill>
                  <a:srgbClr val="FFFFFF"/>
                </a:solidFill>
              </a14:hiddenFill>
            </a:ext>
          </a:extLst>
        </p:spPr>
      </p:pic>
      <p:pic>
        <p:nvPicPr>
          <p:cNvPr id="4100" name="Picture 4" descr="Image associÃ©e">
            <a:extLst>
              <a:ext uri="{FF2B5EF4-FFF2-40B4-BE49-F238E27FC236}">
                <a16:creationId xmlns:a16="http://schemas.microsoft.com/office/drawing/2014/main" id="{5098F9AD-8C4C-48DE-A865-A149FE95F8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798" r="-2" b="16182"/>
          <a:stretch/>
        </p:blipFill>
        <p:spPr bwMode="auto">
          <a:xfrm>
            <a:off x="-1" y="10"/>
            <a:ext cx="9141744" cy="6857990"/>
          </a:xfrm>
          <a:custGeom>
            <a:avLst/>
            <a:gdLst>
              <a:gd name="connsiteX0" fmla="*/ 0 w 9141744"/>
              <a:gd name="connsiteY0" fmla="*/ 0 h 6863485"/>
              <a:gd name="connsiteX1" fmla="*/ 5963051 w 9141744"/>
              <a:gd name="connsiteY1" fmla="*/ 0 h 6863485"/>
              <a:gd name="connsiteX2" fmla="*/ 9141744 w 9141744"/>
              <a:gd name="connsiteY2" fmla="*/ 6863485 h 6863485"/>
              <a:gd name="connsiteX3" fmla="*/ 0 w 9141744"/>
              <a:gd name="connsiteY3" fmla="*/ 6863485 h 6863485"/>
              <a:gd name="connsiteX4" fmla="*/ 0 w 9141744"/>
              <a:gd name="connsiteY4" fmla="*/ 0 h 6863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1744" h="6863485">
                <a:moveTo>
                  <a:pt x="0" y="0"/>
                </a:moveTo>
                <a:lnTo>
                  <a:pt x="5963051" y="0"/>
                </a:lnTo>
                <a:lnTo>
                  <a:pt x="9141744" y="6863485"/>
                </a:lnTo>
                <a:lnTo>
                  <a:pt x="0" y="6863485"/>
                </a:lnTo>
                <a:lnTo>
                  <a:pt x="0" y="0"/>
                </a:lnTo>
                <a:close/>
              </a:path>
            </a:pathLst>
          </a:custGeom>
          <a:noFill/>
          <a:extLst>
            <a:ext uri="{909E8E84-426E-40DD-AFC4-6F175D3DCCD1}">
              <a14:hiddenFill xmlns:a14="http://schemas.microsoft.com/office/drawing/2010/main">
                <a:solidFill>
                  <a:srgbClr val="FFFFFF"/>
                </a:solidFill>
              </a14:hiddenFill>
            </a:ext>
          </a:extLst>
        </p:spPr>
      </p:pic>
      <p:sp>
        <p:nvSpPr>
          <p:cNvPr id="102" name="Freeform: Shape 101">
            <a:extLst>
              <a:ext uri="{FF2B5EF4-FFF2-40B4-BE49-F238E27FC236}">
                <a16:creationId xmlns:a16="http://schemas.microsoft.com/office/drawing/2014/main" id="{37FEB674-D811-4FFE-A878-29D0C0ED1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73847"/>
            <a:ext cx="6434783" cy="3310306"/>
          </a:xfrm>
          <a:custGeom>
            <a:avLst/>
            <a:gdLst>
              <a:gd name="connsiteX0" fmla="*/ 0 w 6434783"/>
              <a:gd name="connsiteY0" fmla="*/ 0 h 3310306"/>
              <a:gd name="connsiteX1" fmla="*/ 3829872 w 6434783"/>
              <a:gd name="connsiteY1" fmla="*/ 0 h 3310306"/>
              <a:gd name="connsiteX2" fmla="*/ 4896100 w 6434783"/>
              <a:gd name="connsiteY2" fmla="*/ 0 h 3310306"/>
              <a:gd name="connsiteX3" fmla="*/ 4901677 w 6434783"/>
              <a:gd name="connsiteY3" fmla="*/ 0 h 3310306"/>
              <a:gd name="connsiteX4" fmla="*/ 6434783 w 6434783"/>
              <a:gd name="connsiteY4" fmla="*/ 3310306 h 3310306"/>
              <a:gd name="connsiteX5" fmla="*/ 0 w 6434783"/>
              <a:gd name="connsiteY5" fmla="*/ 3310306 h 331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4783" h="3310306">
                <a:moveTo>
                  <a:pt x="0" y="0"/>
                </a:moveTo>
                <a:lnTo>
                  <a:pt x="3829872" y="0"/>
                </a:lnTo>
                <a:lnTo>
                  <a:pt x="4896100" y="0"/>
                </a:lnTo>
                <a:lnTo>
                  <a:pt x="4901677" y="0"/>
                </a:lnTo>
                <a:lnTo>
                  <a:pt x="6434783" y="3310306"/>
                </a:lnTo>
                <a:lnTo>
                  <a:pt x="0" y="3310306"/>
                </a:lnTo>
                <a:close/>
              </a:path>
            </a:pathLst>
          </a:custGeom>
          <a:solidFill>
            <a:schemeClr val="bg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A20EAC3-2C3E-45B8-9D09-78BE26D5A13C}"/>
              </a:ext>
            </a:extLst>
          </p:cNvPr>
          <p:cNvSpPr>
            <a:spLocks noGrp="1"/>
          </p:cNvSpPr>
          <p:nvPr>
            <p:ph type="title"/>
          </p:nvPr>
        </p:nvSpPr>
        <p:spPr>
          <a:xfrm>
            <a:off x="618064" y="2093887"/>
            <a:ext cx="4193810" cy="880985"/>
          </a:xfrm>
        </p:spPr>
        <p:txBody>
          <a:bodyPr anchor="ctr">
            <a:normAutofit/>
          </a:bodyPr>
          <a:lstStyle/>
          <a:p>
            <a:r>
              <a:rPr lang="fr-FR" sz="2800"/>
              <a:t>Horizon et ses effectifs</a:t>
            </a:r>
          </a:p>
        </p:txBody>
      </p:sp>
      <p:sp>
        <p:nvSpPr>
          <p:cNvPr id="12" name="Espace réservé du contenu 11">
            <a:extLst>
              <a:ext uri="{FF2B5EF4-FFF2-40B4-BE49-F238E27FC236}">
                <a16:creationId xmlns:a16="http://schemas.microsoft.com/office/drawing/2014/main" id="{56175269-3DC2-4829-ACBB-12F8E8595D02}"/>
              </a:ext>
            </a:extLst>
          </p:cNvPr>
          <p:cNvSpPr>
            <a:spLocks noGrp="1"/>
          </p:cNvSpPr>
          <p:nvPr>
            <p:ph idx="1"/>
          </p:nvPr>
        </p:nvSpPr>
        <p:spPr>
          <a:xfrm>
            <a:off x="618064" y="2984423"/>
            <a:ext cx="4620544" cy="1652891"/>
          </a:xfrm>
        </p:spPr>
        <p:txBody>
          <a:bodyPr>
            <a:normAutofit/>
          </a:bodyPr>
          <a:lstStyle/>
          <a:p>
            <a:r>
              <a:rPr lang="fr-FR" sz="1600"/>
              <a:t>35000 collaborateurs, experts à travers le monde.</a:t>
            </a:r>
          </a:p>
          <a:p>
            <a:r>
              <a:rPr lang="fr-FR" sz="1600"/>
              <a:t>8500 d’entre eux sont présents en France. </a:t>
            </a:r>
          </a:p>
          <a:p>
            <a:r>
              <a:rPr lang="fr-FR" sz="1600"/>
              <a:t>300 membres de notre staff sont présents à Pau.</a:t>
            </a:r>
          </a:p>
          <a:p>
            <a:pPr marL="0" indent="0">
              <a:buNone/>
            </a:pPr>
            <a:endParaRPr lang="fr-FR" sz="1600"/>
          </a:p>
        </p:txBody>
      </p:sp>
      <p:sp>
        <p:nvSpPr>
          <p:cNvPr id="5" name="Espace réservé du pied de page 4">
            <a:extLst>
              <a:ext uri="{FF2B5EF4-FFF2-40B4-BE49-F238E27FC236}">
                <a16:creationId xmlns:a16="http://schemas.microsoft.com/office/drawing/2014/main" id="{71EDF1BB-F33E-413A-BA4E-5742E2504B5E}"/>
              </a:ext>
            </a:extLst>
          </p:cNvPr>
          <p:cNvSpPr>
            <a:spLocks noGrp="1"/>
          </p:cNvSpPr>
          <p:nvPr>
            <p:ph type="ftr" sz="quarter" idx="11"/>
          </p:nvPr>
        </p:nvSpPr>
        <p:spPr>
          <a:xfrm>
            <a:off x="677334" y="6041362"/>
            <a:ext cx="6297612" cy="365125"/>
          </a:xfrm>
        </p:spPr>
        <p:txBody>
          <a:bodyPr>
            <a:normAutofit/>
          </a:bodyPr>
          <a:lstStyle/>
          <a:p>
            <a:pPr>
              <a:spcAft>
                <a:spcPts val="600"/>
              </a:spcAft>
            </a:pPr>
            <a:r>
              <a:rPr lang="fr-FR">
                <a:solidFill>
                  <a:srgbClr val="FFFFFF"/>
                </a:solidFill>
              </a:rPr>
              <a:t>Thomas Potin / Benjamin Somon / Julien Villard</a:t>
            </a:r>
          </a:p>
        </p:txBody>
      </p:sp>
      <p:sp>
        <p:nvSpPr>
          <p:cNvPr id="4" name="Espace réservé de la date 3">
            <a:extLst>
              <a:ext uri="{FF2B5EF4-FFF2-40B4-BE49-F238E27FC236}">
                <a16:creationId xmlns:a16="http://schemas.microsoft.com/office/drawing/2014/main" id="{01EF4E3C-AECA-4283-AD14-7DFACCB36313}"/>
              </a:ext>
            </a:extLst>
          </p:cNvPr>
          <p:cNvSpPr>
            <a:spLocks noGrp="1"/>
          </p:cNvSpPr>
          <p:nvPr>
            <p:ph type="dt" sz="half" idx="10"/>
          </p:nvPr>
        </p:nvSpPr>
        <p:spPr>
          <a:xfrm>
            <a:off x="7205133" y="6041362"/>
            <a:ext cx="911939" cy="365125"/>
          </a:xfrm>
        </p:spPr>
        <p:txBody>
          <a:bodyPr>
            <a:normAutofit/>
          </a:bodyPr>
          <a:lstStyle/>
          <a:p>
            <a:pPr>
              <a:spcAft>
                <a:spcPts val="600"/>
              </a:spcAft>
            </a:pPr>
            <a:fld id="{24C8F936-2292-432F-BE75-272D452B0A63}" type="datetime1">
              <a:rPr lang="fr-FR" smtClean="0">
                <a:solidFill>
                  <a:srgbClr val="FFFFFF"/>
                </a:solidFill>
              </a:rPr>
              <a:t>12/02/2019</a:t>
            </a:fld>
            <a:endParaRPr lang="fr-FR">
              <a:solidFill>
                <a:srgbClr val="FFFFFF"/>
              </a:solidFill>
            </a:endParaRPr>
          </a:p>
        </p:txBody>
      </p:sp>
      <p:sp>
        <p:nvSpPr>
          <p:cNvPr id="6" name="Espace réservé du numéro de diapositive 5">
            <a:extLst>
              <a:ext uri="{FF2B5EF4-FFF2-40B4-BE49-F238E27FC236}">
                <a16:creationId xmlns:a16="http://schemas.microsoft.com/office/drawing/2014/main" id="{DED175D9-CD1F-4AA5-B4F4-87A784572B40}"/>
              </a:ext>
            </a:extLst>
          </p:cNvPr>
          <p:cNvSpPr>
            <a:spLocks noGrp="1"/>
          </p:cNvSpPr>
          <p:nvPr>
            <p:ph type="sldNum" sz="quarter" idx="12"/>
          </p:nvPr>
        </p:nvSpPr>
        <p:spPr>
          <a:xfrm>
            <a:off x="11162333" y="6041362"/>
            <a:ext cx="683339" cy="365125"/>
          </a:xfrm>
        </p:spPr>
        <p:txBody>
          <a:bodyPr>
            <a:normAutofit/>
          </a:bodyPr>
          <a:lstStyle/>
          <a:p>
            <a:pPr>
              <a:spcAft>
                <a:spcPts val="600"/>
              </a:spcAft>
            </a:pPr>
            <a:fld id="{47D97066-5B64-48ED-8863-98BB125B7C1B}" type="slidenum">
              <a:rPr lang="fr-FR">
                <a:solidFill>
                  <a:srgbClr val="FFFFFF"/>
                </a:solidFill>
              </a:rPr>
              <a:pPr>
                <a:spcAft>
                  <a:spcPts val="600"/>
                </a:spcAft>
              </a:pPr>
              <a:t>5</a:t>
            </a:fld>
            <a:endParaRPr lang="fr-FR">
              <a:solidFill>
                <a:srgbClr val="FFFFFF"/>
              </a:solidFill>
            </a:endParaRPr>
          </a:p>
        </p:txBody>
      </p:sp>
    </p:spTree>
    <p:extLst>
      <p:ext uri="{BB962C8B-B14F-4D97-AF65-F5344CB8AC3E}">
        <p14:creationId xmlns:p14="http://schemas.microsoft.com/office/powerpoint/2010/main" val="584730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46E2C1D0-2072-4664-9C67-3B12866F5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7" y="-1"/>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4098" name="Picture 2" descr="Image associÃ©e">
            <a:extLst>
              <a:ext uri="{FF2B5EF4-FFF2-40B4-BE49-F238E27FC236}">
                <a16:creationId xmlns:a16="http://schemas.microsoft.com/office/drawing/2014/main" id="{7E67A48B-AA34-4105-A9AE-3B9C395372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545"/>
          <a:stretch/>
        </p:blipFill>
        <p:spPr bwMode="auto">
          <a:xfrm>
            <a:off x="6165092" y="-2"/>
            <a:ext cx="5997632" cy="6857990"/>
          </a:xfrm>
          <a:custGeom>
            <a:avLst/>
            <a:gdLst>
              <a:gd name="connsiteX0" fmla="*/ 0 w 5997632"/>
              <a:gd name="connsiteY0" fmla="*/ 0 h 6858000"/>
              <a:gd name="connsiteX1" fmla="*/ 5997632 w 5997632"/>
              <a:gd name="connsiteY1" fmla="*/ 0 h 6858000"/>
              <a:gd name="connsiteX2" fmla="*/ 5997632 w 5997632"/>
              <a:gd name="connsiteY2" fmla="*/ 6858000 h 6858000"/>
              <a:gd name="connsiteX3" fmla="*/ 3178693 w 599763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97632" h="6858000">
                <a:moveTo>
                  <a:pt x="0" y="0"/>
                </a:moveTo>
                <a:lnTo>
                  <a:pt x="5997632" y="0"/>
                </a:lnTo>
                <a:lnTo>
                  <a:pt x="5997632" y="6858000"/>
                </a:lnTo>
                <a:lnTo>
                  <a:pt x="3178693" y="6858000"/>
                </a:lnTo>
                <a:close/>
              </a:path>
            </a:pathLst>
          </a:custGeom>
          <a:noFill/>
          <a:extLst>
            <a:ext uri="{909E8E84-426E-40DD-AFC4-6F175D3DCCD1}">
              <a14:hiddenFill xmlns:a14="http://schemas.microsoft.com/office/drawing/2010/main">
                <a:solidFill>
                  <a:srgbClr val="FFFFFF"/>
                </a:solidFill>
              </a14:hiddenFill>
            </a:ext>
          </a:extLst>
        </p:spPr>
      </p:pic>
      <p:pic>
        <p:nvPicPr>
          <p:cNvPr id="4100" name="Picture 4" descr="Image associÃ©e">
            <a:extLst>
              <a:ext uri="{FF2B5EF4-FFF2-40B4-BE49-F238E27FC236}">
                <a16:creationId xmlns:a16="http://schemas.microsoft.com/office/drawing/2014/main" id="{5098F9AD-8C4C-48DE-A865-A149FE95F8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798" r="-2" b="16182"/>
          <a:stretch/>
        </p:blipFill>
        <p:spPr bwMode="auto">
          <a:xfrm>
            <a:off x="-1" y="10"/>
            <a:ext cx="9141744" cy="6857990"/>
          </a:xfrm>
          <a:custGeom>
            <a:avLst/>
            <a:gdLst>
              <a:gd name="connsiteX0" fmla="*/ 0 w 9141744"/>
              <a:gd name="connsiteY0" fmla="*/ 0 h 6863485"/>
              <a:gd name="connsiteX1" fmla="*/ 5963051 w 9141744"/>
              <a:gd name="connsiteY1" fmla="*/ 0 h 6863485"/>
              <a:gd name="connsiteX2" fmla="*/ 9141744 w 9141744"/>
              <a:gd name="connsiteY2" fmla="*/ 6863485 h 6863485"/>
              <a:gd name="connsiteX3" fmla="*/ 0 w 9141744"/>
              <a:gd name="connsiteY3" fmla="*/ 6863485 h 6863485"/>
              <a:gd name="connsiteX4" fmla="*/ 0 w 9141744"/>
              <a:gd name="connsiteY4" fmla="*/ 0 h 6863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1744" h="6863485">
                <a:moveTo>
                  <a:pt x="0" y="0"/>
                </a:moveTo>
                <a:lnTo>
                  <a:pt x="5963051" y="0"/>
                </a:lnTo>
                <a:lnTo>
                  <a:pt x="9141744" y="6863485"/>
                </a:lnTo>
                <a:lnTo>
                  <a:pt x="0" y="6863485"/>
                </a:lnTo>
                <a:lnTo>
                  <a:pt x="0" y="0"/>
                </a:lnTo>
                <a:close/>
              </a:path>
            </a:pathLst>
          </a:custGeom>
          <a:noFill/>
          <a:extLst>
            <a:ext uri="{909E8E84-426E-40DD-AFC4-6F175D3DCCD1}">
              <a14:hiddenFill xmlns:a14="http://schemas.microsoft.com/office/drawing/2010/main">
                <a:solidFill>
                  <a:srgbClr val="FFFFFF"/>
                </a:solidFill>
              </a14:hiddenFill>
            </a:ext>
          </a:extLst>
        </p:spPr>
      </p:pic>
      <p:sp>
        <p:nvSpPr>
          <p:cNvPr id="102" name="Freeform: Shape 101">
            <a:extLst>
              <a:ext uri="{FF2B5EF4-FFF2-40B4-BE49-F238E27FC236}">
                <a16:creationId xmlns:a16="http://schemas.microsoft.com/office/drawing/2014/main" id="{37FEB674-D811-4FFE-A878-29D0C0ED1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73847"/>
            <a:ext cx="6434783" cy="3310306"/>
          </a:xfrm>
          <a:custGeom>
            <a:avLst/>
            <a:gdLst>
              <a:gd name="connsiteX0" fmla="*/ 0 w 6434783"/>
              <a:gd name="connsiteY0" fmla="*/ 0 h 3310306"/>
              <a:gd name="connsiteX1" fmla="*/ 3829872 w 6434783"/>
              <a:gd name="connsiteY1" fmla="*/ 0 h 3310306"/>
              <a:gd name="connsiteX2" fmla="*/ 4896100 w 6434783"/>
              <a:gd name="connsiteY2" fmla="*/ 0 h 3310306"/>
              <a:gd name="connsiteX3" fmla="*/ 4901677 w 6434783"/>
              <a:gd name="connsiteY3" fmla="*/ 0 h 3310306"/>
              <a:gd name="connsiteX4" fmla="*/ 6434783 w 6434783"/>
              <a:gd name="connsiteY4" fmla="*/ 3310306 h 3310306"/>
              <a:gd name="connsiteX5" fmla="*/ 0 w 6434783"/>
              <a:gd name="connsiteY5" fmla="*/ 3310306 h 331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4783" h="3310306">
                <a:moveTo>
                  <a:pt x="0" y="0"/>
                </a:moveTo>
                <a:lnTo>
                  <a:pt x="3829872" y="0"/>
                </a:lnTo>
                <a:lnTo>
                  <a:pt x="4896100" y="0"/>
                </a:lnTo>
                <a:lnTo>
                  <a:pt x="4901677" y="0"/>
                </a:lnTo>
                <a:lnTo>
                  <a:pt x="6434783" y="3310306"/>
                </a:lnTo>
                <a:lnTo>
                  <a:pt x="0" y="3310306"/>
                </a:lnTo>
                <a:close/>
              </a:path>
            </a:pathLst>
          </a:custGeom>
          <a:solidFill>
            <a:schemeClr val="bg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Espace réservé du pied de page 4">
            <a:extLst>
              <a:ext uri="{FF2B5EF4-FFF2-40B4-BE49-F238E27FC236}">
                <a16:creationId xmlns:a16="http://schemas.microsoft.com/office/drawing/2014/main" id="{71EDF1BB-F33E-413A-BA4E-5742E2504B5E}"/>
              </a:ext>
            </a:extLst>
          </p:cNvPr>
          <p:cNvSpPr>
            <a:spLocks noGrp="1"/>
          </p:cNvSpPr>
          <p:nvPr>
            <p:ph type="ftr" sz="quarter" idx="11"/>
          </p:nvPr>
        </p:nvSpPr>
        <p:spPr>
          <a:xfrm>
            <a:off x="677334" y="6041362"/>
            <a:ext cx="6297612" cy="365125"/>
          </a:xfrm>
        </p:spPr>
        <p:txBody>
          <a:bodyPr>
            <a:normAutofit/>
          </a:bodyPr>
          <a:lstStyle/>
          <a:p>
            <a:pPr>
              <a:spcAft>
                <a:spcPts val="600"/>
              </a:spcAft>
            </a:pPr>
            <a:r>
              <a:rPr lang="fr-FR">
                <a:solidFill>
                  <a:srgbClr val="FFFFFF"/>
                </a:solidFill>
              </a:rPr>
              <a:t>Thomas Potin / Benjamin Somon / Julien Villard</a:t>
            </a:r>
          </a:p>
        </p:txBody>
      </p:sp>
      <p:sp>
        <p:nvSpPr>
          <p:cNvPr id="4" name="Espace réservé de la date 3">
            <a:extLst>
              <a:ext uri="{FF2B5EF4-FFF2-40B4-BE49-F238E27FC236}">
                <a16:creationId xmlns:a16="http://schemas.microsoft.com/office/drawing/2014/main" id="{01EF4E3C-AECA-4283-AD14-7DFACCB36313}"/>
              </a:ext>
            </a:extLst>
          </p:cNvPr>
          <p:cNvSpPr>
            <a:spLocks noGrp="1"/>
          </p:cNvSpPr>
          <p:nvPr>
            <p:ph type="dt" sz="half" idx="10"/>
          </p:nvPr>
        </p:nvSpPr>
        <p:spPr>
          <a:xfrm>
            <a:off x="7205133" y="6041362"/>
            <a:ext cx="911939" cy="365125"/>
          </a:xfrm>
        </p:spPr>
        <p:txBody>
          <a:bodyPr>
            <a:normAutofit/>
          </a:bodyPr>
          <a:lstStyle/>
          <a:p>
            <a:pPr>
              <a:spcAft>
                <a:spcPts val="600"/>
              </a:spcAft>
            </a:pPr>
            <a:fld id="{24C8F936-2292-432F-BE75-272D452B0A63}" type="datetime1">
              <a:rPr lang="fr-FR" smtClean="0">
                <a:solidFill>
                  <a:srgbClr val="FFFFFF"/>
                </a:solidFill>
              </a:rPr>
              <a:t>12/02/2019</a:t>
            </a:fld>
            <a:endParaRPr lang="fr-FR">
              <a:solidFill>
                <a:srgbClr val="FFFFFF"/>
              </a:solidFill>
            </a:endParaRPr>
          </a:p>
        </p:txBody>
      </p:sp>
      <p:sp>
        <p:nvSpPr>
          <p:cNvPr id="6" name="Espace réservé du numéro de diapositive 5">
            <a:extLst>
              <a:ext uri="{FF2B5EF4-FFF2-40B4-BE49-F238E27FC236}">
                <a16:creationId xmlns:a16="http://schemas.microsoft.com/office/drawing/2014/main" id="{DED175D9-CD1F-4AA5-B4F4-87A784572B40}"/>
              </a:ext>
            </a:extLst>
          </p:cNvPr>
          <p:cNvSpPr>
            <a:spLocks noGrp="1"/>
          </p:cNvSpPr>
          <p:nvPr>
            <p:ph type="sldNum" sz="quarter" idx="12"/>
          </p:nvPr>
        </p:nvSpPr>
        <p:spPr>
          <a:xfrm>
            <a:off x="11162333" y="6041362"/>
            <a:ext cx="683339" cy="365125"/>
          </a:xfrm>
        </p:spPr>
        <p:txBody>
          <a:bodyPr>
            <a:normAutofit/>
          </a:bodyPr>
          <a:lstStyle/>
          <a:p>
            <a:pPr>
              <a:spcAft>
                <a:spcPts val="600"/>
              </a:spcAft>
            </a:pPr>
            <a:fld id="{47D97066-5B64-48ED-8863-98BB125B7C1B}" type="slidenum">
              <a:rPr lang="fr-FR">
                <a:solidFill>
                  <a:srgbClr val="FFFFFF"/>
                </a:solidFill>
              </a:rPr>
              <a:pPr>
                <a:spcAft>
                  <a:spcPts val="600"/>
                </a:spcAft>
              </a:pPr>
              <a:t>6</a:t>
            </a:fld>
            <a:endParaRPr lang="fr-FR">
              <a:solidFill>
                <a:srgbClr val="FFFFFF"/>
              </a:solidFill>
            </a:endParaRPr>
          </a:p>
        </p:txBody>
      </p:sp>
      <p:pic>
        <p:nvPicPr>
          <p:cNvPr id="1026" name="Picture 2" descr="RÃ©sultat de recherche d'images pour &quot;Accor Hotel Png&quot;">
            <a:extLst>
              <a:ext uri="{FF2B5EF4-FFF2-40B4-BE49-F238E27FC236}">
                <a16:creationId xmlns:a16="http://schemas.microsoft.com/office/drawing/2014/main" id="{8095043F-430B-4C1F-BAF4-2A6AA2E7146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3620" y="2804685"/>
            <a:ext cx="1951279" cy="821066"/>
          </a:xfrm>
          <a:prstGeom prst="rect">
            <a:avLst/>
          </a:prstGeom>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pic>
      <p:pic>
        <p:nvPicPr>
          <p:cNvPr id="1030" name="Picture 6" descr="RÃ©sultat de recherche d'images pour &quot;Safran.png&quot;">
            <a:extLst>
              <a:ext uri="{FF2B5EF4-FFF2-40B4-BE49-F238E27FC236}">
                <a16:creationId xmlns:a16="http://schemas.microsoft.com/office/drawing/2014/main" id="{088832B2-6B28-4065-B976-FD2B8850641A}"/>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326" y="3761894"/>
            <a:ext cx="1951279" cy="821065"/>
          </a:xfrm>
          <a:prstGeom prst="rect">
            <a:avLst/>
          </a:prstGeom>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pic>
      <p:pic>
        <p:nvPicPr>
          <p:cNvPr id="1032" name="Picture 8" descr="RÃ©sultat de recherche d'images pour &quot;Veolia.png&quot;">
            <a:extLst>
              <a:ext uri="{FF2B5EF4-FFF2-40B4-BE49-F238E27FC236}">
                <a16:creationId xmlns:a16="http://schemas.microsoft.com/office/drawing/2014/main" id="{4936EA1C-510E-4F9C-B0B9-82DB4A2B9990}"/>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326" y="2804685"/>
            <a:ext cx="1951279" cy="821066"/>
          </a:xfrm>
          <a:prstGeom prst="rect">
            <a:avLst/>
          </a:prstGeom>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pic>
      <p:pic>
        <p:nvPicPr>
          <p:cNvPr id="1034" name="Picture 10" descr="Image associÃ©e">
            <a:extLst>
              <a:ext uri="{FF2B5EF4-FFF2-40B4-BE49-F238E27FC236}">
                <a16:creationId xmlns:a16="http://schemas.microsoft.com/office/drawing/2014/main" id="{0413E2FD-9A7F-496B-907C-1DE507DDC213}"/>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3620" y="3761894"/>
            <a:ext cx="1951279" cy="821065"/>
          </a:xfrm>
          <a:prstGeom prst="rect">
            <a:avLst/>
          </a:prstGeom>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pic>
      <p:sp>
        <p:nvSpPr>
          <p:cNvPr id="10" name="ZoneTexte 9">
            <a:extLst>
              <a:ext uri="{FF2B5EF4-FFF2-40B4-BE49-F238E27FC236}">
                <a16:creationId xmlns:a16="http://schemas.microsoft.com/office/drawing/2014/main" id="{E683C8E4-6594-4C3D-951A-BF6FF4E73AEF}"/>
              </a:ext>
            </a:extLst>
          </p:cNvPr>
          <p:cNvSpPr txBox="1"/>
          <p:nvPr/>
        </p:nvSpPr>
        <p:spPr>
          <a:xfrm>
            <a:off x="845217" y="2090146"/>
            <a:ext cx="3752313" cy="523220"/>
          </a:xfrm>
          <a:prstGeom prst="rect">
            <a:avLst/>
          </a:prstGeom>
          <a:noFill/>
        </p:spPr>
        <p:txBody>
          <a:bodyPr wrap="square" rtlCol="0">
            <a:spAutoFit/>
          </a:bodyPr>
          <a:lstStyle/>
          <a:p>
            <a:r>
              <a:rPr lang="fr-FR" sz="2800">
                <a:solidFill>
                  <a:schemeClr val="accent1"/>
                </a:solidFill>
              </a:rPr>
              <a:t>Nos Principaux Clients</a:t>
            </a:r>
          </a:p>
        </p:txBody>
      </p:sp>
    </p:spTree>
    <p:extLst>
      <p:ext uri="{BB962C8B-B14F-4D97-AF65-F5344CB8AC3E}">
        <p14:creationId xmlns:p14="http://schemas.microsoft.com/office/powerpoint/2010/main" val="1221552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6" name="Group 134">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6" name="Straight Connector 135">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8"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Isosceles Triangle 139">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143">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Isosceles Triangle 144">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EE875A61-9CD8-4CDB-8A8D-353EDA0CDEE1}"/>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err="1">
                <a:solidFill>
                  <a:schemeClr val="accent1"/>
                </a:solidFill>
                <a:latin typeface="+mj-lt"/>
                <a:ea typeface="+mj-ea"/>
                <a:cs typeface="+mj-cs"/>
              </a:rPr>
              <a:t>Votre</a:t>
            </a:r>
            <a:r>
              <a:rPr lang="en-US" sz="5400" kern="1200">
                <a:solidFill>
                  <a:schemeClr val="accent1"/>
                </a:solidFill>
                <a:latin typeface="+mj-lt"/>
                <a:ea typeface="+mj-ea"/>
                <a:cs typeface="+mj-cs"/>
              </a:rPr>
              <a:t> </a:t>
            </a:r>
            <a:r>
              <a:rPr lang="en-US" sz="5400" kern="1200" err="1">
                <a:solidFill>
                  <a:schemeClr val="accent1"/>
                </a:solidFill>
                <a:latin typeface="+mj-lt"/>
                <a:ea typeface="+mj-ea"/>
                <a:cs typeface="+mj-cs"/>
              </a:rPr>
              <a:t>besoin</a:t>
            </a:r>
            <a:endParaRPr lang="en-US" sz="5400" kern="1200">
              <a:solidFill>
                <a:schemeClr val="accent1"/>
              </a:solidFill>
              <a:latin typeface="+mj-lt"/>
              <a:ea typeface="+mj-ea"/>
              <a:cs typeface="+mj-cs"/>
            </a:endParaRPr>
          </a:p>
        </p:txBody>
      </p:sp>
      <p:sp>
        <p:nvSpPr>
          <p:cNvPr id="147" name="Isosceles Triangle 146">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050" name="Picture 2" descr="Image associÃ©e">
            <a:extLst>
              <a:ext uri="{FF2B5EF4-FFF2-40B4-BE49-F238E27FC236}">
                <a16:creationId xmlns:a16="http://schemas.microsoft.com/office/drawing/2014/main" id="{D19267AA-E335-4E1D-80B6-50F21986770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115" y="2541310"/>
            <a:ext cx="3269379" cy="2182751"/>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pied de page 6">
            <a:extLst>
              <a:ext uri="{FF2B5EF4-FFF2-40B4-BE49-F238E27FC236}">
                <a16:creationId xmlns:a16="http://schemas.microsoft.com/office/drawing/2014/main" id="{D7E220E6-4612-4C66-8715-E97E1D5CF08A}"/>
              </a:ext>
            </a:extLst>
          </p:cNvPr>
          <p:cNvSpPr>
            <a:spLocks noGrp="1"/>
          </p:cNvSpPr>
          <p:nvPr>
            <p:ph type="ftr" sz="quarter" idx="11"/>
          </p:nvPr>
        </p:nvSpPr>
        <p:spPr>
          <a:xfrm>
            <a:off x="677334" y="6041362"/>
            <a:ext cx="6297612"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Thomas Potin / Benjamin Somon / Julien Villard</a:t>
            </a:r>
          </a:p>
        </p:txBody>
      </p:sp>
      <p:sp>
        <p:nvSpPr>
          <p:cNvPr id="6" name="Espace réservé de la date 5">
            <a:extLst>
              <a:ext uri="{FF2B5EF4-FFF2-40B4-BE49-F238E27FC236}">
                <a16:creationId xmlns:a16="http://schemas.microsoft.com/office/drawing/2014/main" id="{C6581141-C5E0-43F8-9C9A-126BD2A8D32D}"/>
              </a:ext>
            </a:extLst>
          </p:cNvPr>
          <p:cNvSpPr>
            <a:spLocks noGrp="1"/>
          </p:cNvSpPr>
          <p:nvPr>
            <p:ph type="dt" sz="half" idx="10"/>
          </p:nvPr>
        </p:nvSpPr>
        <p:spPr>
          <a:xfrm>
            <a:off x="7205133" y="6041362"/>
            <a:ext cx="911939" cy="365125"/>
          </a:xfrm>
        </p:spPr>
        <p:txBody>
          <a:bodyPr vert="horz" lIns="91440" tIns="45720" rIns="91440" bIns="45720" rtlCol="0" anchor="ctr">
            <a:normAutofit/>
          </a:bodyPr>
          <a:lstStyle/>
          <a:p>
            <a:pPr defTabSz="914400">
              <a:spcAft>
                <a:spcPts val="600"/>
              </a:spcAft>
            </a:pPr>
            <a:fld id="{5FD4CC52-F675-4519-9EE7-13EBD8607456}" type="datetime1">
              <a:rPr lang="fr-FR" smtClean="0"/>
              <a:t>12/02/2019</a:t>
            </a:fld>
            <a:endParaRPr lang="en-US"/>
          </a:p>
        </p:txBody>
      </p:sp>
      <p:sp>
        <p:nvSpPr>
          <p:cNvPr id="9" name="Espace réservé du numéro de diapositive 8">
            <a:extLst>
              <a:ext uri="{FF2B5EF4-FFF2-40B4-BE49-F238E27FC236}">
                <a16:creationId xmlns:a16="http://schemas.microsoft.com/office/drawing/2014/main" id="{3F936076-67BD-4E8F-8536-8FC83B831C12}"/>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47D97066-5B64-48ED-8863-98BB125B7C1B}" type="slidenum">
              <a:rPr lang="en-US" smtClean="0"/>
              <a:pPr defTabSz="914400">
                <a:spcAft>
                  <a:spcPts val="600"/>
                </a:spcAft>
              </a:pPr>
              <a:t>7</a:t>
            </a:fld>
            <a:endParaRPr lang="en-US"/>
          </a:p>
        </p:txBody>
      </p:sp>
    </p:spTree>
    <p:extLst>
      <p:ext uri="{BB962C8B-B14F-4D97-AF65-F5344CB8AC3E}">
        <p14:creationId xmlns:p14="http://schemas.microsoft.com/office/powerpoint/2010/main" val="3320072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6">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43C1D586-9B20-4920-8815-68C2BF23944B}"/>
              </a:ext>
            </a:extLst>
          </p:cNvPr>
          <p:cNvSpPr>
            <a:spLocks noGrp="1"/>
          </p:cNvSpPr>
          <p:nvPr>
            <p:ph type="title"/>
          </p:nvPr>
        </p:nvSpPr>
        <p:spPr>
          <a:xfrm>
            <a:off x="409909" y="1382486"/>
            <a:ext cx="4117348" cy="4093028"/>
          </a:xfrm>
        </p:spPr>
        <p:txBody>
          <a:bodyPr anchor="ctr">
            <a:normAutofit/>
          </a:bodyPr>
          <a:lstStyle/>
          <a:p>
            <a:r>
              <a:rPr lang="en-US" sz="4400" dirty="0" err="1"/>
              <a:t>Analyse</a:t>
            </a:r>
            <a:br>
              <a:rPr lang="en-US" sz="4400" dirty="0"/>
            </a:br>
            <a:r>
              <a:rPr lang="en-US" sz="4400" dirty="0"/>
              <a:t>des </a:t>
            </a:r>
            <a:r>
              <a:rPr lang="en-US" sz="4400" dirty="0" err="1"/>
              <a:t>problématiques</a:t>
            </a:r>
            <a:endParaRPr lang="en-US" sz="4400" dirty="0"/>
          </a:p>
        </p:txBody>
      </p:sp>
      <p:sp>
        <p:nvSpPr>
          <p:cNvPr id="8" name="Espace réservé de la date 7">
            <a:extLst>
              <a:ext uri="{FF2B5EF4-FFF2-40B4-BE49-F238E27FC236}">
                <a16:creationId xmlns:a16="http://schemas.microsoft.com/office/drawing/2014/main" id="{60806895-4103-4045-88C0-1EF2CA1C3AA8}"/>
              </a:ext>
            </a:extLst>
          </p:cNvPr>
          <p:cNvSpPr>
            <a:spLocks noGrp="1"/>
          </p:cNvSpPr>
          <p:nvPr>
            <p:ph type="dt" sz="half" idx="10"/>
          </p:nvPr>
        </p:nvSpPr>
        <p:spPr>
          <a:xfrm>
            <a:off x="728903" y="6041362"/>
            <a:ext cx="911939" cy="365125"/>
          </a:xfrm>
        </p:spPr>
        <p:txBody>
          <a:bodyPr>
            <a:normAutofit/>
          </a:bodyPr>
          <a:lstStyle/>
          <a:p>
            <a:pPr>
              <a:spcAft>
                <a:spcPts val="600"/>
              </a:spcAft>
            </a:pPr>
            <a:fld id="{5BBF6E6C-8AC7-4106-9587-AEB1F65C5657}" type="datetime1">
              <a:rPr lang="fr-FR" smtClean="0"/>
              <a:t>12/02/2019</a:t>
            </a:fld>
            <a:endParaRPr lang="fr-FR"/>
          </a:p>
        </p:txBody>
      </p:sp>
      <p:grpSp>
        <p:nvGrpSpPr>
          <p:cNvPr id="35" name="Group 18">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0" name="Straight Connector 19">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6" name="Straight Connector 20">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7" name="Rectangle 29">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space réservé du pied de page 9">
            <a:extLst>
              <a:ext uri="{FF2B5EF4-FFF2-40B4-BE49-F238E27FC236}">
                <a16:creationId xmlns:a16="http://schemas.microsoft.com/office/drawing/2014/main" id="{96151E9E-19AB-4F41-8C4C-E6BE16B15763}"/>
              </a:ext>
            </a:extLst>
          </p:cNvPr>
          <p:cNvSpPr>
            <a:spLocks noGrp="1"/>
          </p:cNvSpPr>
          <p:nvPr>
            <p:ph type="ftr" sz="quarter" idx="11"/>
          </p:nvPr>
        </p:nvSpPr>
        <p:spPr>
          <a:xfrm>
            <a:off x="4916554" y="6041362"/>
            <a:ext cx="5490190" cy="365125"/>
          </a:xfrm>
        </p:spPr>
        <p:txBody>
          <a:bodyPr>
            <a:normAutofit/>
          </a:bodyPr>
          <a:lstStyle/>
          <a:p>
            <a:pPr>
              <a:spcAft>
                <a:spcPts val="600"/>
              </a:spcAft>
            </a:pPr>
            <a:r>
              <a:rPr lang="fr-FR">
                <a:solidFill>
                  <a:srgbClr val="FFFFFF"/>
                </a:solidFill>
              </a:rPr>
              <a:t>Thomas Potin / Benjamin Somon / Julien Villard</a:t>
            </a:r>
          </a:p>
        </p:txBody>
      </p:sp>
      <p:sp>
        <p:nvSpPr>
          <p:cNvPr id="12" name="Espace réservé du numéro de diapositive 11">
            <a:extLst>
              <a:ext uri="{FF2B5EF4-FFF2-40B4-BE49-F238E27FC236}">
                <a16:creationId xmlns:a16="http://schemas.microsoft.com/office/drawing/2014/main" id="{D131532F-8FEF-476C-9897-3654C2B5E902}"/>
              </a:ext>
            </a:extLst>
          </p:cNvPr>
          <p:cNvSpPr>
            <a:spLocks noGrp="1"/>
          </p:cNvSpPr>
          <p:nvPr>
            <p:ph type="sldNum" sz="quarter" idx="12"/>
          </p:nvPr>
        </p:nvSpPr>
        <p:spPr>
          <a:xfrm>
            <a:off x="10529090" y="6041362"/>
            <a:ext cx="683339" cy="365125"/>
          </a:xfrm>
        </p:spPr>
        <p:txBody>
          <a:bodyPr>
            <a:normAutofit/>
          </a:bodyPr>
          <a:lstStyle/>
          <a:p>
            <a:pPr>
              <a:spcAft>
                <a:spcPts val="600"/>
              </a:spcAft>
            </a:pPr>
            <a:fld id="{47D97066-5B64-48ED-8863-98BB125B7C1B}" type="slidenum">
              <a:rPr lang="fr-FR">
                <a:solidFill>
                  <a:srgbClr val="FFFFFF"/>
                </a:solidFill>
              </a:rPr>
              <a:pPr>
                <a:spcAft>
                  <a:spcPts val="600"/>
                </a:spcAft>
              </a:pPr>
              <a:t>8</a:t>
            </a:fld>
            <a:endParaRPr lang="fr-FR">
              <a:solidFill>
                <a:srgbClr val="FFFFFF"/>
              </a:solidFill>
            </a:endParaRPr>
          </a:p>
        </p:txBody>
      </p:sp>
      <p:graphicFrame>
        <p:nvGraphicFramePr>
          <p:cNvPr id="2" name="Espace réservé du contenu 1">
            <a:extLst>
              <a:ext uri="{FF2B5EF4-FFF2-40B4-BE49-F238E27FC236}">
                <a16:creationId xmlns:a16="http://schemas.microsoft.com/office/drawing/2014/main" id="{0E6F29AB-FEB0-4261-A968-726163E98829}"/>
              </a:ext>
            </a:extLst>
          </p:cNvPr>
          <p:cNvGraphicFramePr>
            <a:graphicFrameLocks noGrp="1"/>
          </p:cNvGraphicFramePr>
          <p:nvPr>
            <p:ph idx="1"/>
            <p:extLst>
              <p:ext uri="{D42A27DB-BD31-4B8C-83A1-F6EECF244321}">
                <p14:modId xmlns:p14="http://schemas.microsoft.com/office/powerpoint/2010/main" val="302842463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1" name="Image 20">
            <a:extLst>
              <a:ext uri="{FF2B5EF4-FFF2-40B4-BE49-F238E27FC236}">
                <a16:creationId xmlns:a16="http://schemas.microsoft.com/office/drawing/2014/main" id="{EE762D46-C0C2-4325-9156-169FE45DB8F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1770" y="4767893"/>
            <a:ext cx="2448474" cy="1273469"/>
          </a:xfrm>
          <a:prstGeom prst="rect">
            <a:avLst/>
          </a:prstGeom>
        </p:spPr>
      </p:pic>
      <p:pic>
        <p:nvPicPr>
          <p:cNvPr id="29" name="Image 28">
            <a:extLst>
              <a:ext uri="{FF2B5EF4-FFF2-40B4-BE49-F238E27FC236}">
                <a16:creationId xmlns:a16="http://schemas.microsoft.com/office/drawing/2014/main" id="{CA85B99D-927E-4961-8D87-C55329D788BC}"/>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1089894" y="950739"/>
            <a:ext cx="1500962" cy="1110946"/>
          </a:xfrm>
          <a:prstGeom prst="rect">
            <a:avLst/>
          </a:prstGeom>
          <a:noFill/>
          <a:ln>
            <a:noFill/>
          </a:ln>
        </p:spPr>
      </p:pic>
    </p:spTree>
    <p:extLst>
      <p:ext uri="{BB962C8B-B14F-4D97-AF65-F5344CB8AC3E}">
        <p14:creationId xmlns:p14="http://schemas.microsoft.com/office/powerpoint/2010/main" val="1297378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graphicEl>
                                              <a:dgm id="{C85360BA-9838-4822-8801-B16409C4553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2424B043-29F2-4392-8240-329DBDF8DF58}"/>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graphicEl>
                                              <a:dgm id="{84C53A67-F16C-4DC5-8E26-AE2DA8EB1F86}"/>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graphicEl>
                                              <a:dgm id="{E0729404-3B51-4111-AAD3-0BFF211B255A}"/>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graphicEl>
                                              <a:dgm id="{D5AE3C6F-0C15-4690-B6C5-3F1EEA1D9B45}"/>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graphicEl>
                                              <a:dgm id="{18F56171-A073-45C0-87B7-09D666D9707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6">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43C1D586-9B20-4920-8815-68C2BF23944B}"/>
              </a:ext>
            </a:extLst>
          </p:cNvPr>
          <p:cNvSpPr>
            <a:spLocks noGrp="1"/>
          </p:cNvSpPr>
          <p:nvPr>
            <p:ph type="title"/>
          </p:nvPr>
        </p:nvSpPr>
        <p:spPr>
          <a:xfrm>
            <a:off x="409909" y="1382486"/>
            <a:ext cx="4117348" cy="4093028"/>
          </a:xfrm>
        </p:spPr>
        <p:txBody>
          <a:bodyPr anchor="ctr">
            <a:normAutofit/>
          </a:bodyPr>
          <a:lstStyle/>
          <a:p>
            <a:r>
              <a:rPr lang="en-US" sz="4400" dirty="0" err="1"/>
              <a:t>Analyse</a:t>
            </a:r>
            <a:br>
              <a:rPr lang="en-US" sz="4400" dirty="0"/>
            </a:br>
            <a:r>
              <a:rPr lang="en-US" sz="4400" dirty="0"/>
              <a:t>des </a:t>
            </a:r>
            <a:r>
              <a:rPr lang="en-US" sz="4400" dirty="0" err="1"/>
              <a:t>besoins</a:t>
            </a:r>
            <a:endParaRPr lang="en-US" sz="4400" dirty="0"/>
          </a:p>
        </p:txBody>
      </p:sp>
      <p:sp>
        <p:nvSpPr>
          <p:cNvPr id="8" name="Espace réservé de la date 7">
            <a:extLst>
              <a:ext uri="{FF2B5EF4-FFF2-40B4-BE49-F238E27FC236}">
                <a16:creationId xmlns:a16="http://schemas.microsoft.com/office/drawing/2014/main" id="{60806895-4103-4045-88C0-1EF2CA1C3AA8}"/>
              </a:ext>
            </a:extLst>
          </p:cNvPr>
          <p:cNvSpPr>
            <a:spLocks noGrp="1"/>
          </p:cNvSpPr>
          <p:nvPr>
            <p:ph type="dt" sz="half" idx="10"/>
          </p:nvPr>
        </p:nvSpPr>
        <p:spPr>
          <a:xfrm>
            <a:off x="728903" y="6041362"/>
            <a:ext cx="911939" cy="365125"/>
          </a:xfrm>
        </p:spPr>
        <p:txBody>
          <a:bodyPr>
            <a:normAutofit/>
          </a:bodyPr>
          <a:lstStyle/>
          <a:p>
            <a:pPr>
              <a:spcAft>
                <a:spcPts val="600"/>
              </a:spcAft>
            </a:pPr>
            <a:fld id="{5BBF6E6C-8AC7-4106-9587-AEB1F65C5657}" type="datetime1">
              <a:rPr lang="fr-FR" smtClean="0"/>
              <a:t>12/02/2019</a:t>
            </a:fld>
            <a:endParaRPr lang="fr-FR"/>
          </a:p>
        </p:txBody>
      </p:sp>
      <p:grpSp>
        <p:nvGrpSpPr>
          <p:cNvPr id="35" name="Group 18">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0" name="Straight Connector 19">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6" name="Straight Connector 20">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7" name="Rectangle 29">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space réservé du pied de page 9">
            <a:extLst>
              <a:ext uri="{FF2B5EF4-FFF2-40B4-BE49-F238E27FC236}">
                <a16:creationId xmlns:a16="http://schemas.microsoft.com/office/drawing/2014/main" id="{96151E9E-19AB-4F41-8C4C-E6BE16B15763}"/>
              </a:ext>
            </a:extLst>
          </p:cNvPr>
          <p:cNvSpPr>
            <a:spLocks noGrp="1"/>
          </p:cNvSpPr>
          <p:nvPr>
            <p:ph type="ftr" sz="quarter" idx="11"/>
          </p:nvPr>
        </p:nvSpPr>
        <p:spPr>
          <a:xfrm>
            <a:off x="4916554" y="6041362"/>
            <a:ext cx="5490190" cy="365125"/>
          </a:xfrm>
        </p:spPr>
        <p:txBody>
          <a:bodyPr>
            <a:normAutofit/>
          </a:bodyPr>
          <a:lstStyle/>
          <a:p>
            <a:pPr>
              <a:spcAft>
                <a:spcPts val="600"/>
              </a:spcAft>
            </a:pPr>
            <a:r>
              <a:rPr lang="fr-FR">
                <a:solidFill>
                  <a:srgbClr val="FFFFFF"/>
                </a:solidFill>
              </a:rPr>
              <a:t>Thomas Potin / Benjamin Somon / Julien Villard</a:t>
            </a:r>
          </a:p>
        </p:txBody>
      </p:sp>
      <p:sp>
        <p:nvSpPr>
          <p:cNvPr id="12" name="Espace réservé du numéro de diapositive 11">
            <a:extLst>
              <a:ext uri="{FF2B5EF4-FFF2-40B4-BE49-F238E27FC236}">
                <a16:creationId xmlns:a16="http://schemas.microsoft.com/office/drawing/2014/main" id="{D131532F-8FEF-476C-9897-3654C2B5E902}"/>
              </a:ext>
            </a:extLst>
          </p:cNvPr>
          <p:cNvSpPr>
            <a:spLocks noGrp="1"/>
          </p:cNvSpPr>
          <p:nvPr>
            <p:ph type="sldNum" sz="quarter" idx="12"/>
          </p:nvPr>
        </p:nvSpPr>
        <p:spPr>
          <a:xfrm>
            <a:off x="10529090" y="6041362"/>
            <a:ext cx="683339" cy="365125"/>
          </a:xfrm>
        </p:spPr>
        <p:txBody>
          <a:bodyPr>
            <a:normAutofit/>
          </a:bodyPr>
          <a:lstStyle/>
          <a:p>
            <a:pPr>
              <a:spcAft>
                <a:spcPts val="600"/>
              </a:spcAft>
            </a:pPr>
            <a:fld id="{47D97066-5B64-48ED-8863-98BB125B7C1B}" type="slidenum">
              <a:rPr lang="fr-FR">
                <a:solidFill>
                  <a:srgbClr val="FFFFFF"/>
                </a:solidFill>
              </a:rPr>
              <a:pPr>
                <a:spcAft>
                  <a:spcPts val="600"/>
                </a:spcAft>
              </a:pPr>
              <a:t>9</a:t>
            </a:fld>
            <a:endParaRPr lang="fr-FR">
              <a:solidFill>
                <a:srgbClr val="FFFFFF"/>
              </a:solidFill>
            </a:endParaRPr>
          </a:p>
        </p:txBody>
      </p:sp>
      <p:graphicFrame>
        <p:nvGraphicFramePr>
          <p:cNvPr id="29" name="Espace réservé du contenu 1">
            <a:extLst>
              <a:ext uri="{FF2B5EF4-FFF2-40B4-BE49-F238E27FC236}">
                <a16:creationId xmlns:a16="http://schemas.microsoft.com/office/drawing/2014/main" id="{3D3B40C3-604B-48E5-9004-F052A1500580}"/>
              </a:ext>
            </a:extLst>
          </p:cNvPr>
          <p:cNvGraphicFramePr>
            <a:graphicFrameLocks/>
          </p:cNvGraphicFramePr>
          <p:nvPr>
            <p:extLst>
              <p:ext uri="{D42A27DB-BD31-4B8C-83A1-F6EECF244321}">
                <p14:modId xmlns:p14="http://schemas.microsoft.com/office/powerpoint/2010/main" val="1291655861"/>
              </p:ext>
            </p:extLst>
          </p:nvPr>
        </p:nvGraphicFramePr>
        <p:xfrm>
          <a:off x="3147908" y="849048"/>
          <a:ext cx="9772995" cy="5280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 name="Image 20">
            <a:extLst>
              <a:ext uri="{FF2B5EF4-FFF2-40B4-BE49-F238E27FC236}">
                <a16:creationId xmlns:a16="http://schemas.microsoft.com/office/drawing/2014/main" id="{E416C1D7-4D3C-4AA0-A3CC-C39D3E30C1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1770" y="4767893"/>
            <a:ext cx="2448474" cy="1273469"/>
          </a:xfrm>
          <a:prstGeom prst="rect">
            <a:avLst/>
          </a:prstGeom>
        </p:spPr>
      </p:pic>
      <p:pic>
        <p:nvPicPr>
          <p:cNvPr id="30" name="Image 29">
            <a:extLst>
              <a:ext uri="{FF2B5EF4-FFF2-40B4-BE49-F238E27FC236}">
                <a16:creationId xmlns:a16="http://schemas.microsoft.com/office/drawing/2014/main" id="{D45CAD15-A70A-4B6C-8DDD-CF53B562682E}"/>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1089894" y="950739"/>
            <a:ext cx="1500962" cy="1110946"/>
          </a:xfrm>
          <a:prstGeom prst="rect">
            <a:avLst/>
          </a:prstGeom>
          <a:noFill/>
          <a:ln>
            <a:noFill/>
          </a:ln>
        </p:spPr>
      </p:pic>
    </p:spTree>
    <p:extLst>
      <p:ext uri="{BB962C8B-B14F-4D97-AF65-F5344CB8AC3E}">
        <p14:creationId xmlns:p14="http://schemas.microsoft.com/office/powerpoint/2010/main" val="3097657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graphicEl>
                                              <a:dgm id="{0898709A-1C87-4491-8C5A-7B46080AE8DA}"/>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graphicEl>
                                              <a:dgm id="{0DF86417-C505-44A7-BCC8-C7709AC5C876}"/>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graphicEl>
                                              <a:dgm id="{D616ED3D-9EC4-46A4-A3F5-D81DA97ED94F}"/>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graphicEl>
                                              <a:dgm id="{744F3059-8087-404D-8CEC-B9C8CC89B1D1}"/>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graphicEl>
                                              <a:dgm id="{9657AF77-FF56-4778-8E77-740C7ECB99A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graphicEl>
                                              <a:dgm id="{860C48CA-E1A3-45BF-83B2-C84F4B02B1B1}"/>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graphicEl>
                                              <a:dgm id="{FA759ACF-A48F-4D9D-BB04-B68AD08AF339}"/>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graphicEl>
                                              <a:dgm id="{7080A210-FBD2-4730-9A16-A1AB3912022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uiExpand="1">
        <p:bldSub>
          <a:bldDgm bld="one"/>
        </p:bldSub>
      </p:bldGraphic>
    </p:bldLst>
  </p:timing>
</p:sld>
</file>

<file path=ppt/theme/theme1.xml><?xml version="1.0" encoding="utf-8"?>
<a:theme xmlns:a="http://schemas.openxmlformats.org/drawingml/2006/main" name="Facette">
  <a:themeElements>
    <a:clrScheme name="Ble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FE4F1821E25C478E6FE348C046259D" ma:contentTypeVersion="3" ma:contentTypeDescription="Crée un document." ma:contentTypeScope="" ma:versionID="2a78c7412d8d9b53559a12ca183cc296">
  <xsd:schema xmlns:xsd="http://www.w3.org/2001/XMLSchema" xmlns:xs="http://www.w3.org/2001/XMLSchema" xmlns:p="http://schemas.microsoft.com/office/2006/metadata/properties" xmlns:ns2="cfd6437d-a95c-444e-98a6-4487be77fe80" targetNamespace="http://schemas.microsoft.com/office/2006/metadata/properties" ma:root="true" ma:fieldsID="2ee8b4e9330ac23a09b36fc0dd56d9ae" ns2:_="">
    <xsd:import namespace="cfd6437d-a95c-444e-98a6-4487be77fe80"/>
    <xsd:element name="properties">
      <xsd:complexType>
        <xsd:sequence>
          <xsd:element name="documentManagement">
            <xsd:complexType>
              <xsd:all>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d6437d-a95c-444e-98a6-4487be77fe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2E7F9-7290-4662-841C-16AEB6E630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d6437d-a95c-444e-98a6-4487be77fe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8F04B9-5DD0-4A0A-866D-7A9801C88D25}">
  <ds:schemaRefs>
    <ds:schemaRef ds:uri="http://schemas.openxmlformats.org/package/2006/metadata/core-properties"/>
    <ds:schemaRef ds:uri="http://www.w3.org/XML/1998/namespace"/>
    <ds:schemaRef ds:uri="http://purl.org/dc/dcmitype/"/>
    <ds:schemaRef ds:uri="http://schemas.microsoft.com/office/2006/documentManagement/types"/>
    <ds:schemaRef ds:uri="cfd6437d-a95c-444e-98a6-4487be77fe80"/>
    <ds:schemaRef ds:uri="http://schemas.microsoft.com/office/infopath/2007/PartnerControls"/>
    <ds:schemaRef ds:uri="http://schemas.microsoft.com/office/2006/metadata/properties"/>
    <ds:schemaRef ds:uri="http://purl.org/dc/terms/"/>
    <ds:schemaRef ds:uri="http://purl.org/dc/elements/1.1/"/>
  </ds:schemaRefs>
</ds:datastoreItem>
</file>

<file path=customXml/itemProps3.xml><?xml version="1.0" encoding="utf-8"?>
<ds:datastoreItem xmlns:ds="http://schemas.openxmlformats.org/officeDocument/2006/customXml" ds:itemID="{8D68F9EC-FD6D-449E-978D-885B2998A8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TotalTime>
  <Words>1008</Words>
  <Application>Microsoft Office PowerPoint</Application>
  <PresentationFormat>Grand écran</PresentationFormat>
  <Paragraphs>333</Paragraphs>
  <Slides>24</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24</vt:i4>
      </vt:variant>
    </vt:vector>
  </HeadingPairs>
  <TitlesOfParts>
    <vt:vector size="29" baseType="lpstr">
      <vt:lpstr>Arial</vt:lpstr>
      <vt:lpstr>Calibri</vt:lpstr>
      <vt:lpstr>Trebuchet MS</vt:lpstr>
      <vt:lpstr>Wingdings 3</vt:lpstr>
      <vt:lpstr>Facette</vt:lpstr>
      <vt:lpstr>YourCycle Réponse à appel d’offre</vt:lpstr>
      <vt:lpstr>Sommaire</vt:lpstr>
      <vt:lpstr>Présentation PowerPoint</vt:lpstr>
      <vt:lpstr>Horizon  Société</vt:lpstr>
      <vt:lpstr>Horizon et ses effectifs</vt:lpstr>
      <vt:lpstr>Présentation PowerPoint</vt:lpstr>
      <vt:lpstr>Votre besoin</vt:lpstr>
      <vt:lpstr>Analyse des problématiques</vt:lpstr>
      <vt:lpstr>Analyse des besoins</vt:lpstr>
      <vt:lpstr>Notre solution</vt:lpstr>
      <vt:lpstr>Présentation globale</vt:lpstr>
      <vt:lpstr>Focus module 2</vt:lpstr>
      <vt:lpstr>Focus module 3</vt:lpstr>
      <vt:lpstr>Adéquation besoin / solution</vt:lpstr>
      <vt:lpstr>Adéquation besoin / solution</vt:lpstr>
      <vt:lpstr>Organisation générale</vt:lpstr>
      <vt:lpstr>Organisation</vt:lpstr>
      <vt:lpstr>Phasage</vt:lpstr>
      <vt:lpstr>Phasage du contrat de maintenance</vt:lpstr>
      <vt:lpstr>Tarifs et conditions financières</vt:lpstr>
      <vt:lpstr>Synthèse financière Prestations</vt:lpstr>
      <vt:lpstr>Synthèse Financière Renouvellement Matériel</vt:lpstr>
      <vt:lpstr>Remerciements</vt:lpstr>
      <vt:lpstr>Questions / Réponses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YourCycle Réponse à appel d’offre</dc:title>
  <dc:creator>Julien Villard</dc:creator>
  <cp:lastModifiedBy>Julien Villard</cp:lastModifiedBy>
  <cp:revision>1</cp:revision>
  <dcterms:created xsi:type="dcterms:W3CDTF">2019-02-11T10:41:03Z</dcterms:created>
  <dcterms:modified xsi:type="dcterms:W3CDTF">2019-02-12T07:34:58Z</dcterms:modified>
</cp:coreProperties>
</file>