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  <p:sldMasterId id="214748373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72" r:id="rId7"/>
    <p:sldId id="260" r:id="rId8"/>
    <p:sldId id="261" r:id="rId9"/>
    <p:sldId id="263" r:id="rId10"/>
    <p:sldId id="262" r:id="rId11"/>
    <p:sldId id="269" r:id="rId12"/>
    <p:sldId id="270" r:id="rId13"/>
    <p:sldId id="27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LARD JULIEN" userId="bdcf5151-69f7-4399-9e1e-434734e44d0c" providerId="ADAL" clId="{1AB2991E-D642-488B-92D1-AC555DE72F07}"/>
    <pc:docChg chg="undo custSel addSld delSld modSld sldOrd modMainMaster">
      <pc:chgData name="VILLARD JULIEN" userId="bdcf5151-69f7-4399-9e1e-434734e44d0c" providerId="ADAL" clId="{1AB2991E-D642-488B-92D1-AC555DE72F07}" dt="2017-12-14T15:24:32.821" v="2910" actId="1038"/>
      <pc:docMkLst>
        <pc:docMk/>
      </pc:docMkLst>
      <pc:sldChg chg="modSp modTransition">
        <pc:chgData name="VILLARD JULIEN" userId="bdcf5151-69f7-4399-9e1e-434734e44d0c" providerId="ADAL" clId="{1AB2991E-D642-488B-92D1-AC555DE72F07}" dt="2017-12-12T08:57:04.929" v="2517" actId="14100"/>
        <pc:sldMkLst>
          <pc:docMk/>
          <pc:sldMk cId="2364836786" sldId="256"/>
        </pc:sldMkLst>
        <pc:spChg chg="mod">
          <ac:chgData name="VILLARD JULIEN" userId="bdcf5151-69f7-4399-9e1e-434734e44d0c" providerId="ADAL" clId="{1AB2991E-D642-488B-92D1-AC555DE72F07}" dt="2017-12-11T14:26:20.447" v="1241" actId="20577"/>
          <ac:spMkLst>
            <pc:docMk/>
            <pc:sldMk cId="2364836786" sldId="256"/>
            <ac:spMk id="3" creationId="{BD5A27FC-9615-4F2E-9FE4-16E83E2233CD}"/>
          </ac:spMkLst>
        </pc:spChg>
      </pc:sldChg>
      <pc:sldChg chg="addSp modSp modTransition modAnim">
        <pc:chgData name="VILLARD JULIEN" userId="bdcf5151-69f7-4399-9e1e-434734e44d0c" providerId="ADAL" clId="{1AB2991E-D642-488B-92D1-AC555DE72F07}" dt="2017-12-12T10:31:25.383" v="2725" actId="14100"/>
        <pc:sldMkLst>
          <pc:docMk/>
          <pc:sldMk cId="2738348815" sldId="257"/>
        </pc:sldMkLst>
        <pc:spChg chg="mod">
          <ac:chgData name="VILLARD JULIEN" userId="bdcf5151-69f7-4399-9e1e-434734e44d0c" providerId="ADAL" clId="{1AB2991E-D642-488B-92D1-AC555DE72F07}" dt="2017-12-12T10:30:43.275" v="2721" actId="255"/>
          <ac:spMkLst>
            <pc:docMk/>
            <pc:sldMk cId="2738348815" sldId="257"/>
            <ac:spMk id="3" creationId="{2385CAF3-49A6-4DB7-93C7-8B6DA2359C75}"/>
          </ac:spMkLst>
        </pc:spChg>
        <pc:spChg chg="mod">
          <ac:chgData name="VILLARD JULIEN" userId="bdcf5151-69f7-4399-9e1e-434734e44d0c" providerId="ADAL" clId="{1AB2991E-D642-488B-92D1-AC555DE72F07}" dt="2017-12-12T07:49:09.587" v="1537" actId="20577"/>
          <ac:spMkLst>
            <pc:docMk/>
            <pc:sldMk cId="2738348815" sldId="257"/>
            <ac:spMk id="4" creationId="{1B8230FF-D023-4588-955D-CD35579A40C8}"/>
          </ac:spMkLst>
        </pc:spChg>
        <pc:spChg chg="mod">
          <ac:chgData name="VILLARD JULIEN" userId="bdcf5151-69f7-4399-9e1e-434734e44d0c" providerId="ADAL" clId="{1AB2991E-D642-488B-92D1-AC555DE72F07}" dt="2017-12-12T07:46:15.739" v="1478" actId="20577"/>
          <ac:spMkLst>
            <pc:docMk/>
            <pc:sldMk cId="2738348815" sldId="257"/>
            <ac:spMk id="6" creationId="{042C16FF-866D-471B-9B51-E34973A73CD5}"/>
          </ac:spMkLst>
        </pc:spChg>
        <pc:spChg chg="add mod">
          <ac:chgData name="VILLARD JULIEN" userId="bdcf5151-69f7-4399-9e1e-434734e44d0c" providerId="ADAL" clId="{1AB2991E-D642-488B-92D1-AC555DE72F07}" dt="2017-12-12T10:30:57.716" v="2723" actId="255"/>
          <ac:spMkLst>
            <pc:docMk/>
            <pc:sldMk cId="2738348815" sldId="257"/>
            <ac:spMk id="10" creationId="{30A37581-9A52-4906-846D-FD965C4E43F9}"/>
          </ac:spMkLst>
        </pc:spChg>
      </pc:sldChg>
      <pc:sldChg chg="addSp delSp modSp modTransition modAnim">
        <pc:chgData name="VILLARD JULIEN" userId="bdcf5151-69f7-4399-9e1e-434734e44d0c" providerId="ADAL" clId="{1AB2991E-D642-488B-92D1-AC555DE72F07}" dt="2017-12-12T08:55:45.201" v="2504" actId="14100"/>
        <pc:sldMkLst>
          <pc:docMk/>
          <pc:sldMk cId="3176672399" sldId="258"/>
        </pc:sldMkLst>
        <pc:spChg chg="mod">
          <ac:chgData name="VILLARD JULIEN" userId="bdcf5151-69f7-4399-9e1e-434734e44d0c" providerId="ADAL" clId="{1AB2991E-D642-488B-92D1-AC555DE72F07}" dt="2017-12-12T08:12:31.604" v="1951" actId="20577"/>
          <ac:spMkLst>
            <pc:docMk/>
            <pc:sldMk cId="3176672399" sldId="258"/>
            <ac:spMk id="2" creationId="{6B5885D4-5036-465F-B5B1-270A780964F0}"/>
          </ac:spMkLst>
        </pc:spChg>
        <pc:spChg chg="del mod">
          <ac:chgData name="VILLARD JULIEN" userId="bdcf5151-69f7-4399-9e1e-434734e44d0c" providerId="ADAL" clId="{1AB2991E-D642-488B-92D1-AC555DE72F07}" dt="2017-12-12T08:08:48.250" v="1874" actId="14100"/>
          <ac:spMkLst>
            <pc:docMk/>
            <pc:sldMk cId="3176672399" sldId="258"/>
            <ac:spMk id="3" creationId="{072B91A0-46D3-4712-8D3F-2BB119409BD9}"/>
          </ac:spMkLst>
        </pc:spChg>
        <pc:graphicFrameChg chg="add mod">
          <ac:chgData name="VILLARD JULIEN" userId="bdcf5151-69f7-4399-9e1e-434734e44d0c" providerId="ADAL" clId="{1AB2991E-D642-488B-92D1-AC555DE72F07}" dt="2017-12-12T08:10:15.782" v="1887" actId="1076"/>
          <ac:graphicFrameMkLst>
            <pc:docMk/>
            <pc:sldMk cId="3176672399" sldId="258"/>
            <ac:graphicFrameMk id="11" creationId="{16160B10-5D43-4AA2-82C1-9495645329FC}"/>
          </ac:graphicFrameMkLst>
        </pc:graphicFrameChg>
        <pc:picChg chg="add mod ord modCrop">
          <ac:chgData name="VILLARD JULIEN" userId="bdcf5151-69f7-4399-9e1e-434734e44d0c" providerId="ADAL" clId="{1AB2991E-D642-488B-92D1-AC555DE72F07}" dt="2017-12-12T08:29:55.454" v="2343" actId="1035"/>
          <ac:picMkLst>
            <pc:docMk/>
            <pc:sldMk cId="3176672399" sldId="258"/>
            <ac:picMk id="7" creationId="{F75BF248-32AA-435F-8B5B-6FFDFC16D7C2}"/>
          </ac:picMkLst>
        </pc:picChg>
        <pc:picChg chg="add mod">
          <ac:chgData name="VILLARD JULIEN" userId="bdcf5151-69f7-4399-9e1e-434734e44d0c" providerId="ADAL" clId="{1AB2991E-D642-488B-92D1-AC555DE72F07}" dt="2017-12-12T08:10:51.849" v="1909" actId="1038"/>
          <ac:picMkLst>
            <pc:docMk/>
            <pc:sldMk cId="3176672399" sldId="258"/>
            <ac:picMk id="12" creationId="{EA12BE22-F8F1-4BA6-851D-BD8597FF2452}"/>
          </ac:picMkLst>
        </pc:picChg>
        <pc:picChg chg="add mod">
          <ac:chgData name="VILLARD JULIEN" userId="bdcf5151-69f7-4399-9e1e-434734e44d0c" providerId="ADAL" clId="{1AB2991E-D642-488B-92D1-AC555DE72F07}" dt="2017-12-12T08:12:07.846" v="1929" actId="14100"/>
          <ac:picMkLst>
            <pc:docMk/>
            <pc:sldMk cId="3176672399" sldId="258"/>
            <ac:picMk id="13" creationId="{84C1885E-0152-4EE6-9B5F-54D7C59B3DE5}"/>
          </ac:picMkLst>
        </pc:picChg>
      </pc:sldChg>
      <pc:sldChg chg="addSp delSp modSp modTransition">
        <pc:chgData name="VILLARD JULIEN" userId="bdcf5151-69f7-4399-9e1e-434734e44d0c" providerId="ADAL" clId="{1AB2991E-D642-488B-92D1-AC555DE72F07}" dt="2017-12-12T08:56:33.287" v="2506" actId="14100"/>
        <pc:sldMkLst>
          <pc:docMk/>
          <pc:sldMk cId="3818077644" sldId="259"/>
        </pc:sldMkLst>
        <pc:spChg chg="mod">
          <ac:chgData name="VILLARD JULIEN" userId="bdcf5151-69f7-4399-9e1e-434734e44d0c" providerId="ADAL" clId="{1AB2991E-D642-488B-92D1-AC555DE72F07}" dt="2017-12-12T08:27:09.136" v="2253" actId="20577"/>
          <ac:spMkLst>
            <pc:docMk/>
            <pc:sldMk cId="3818077644" sldId="259"/>
            <ac:spMk id="2" creationId="{50260B08-C5B1-4D17-85E7-8A1EF2F102E1}"/>
          </ac:spMkLst>
        </pc:spChg>
        <pc:spChg chg="del mod">
          <ac:chgData name="VILLARD JULIEN" userId="bdcf5151-69f7-4399-9e1e-434734e44d0c" providerId="ADAL" clId="{1AB2991E-D642-488B-92D1-AC555DE72F07}" dt="2017-12-12T08:13:01.323" v="1953" actId="14100"/>
          <ac:spMkLst>
            <pc:docMk/>
            <pc:sldMk cId="3818077644" sldId="259"/>
            <ac:spMk id="3" creationId="{33EEB895-0363-4E5C-AD17-5846242E0377}"/>
          </ac:spMkLst>
        </pc:spChg>
        <pc:spChg chg="add del mod">
          <ac:chgData name="VILLARD JULIEN" userId="bdcf5151-69f7-4399-9e1e-434734e44d0c" providerId="ADAL" clId="{1AB2991E-D642-488B-92D1-AC555DE72F07}" dt="2017-12-11T14:30:43.268" v="1316" actId="20577"/>
          <ac:spMkLst>
            <pc:docMk/>
            <pc:sldMk cId="3818077644" sldId="259"/>
            <ac:spMk id="6" creationId="{6239D5D7-6F1F-43F7-8AF7-5531AEC1CC55}"/>
          </ac:spMkLst>
        </pc:spChg>
        <pc:spChg chg="add del mod">
          <ac:chgData name="VILLARD JULIEN" userId="bdcf5151-69f7-4399-9e1e-434734e44d0c" providerId="ADAL" clId="{1AB2991E-D642-488B-92D1-AC555DE72F07}" dt="2017-12-11T14:30:43.268" v="1316" actId="20577"/>
          <ac:spMkLst>
            <pc:docMk/>
            <pc:sldMk cId="3818077644" sldId="259"/>
            <ac:spMk id="7" creationId="{E1545B7C-9AF6-4BD7-BDC1-862CBDE97794}"/>
          </ac:spMkLst>
        </pc:spChg>
        <pc:spChg chg="add del mod">
          <ac:chgData name="VILLARD JULIEN" userId="bdcf5151-69f7-4399-9e1e-434734e44d0c" providerId="ADAL" clId="{1AB2991E-D642-488B-92D1-AC555DE72F07}" dt="2017-12-11T14:30:43.268" v="1316" actId="20577"/>
          <ac:spMkLst>
            <pc:docMk/>
            <pc:sldMk cId="3818077644" sldId="259"/>
            <ac:spMk id="8" creationId="{8445F30B-B96E-4E56-B930-C94F50D6CB83}"/>
          </ac:spMkLst>
        </pc:spChg>
        <pc:spChg chg="add del mod">
          <ac:chgData name="VILLARD JULIEN" userId="bdcf5151-69f7-4399-9e1e-434734e44d0c" providerId="ADAL" clId="{1AB2991E-D642-488B-92D1-AC555DE72F07}" dt="2017-12-11T14:30:43.268" v="1316" actId="20577"/>
          <ac:spMkLst>
            <pc:docMk/>
            <pc:sldMk cId="3818077644" sldId="259"/>
            <ac:spMk id="9" creationId="{3B1C99D9-B312-4447-9AB8-BF2F9A136404}"/>
          </ac:spMkLst>
        </pc:spChg>
        <pc:picChg chg="add mod">
          <ac:chgData name="VILLARD JULIEN" userId="bdcf5151-69f7-4399-9e1e-434734e44d0c" providerId="ADAL" clId="{1AB2991E-D642-488B-92D1-AC555DE72F07}" dt="2017-12-12T08:26:59.743" v="2230" actId="1036"/>
          <ac:picMkLst>
            <pc:docMk/>
            <pc:sldMk cId="3818077644" sldId="259"/>
            <ac:picMk id="10" creationId="{9BA31EC0-8A90-4F9E-B368-C2B96AF70D02}"/>
          </ac:picMkLst>
        </pc:picChg>
      </pc:sldChg>
      <pc:sldChg chg="addSp delSp modSp modTransition modAnim">
        <pc:chgData name="VILLARD JULIEN" userId="bdcf5151-69f7-4399-9e1e-434734e44d0c" providerId="ADAL" clId="{1AB2991E-D642-488B-92D1-AC555DE72F07}" dt="2017-12-14T15:24:32.821" v="2910" actId="1038"/>
        <pc:sldMkLst>
          <pc:docMk/>
          <pc:sldMk cId="769492278" sldId="260"/>
        </pc:sldMkLst>
        <pc:spChg chg="mod">
          <ac:chgData name="VILLARD JULIEN" userId="bdcf5151-69f7-4399-9e1e-434734e44d0c" providerId="ADAL" clId="{1AB2991E-D642-488B-92D1-AC555DE72F07}" dt="2017-12-12T08:27:40.878" v="2277" actId="20577"/>
          <ac:spMkLst>
            <pc:docMk/>
            <pc:sldMk cId="769492278" sldId="260"/>
            <ac:spMk id="2" creationId="{454A0DB3-4C53-48CA-A00A-0B5F6D588387}"/>
          </ac:spMkLst>
        </pc:spChg>
        <pc:spChg chg="del mod">
          <ac:chgData name="VILLARD JULIEN" userId="bdcf5151-69f7-4399-9e1e-434734e44d0c" providerId="ADAL" clId="{1AB2991E-D642-488B-92D1-AC555DE72F07}" dt="2017-12-12T08:13:31.553" v="1960" actId="14100"/>
          <ac:spMkLst>
            <pc:docMk/>
            <pc:sldMk cId="769492278" sldId="260"/>
            <ac:spMk id="3" creationId="{6732F48C-277D-4180-91D5-BBE440C74742}"/>
          </ac:spMkLst>
        </pc:spChg>
        <pc:spChg chg="add del mod">
          <ac:chgData name="VILLARD JULIEN" userId="bdcf5151-69f7-4399-9e1e-434734e44d0c" providerId="ADAL" clId="{1AB2991E-D642-488B-92D1-AC555DE72F07}" dt="2017-12-13T13:52:55.090" v="2732" actId="1032"/>
          <ac:spMkLst>
            <pc:docMk/>
            <pc:sldMk cId="769492278" sldId="260"/>
            <ac:spMk id="3" creationId="{BC90164F-C48A-4EFD-8D93-3840266EACFE}"/>
          </ac:spMkLst>
        </pc:spChg>
        <pc:graphicFrameChg chg="add mod">
          <ac:chgData name="VILLARD JULIEN" userId="bdcf5151-69f7-4399-9e1e-434734e44d0c" providerId="ADAL" clId="{1AB2991E-D642-488B-92D1-AC555DE72F07}" dt="2017-12-13T13:59:40.908" v="2873" actId="1035"/>
          <ac:graphicFrameMkLst>
            <pc:docMk/>
            <pc:sldMk cId="769492278" sldId="260"/>
            <ac:graphicFrameMk id="4" creationId="{DF1D307C-57EC-457E-966C-31C300DBC672}"/>
          </ac:graphicFrameMkLst>
        </pc:graphicFrameChg>
        <pc:graphicFrameChg chg="add del mod">
          <ac:chgData name="VILLARD JULIEN" userId="bdcf5151-69f7-4399-9e1e-434734e44d0c" providerId="ADAL" clId="{1AB2991E-D642-488B-92D1-AC555DE72F07}" dt="2017-12-13T13:52:20.951" v="2731" actId="478"/>
          <ac:graphicFrameMkLst>
            <pc:docMk/>
            <pc:sldMk cId="769492278" sldId="260"/>
            <ac:graphicFrameMk id="10" creationId="{73EA9E5F-2B60-4672-AC23-1DC91CBC5C80}"/>
          </ac:graphicFrameMkLst>
        </pc:graphicFrameChg>
        <pc:picChg chg="add mod ord">
          <ac:chgData name="VILLARD JULIEN" userId="bdcf5151-69f7-4399-9e1e-434734e44d0c" providerId="ADAL" clId="{1AB2991E-D642-488B-92D1-AC555DE72F07}" dt="2017-12-13T13:58:47.568" v="2826" actId="1035"/>
          <ac:picMkLst>
            <pc:docMk/>
            <pc:sldMk cId="769492278" sldId="260"/>
            <ac:picMk id="11" creationId="{93A4A4E9-CBEE-4036-BF08-3CE06813A57B}"/>
          </ac:picMkLst>
        </pc:picChg>
        <pc:picChg chg="add mod ord">
          <ac:chgData name="VILLARD JULIEN" userId="bdcf5151-69f7-4399-9e1e-434734e44d0c" providerId="ADAL" clId="{1AB2991E-D642-488B-92D1-AC555DE72F07}" dt="2017-12-13T13:58:54.379" v="2838" actId="1035"/>
          <ac:picMkLst>
            <pc:docMk/>
            <pc:sldMk cId="769492278" sldId="260"/>
            <ac:picMk id="12" creationId="{E50ED1AB-D53A-48E4-96F3-F3E299A95207}"/>
          </ac:picMkLst>
        </pc:picChg>
        <pc:picChg chg="add mod ord">
          <ac:chgData name="VILLARD JULIEN" userId="bdcf5151-69f7-4399-9e1e-434734e44d0c" providerId="ADAL" clId="{1AB2991E-D642-488B-92D1-AC555DE72F07}" dt="2017-12-14T15:24:24.289" v="2904" actId="1076"/>
          <ac:picMkLst>
            <pc:docMk/>
            <pc:sldMk cId="769492278" sldId="260"/>
            <ac:picMk id="13" creationId="{9F45B3A2-7DC7-4243-B74C-98101025C7B9}"/>
          </ac:picMkLst>
        </pc:picChg>
        <pc:picChg chg="add mod ord">
          <ac:chgData name="VILLARD JULIEN" userId="bdcf5151-69f7-4399-9e1e-434734e44d0c" providerId="ADAL" clId="{1AB2991E-D642-488B-92D1-AC555DE72F07}" dt="2017-12-14T15:24:32.821" v="2910" actId="1038"/>
          <ac:picMkLst>
            <pc:docMk/>
            <pc:sldMk cId="769492278" sldId="260"/>
            <ac:picMk id="14" creationId="{B4CAAEEA-8042-4EBA-B11B-2046A63EB41C}"/>
          </ac:picMkLst>
        </pc:picChg>
      </pc:sldChg>
      <pc:sldChg chg="addSp delSp modSp modTransition modAnim">
        <pc:chgData name="VILLARD JULIEN" userId="bdcf5151-69f7-4399-9e1e-434734e44d0c" providerId="ADAL" clId="{1AB2991E-D642-488B-92D1-AC555DE72F07}" dt="2017-12-12T08:58:33.154" v="2520" actId="14100"/>
        <pc:sldMkLst>
          <pc:docMk/>
          <pc:sldMk cId="1943617692" sldId="261"/>
        </pc:sldMkLst>
        <pc:spChg chg="mod">
          <ac:chgData name="VILLARD JULIEN" userId="bdcf5151-69f7-4399-9e1e-434734e44d0c" providerId="ADAL" clId="{1AB2991E-D642-488B-92D1-AC555DE72F07}" dt="2017-12-11T14:22:34.546" v="1144" actId="20577"/>
          <ac:spMkLst>
            <pc:docMk/>
            <pc:sldMk cId="1943617692" sldId="261"/>
            <ac:spMk id="2" creationId="{6EF73EE1-824F-447A-9F6C-48F17A66CAF5}"/>
          </ac:spMkLst>
        </pc:spChg>
        <pc:spChg chg="mod">
          <ac:chgData name="VILLARD JULIEN" userId="bdcf5151-69f7-4399-9e1e-434734e44d0c" providerId="ADAL" clId="{1AB2991E-D642-488B-92D1-AC555DE72F07}" dt="2017-12-11T14:14:02.054" v="1003" actId="20577"/>
          <ac:spMkLst>
            <pc:docMk/>
            <pc:sldMk cId="1943617692" sldId="261"/>
            <ac:spMk id="3" creationId="{802DB1E7-4906-44D1-8D44-AB0FEE615B4C}"/>
          </ac:spMkLst>
        </pc:spChg>
        <pc:spChg chg="add del mod">
          <ac:chgData name="VILLARD JULIEN" userId="bdcf5151-69f7-4399-9e1e-434734e44d0c" providerId="ADAL" clId="{1AB2991E-D642-488B-92D1-AC555DE72F07}" dt="2017-12-11T14:12:07.749" v="897" actId="20577"/>
          <ac:spMkLst>
            <pc:docMk/>
            <pc:sldMk cId="1943617692" sldId="261"/>
            <ac:spMk id="10" creationId="{B758D382-E92E-4348-A359-B388235309B0}"/>
          </ac:spMkLst>
        </pc:spChg>
        <pc:spChg chg="add del mod">
          <ac:chgData name="VILLARD JULIEN" userId="bdcf5151-69f7-4399-9e1e-434734e44d0c" providerId="ADAL" clId="{1AB2991E-D642-488B-92D1-AC555DE72F07}" dt="2017-12-11T14:12:11.976" v="898" actId="20577"/>
          <ac:spMkLst>
            <pc:docMk/>
            <pc:sldMk cId="1943617692" sldId="261"/>
            <ac:spMk id="11" creationId="{257FD1A0-342C-4DA8-B504-A40738FFBBB0}"/>
          </ac:spMkLst>
        </pc:spChg>
        <pc:spChg chg="add del mod">
          <ac:chgData name="VILLARD JULIEN" userId="bdcf5151-69f7-4399-9e1e-434734e44d0c" providerId="ADAL" clId="{1AB2991E-D642-488B-92D1-AC555DE72F07}" dt="2017-12-11T14:12:11.976" v="898" actId="20577"/>
          <ac:spMkLst>
            <pc:docMk/>
            <pc:sldMk cId="1943617692" sldId="261"/>
            <ac:spMk id="12" creationId="{8B475F3D-6641-4D92-A3BF-FE6F9A960415}"/>
          </ac:spMkLst>
        </pc:spChg>
        <pc:spChg chg="add del mod">
          <ac:chgData name="VILLARD JULIEN" userId="bdcf5151-69f7-4399-9e1e-434734e44d0c" providerId="ADAL" clId="{1AB2991E-D642-488B-92D1-AC555DE72F07}" dt="2017-12-11T14:12:11.976" v="898" actId="20577"/>
          <ac:spMkLst>
            <pc:docMk/>
            <pc:sldMk cId="1943617692" sldId="261"/>
            <ac:spMk id="13" creationId="{51F80831-5E39-4CE8-A658-8B035A84E7E1}"/>
          </ac:spMkLst>
        </pc:spChg>
        <pc:spChg chg="add del mod">
          <ac:chgData name="VILLARD JULIEN" userId="bdcf5151-69f7-4399-9e1e-434734e44d0c" providerId="ADAL" clId="{1AB2991E-D642-488B-92D1-AC555DE72F07}" dt="2017-12-11T14:12:11.976" v="898" actId="20577"/>
          <ac:spMkLst>
            <pc:docMk/>
            <pc:sldMk cId="1943617692" sldId="261"/>
            <ac:spMk id="14" creationId="{B1FB5FB7-F39F-4120-96A5-B987DD5347BD}"/>
          </ac:spMkLst>
        </pc:spChg>
        <pc:spChg chg="add del mod">
          <ac:chgData name="VILLARD JULIEN" userId="bdcf5151-69f7-4399-9e1e-434734e44d0c" providerId="ADAL" clId="{1AB2991E-D642-488B-92D1-AC555DE72F07}" dt="2017-12-11T14:12:11.976" v="898" actId="20577"/>
          <ac:spMkLst>
            <pc:docMk/>
            <pc:sldMk cId="1943617692" sldId="261"/>
            <ac:spMk id="15" creationId="{85ED8C47-1168-4F7C-8742-0D3EA2CAB320}"/>
          </ac:spMkLst>
        </pc:spChg>
        <pc:spChg chg="add del mod">
          <ac:chgData name="VILLARD JULIEN" userId="bdcf5151-69f7-4399-9e1e-434734e44d0c" providerId="ADAL" clId="{1AB2991E-D642-488B-92D1-AC555DE72F07}" dt="2017-12-11T14:12:24.778" v="899" actId="20577"/>
          <ac:spMkLst>
            <pc:docMk/>
            <pc:sldMk cId="1943617692" sldId="261"/>
            <ac:spMk id="16" creationId="{EAB2612B-C363-42FF-B389-3DA96B97E88E}"/>
          </ac:spMkLst>
        </pc:spChg>
        <pc:spChg chg="add mod">
          <ac:chgData name="VILLARD JULIEN" userId="bdcf5151-69f7-4399-9e1e-434734e44d0c" providerId="ADAL" clId="{1AB2991E-D642-488B-92D1-AC555DE72F07}" dt="2017-12-11T14:15:09.762" v="1041" actId="20577"/>
          <ac:spMkLst>
            <pc:docMk/>
            <pc:sldMk cId="1943617692" sldId="261"/>
            <ac:spMk id="17" creationId="{58A484B4-08B6-4E2D-84F8-9B61B4792925}"/>
          </ac:spMkLst>
        </pc:spChg>
        <pc:picChg chg="add mod">
          <ac:chgData name="VILLARD JULIEN" userId="bdcf5151-69f7-4399-9e1e-434734e44d0c" providerId="ADAL" clId="{1AB2991E-D642-488B-92D1-AC555DE72F07}" dt="2017-12-11T14:12:58.933" v="918" actId="1076"/>
          <ac:picMkLst>
            <pc:docMk/>
            <pc:sldMk cId="1943617692" sldId="261"/>
            <ac:picMk id="7" creationId="{1A589103-601E-4D6C-80E8-4C114B11937D}"/>
          </ac:picMkLst>
        </pc:picChg>
        <pc:picChg chg="add mod">
          <ac:chgData name="VILLARD JULIEN" userId="bdcf5151-69f7-4399-9e1e-434734e44d0c" providerId="ADAL" clId="{1AB2991E-D642-488B-92D1-AC555DE72F07}" dt="2017-12-11T14:12:53.473" v="917" actId="1076"/>
          <ac:picMkLst>
            <pc:docMk/>
            <pc:sldMk cId="1943617692" sldId="261"/>
            <ac:picMk id="9" creationId="{E0278B64-5525-4D52-8CBE-72B653247834}"/>
          </ac:picMkLst>
        </pc:picChg>
      </pc:sldChg>
      <pc:sldChg chg="addSp modSp modTransition modAnim">
        <pc:chgData name="VILLARD JULIEN" userId="bdcf5151-69f7-4399-9e1e-434734e44d0c" providerId="ADAL" clId="{1AB2991E-D642-488B-92D1-AC555DE72F07}" dt="2017-12-12T08:56:46.818" v="2511" actId="14100"/>
        <pc:sldMkLst>
          <pc:docMk/>
          <pc:sldMk cId="326936712" sldId="262"/>
        </pc:sldMkLst>
        <pc:spChg chg="mod">
          <ac:chgData name="VILLARD JULIEN" userId="bdcf5151-69f7-4399-9e1e-434734e44d0c" providerId="ADAL" clId="{1AB2991E-D642-488B-92D1-AC555DE72F07}" dt="2017-12-11T14:23:51.909" v="1219" actId="20577"/>
          <ac:spMkLst>
            <pc:docMk/>
            <pc:sldMk cId="326936712" sldId="262"/>
            <ac:spMk id="2" creationId="{6EF73EE1-824F-447A-9F6C-48F17A66CAF5}"/>
          </ac:spMkLst>
        </pc:spChg>
        <pc:spChg chg="mod">
          <ac:chgData name="VILLARD JULIEN" userId="bdcf5151-69f7-4399-9e1e-434734e44d0c" providerId="ADAL" clId="{1AB2991E-D642-488B-92D1-AC555DE72F07}" dt="2017-12-11T13:46:43.396" v="468" actId="20577"/>
          <ac:spMkLst>
            <pc:docMk/>
            <pc:sldMk cId="326936712" sldId="262"/>
            <ac:spMk id="3" creationId="{802DB1E7-4906-44D1-8D44-AB0FEE615B4C}"/>
          </ac:spMkLst>
        </pc:spChg>
        <pc:picChg chg="add mod">
          <ac:chgData name="VILLARD JULIEN" userId="bdcf5151-69f7-4399-9e1e-434734e44d0c" providerId="ADAL" clId="{1AB2991E-D642-488B-92D1-AC555DE72F07}" dt="2017-12-11T14:23:26.450" v="1216" actId="1076"/>
          <ac:picMkLst>
            <pc:docMk/>
            <pc:sldMk cId="326936712" sldId="262"/>
            <ac:picMk id="7" creationId="{AFFD9885-B074-443D-B829-A8678DA98E38}"/>
          </ac:picMkLst>
        </pc:picChg>
        <pc:picChg chg="add mod">
          <ac:chgData name="VILLARD JULIEN" userId="bdcf5151-69f7-4399-9e1e-434734e44d0c" providerId="ADAL" clId="{1AB2991E-D642-488B-92D1-AC555DE72F07}" dt="2017-12-11T14:23:28.675" v="1217" actId="1076"/>
          <ac:picMkLst>
            <pc:docMk/>
            <pc:sldMk cId="326936712" sldId="262"/>
            <ac:picMk id="9" creationId="{6662EF42-3464-436E-9D90-CA464FE4DCFE}"/>
          </ac:picMkLst>
        </pc:picChg>
        <pc:picChg chg="add mod">
          <ac:chgData name="VILLARD JULIEN" userId="bdcf5151-69f7-4399-9e1e-434734e44d0c" providerId="ADAL" clId="{1AB2991E-D642-488B-92D1-AC555DE72F07}" dt="2017-12-11T13:52:21.078" v="486" actId="1076"/>
          <ac:picMkLst>
            <pc:docMk/>
            <pc:sldMk cId="326936712" sldId="262"/>
            <ac:picMk id="11" creationId="{E220148D-87FE-43B7-92B8-1DC54E47302A}"/>
          </ac:picMkLst>
        </pc:picChg>
        <pc:picChg chg="add mod">
          <ac:chgData name="VILLARD JULIEN" userId="bdcf5151-69f7-4399-9e1e-434734e44d0c" providerId="ADAL" clId="{1AB2991E-D642-488B-92D1-AC555DE72F07}" dt="2017-12-11T14:23:36.459" v="1218" actId="1076"/>
          <ac:picMkLst>
            <pc:docMk/>
            <pc:sldMk cId="326936712" sldId="262"/>
            <ac:picMk id="13" creationId="{28300B80-84AB-41ED-BB9B-C1FC2ACBA78E}"/>
          </ac:picMkLst>
        </pc:picChg>
      </pc:sldChg>
      <pc:sldChg chg="addSp delSp modSp modTransition modAnim">
        <pc:chgData name="VILLARD JULIEN" userId="bdcf5151-69f7-4399-9e1e-434734e44d0c" providerId="ADAL" clId="{1AB2991E-D642-488B-92D1-AC555DE72F07}" dt="2017-12-12T08:58:44.365" v="2521" actId="14100"/>
        <pc:sldMkLst>
          <pc:docMk/>
          <pc:sldMk cId="290286376" sldId="263"/>
        </pc:sldMkLst>
        <pc:spChg chg="mod">
          <ac:chgData name="VILLARD JULIEN" userId="bdcf5151-69f7-4399-9e1e-434734e44d0c" providerId="ADAL" clId="{1AB2991E-D642-488B-92D1-AC555DE72F07}" dt="2017-12-11T14:57:00.063" v="1332" actId="1076"/>
          <ac:spMkLst>
            <pc:docMk/>
            <pc:sldMk cId="290286376" sldId="263"/>
            <ac:spMk id="2" creationId="{6EF73EE1-824F-447A-9F6C-48F17A66CAF5}"/>
          </ac:spMkLst>
        </pc:spChg>
        <pc:spChg chg="del mod">
          <ac:chgData name="VILLARD JULIEN" userId="bdcf5151-69f7-4399-9e1e-434734e44d0c" providerId="ADAL" clId="{1AB2991E-D642-488B-92D1-AC555DE72F07}" dt="2017-12-11T13:58:54.631" v="539" actId="1032"/>
          <ac:spMkLst>
            <pc:docMk/>
            <pc:sldMk cId="290286376" sldId="263"/>
            <ac:spMk id="3" creationId="{802DB1E7-4906-44D1-8D44-AB0FEE615B4C}"/>
          </ac:spMkLst>
        </pc:spChg>
        <pc:spChg chg="add del mod">
          <ac:chgData name="VILLARD JULIEN" userId="bdcf5151-69f7-4399-9e1e-434734e44d0c" providerId="ADAL" clId="{1AB2991E-D642-488B-92D1-AC555DE72F07}" dt="2017-12-11T14:00:53.773" v="561" actId="1032"/>
          <ac:spMkLst>
            <pc:docMk/>
            <pc:sldMk cId="290286376" sldId="263"/>
            <ac:spMk id="8" creationId="{380C6799-B785-48DA-9123-6BC9E89CC3AA}"/>
          </ac:spMkLst>
        </pc:spChg>
        <pc:graphicFrameChg chg="add del mod">
          <ac:chgData name="VILLARD JULIEN" userId="bdcf5151-69f7-4399-9e1e-434734e44d0c" providerId="ADAL" clId="{1AB2991E-D642-488B-92D1-AC555DE72F07}" dt="2017-12-11T13:57:50.670" v="508" actId="478"/>
          <ac:graphicFrameMkLst>
            <pc:docMk/>
            <pc:sldMk cId="290286376" sldId="263"/>
            <ac:graphicFrameMk id="6" creationId="{9627DDB8-3393-4202-B1CA-162A709260FE}"/>
          </ac:graphicFrameMkLst>
        </pc:graphicFrameChg>
        <pc:graphicFrameChg chg="add del mod">
          <ac:chgData name="VILLARD JULIEN" userId="bdcf5151-69f7-4399-9e1e-434734e44d0c" providerId="ADAL" clId="{1AB2991E-D642-488B-92D1-AC555DE72F07}" dt="2017-12-11T14:00:18.101" v="560" actId="478"/>
          <ac:graphicFrameMkLst>
            <pc:docMk/>
            <pc:sldMk cId="290286376" sldId="263"/>
            <ac:graphicFrameMk id="7" creationId="{1560BC98-441A-459B-B3A1-C87395AA9A82}"/>
          </ac:graphicFrameMkLst>
        </pc:graphicFrameChg>
        <pc:graphicFrameChg chg="add mod">
          <ac:chgData name="VILLARD JULIEN" userId="bdcf5151-69f7-4399-9e1e-434734e44d0c" providerId="ADAL" clId="{1AB2991E-D642-488B-92D1-AC555DE72F07}" dt="2017-12-11T14:20:36.897" v="1076" actId="20577"/>
          <ac:graphicFrameMkLst>
            <pc:docMk/>
            <pc:sldMk cId="290286376" sldId="263"/>
            <ac:graphicFrameMk id="9" creationId="{13F2B31D-1E91-41D4-8D5D-D9D1FCA55F66}"/>
          </ac:graphicFrameMkLst>
        </pc:graphicFrameChg>
      </pc:sldChg>
      <pc:sldChg chg="del">
        <pc:chgData name="VILLARD JULIEN" userId="bdcf5151-69f7-4399-9e1e-434734e44d0c" providerId="ADAL" clId="{1AB2991E-D642-488B-92D1-AC555DE72F07}" dt="2017-12-12T08:02:05.869" v="1789" actId="2696"/>
        <pc:sldMkLst>
          <pc:docMk/>
          <pc:sldMk cId="3339396899" sldId="264"/>
        </pc:sldMkLst>
      </pc:sldChg>
      <pc:sldChg chg="addSp delSp modSp modTransition modAnim">
        <pc:chgData name="VILLARD JULIEN" userId="bdcf5151-69f7-4399-9e1e-434734e44d0c" providerId="ADAL" clId="{1AB2991E-D642-488B-92D1-AC555DE72F07}" dt="2017-12-12T10:29:21.759" v="2718" actId="14100"/>
        <pc:sldMkLst>
          <pc:docMk/>
          <pc:sldMk cId="2379133193" sldId="265"/>
        </pc:sldMkLst>
        <pc:spChg chg="mod">
          <ac:chgData name="VILLARD JULIEN" userId="bdcf5151-69f7-4399-9e1e-434734e44d0c" providerId="ADAL" clId="{1AB2991E-D642-488B-92D1-AC555DE72F07}" dt="2017-12-12T10:25:22.076" v="2695" actId="255"/>
          <ac:spMkLst>
            <pc:docMk/>
            <pc:sldMk cId="2379133193" sldId="265"/>
            <ac:spMk id="3" creationId="{E727B137-FADC-40B7-81B0-AE8C14425C6B}"/>
          </ac:spMkLst>
        </pc:spChg>
        <pc:spChg chg="add del mod">
          <ac:chgData name="VILLARD JULIEN" userId="bdcf5151-69f7-4399-9e1e-434734e44d0c" providerId="ADAL" clId="{1AB2991E-D642-488B-92D1-AC555DE72F07}" dt="2017-12-12T10:28:56.638" v="2715" actId="14100"/>
          <ac:spMkLst>
            <pc:docMk/>
            <pc:sldMk cId="2379133193" sldId="265"/>
            <ac:spMk id="10" creationId="{7DFC7B26-63F3-4868-87BC-24A42B3C3487}"/>
          </ac:spMkLst>
        </pc:spChg>
        <pc:picChg chg="add mod modCrop">
          <ac:chgData name="VILLARD JULIEN" userId="bdcf5151-69f7-4399-9e1e-434734e44d0c" providerId="ADAL" clId="{1AB2991E-D642-488B-92D1-AC555DE72F07}" dt="2017-12-12T10:29:13.192" v="2717" actId="1076"/>
          <ac:picMkLst>
            <pc:docMk/>
            <pc:sldMk cId="2379133193" sldId="265"/>
            <ac:picMk id="12" creationId="{5D9D9EFA-1193-4883-A62B-7C8C29A5AEA4}"/>
          </ac:picMkLst>
        </pc:picChg>
      </pc:sldChg>
      <pc:sldChg chg="del">
        <pc:chgData name="VILLARD JULIEN" userId="bdcf5151-69f7-4399-9e1e-434734e44d0c" providerId="ADAL" clId="{1AB2991E-D642-488B-92D1-AC555DE72F07}" dt="2017-12-12T08:02:30.525" v="1791" actId="2696"/>
        <pc:sldMkLst>
          <pc:docMk/>
          <pc:sldMk cId="696237439" sldId="266"/>
        </pc:sldMkLst>
      </pc:sldChg>
      <pc:sldChg chg="del">
        <pc:chgData name="VILLARD JULIEN" userId="bdcf5151-69f7-4399-9e1e-434734e44d0c" providerId="ADAL" clId="{1AB2991E-D642-488B-92D1-AC555DE72F07}" dt="2017-12-12T08:03:22.703" v="1793" actId="2696"/>
        <pc:sldMkLst>
          <pc:docMk/>
          <pc:sldMk cId="1615858270" sldId="267"/>
        </pc:sldMkLst>
      </pc:sldChg>
      <pc:sldChg chg="modSp add del modTransition modAnim">
        <pc:chgData name="VILLARD JULIEN" userId="bdcf5151-69f7-4399-9e1e-434734e44d0c" providerId="ADAL" clId="{1AB2991E-D642-488B-92D1-AC555DE72F07}" dt="2017-12-12T10:27:03.430" v="2698" actId="2696"/>
        <pc:sldMkLst>
          <pc:docMk/>
          <pc:sldMk cId="482492592" sldId="268"/>
        </pc:sldMkLst>
        <pc:spChg chg="mod">
          <ac:chgData name="VILLARD JULIEN" userId="bdcf5151-69f7-4399-9e1e-434734e44d0c" providerId="ADAL" clId="{1AB2991E-D642-488B-92D1-AC555DE72F07}" dt="2017-12-12T07:55:27.261" v="1699" actId="20577"/>
          <ac:spMkLst>
            <pc:docMk/>
            <pc:sldMk cId="482492592" sldId="268"/>
            <ac:spMk id="2" creationId="{976DE030-86D0-4AE0-9B97-505848D7F95C}"/>
          </ac:spMkLst>
        </pc:spChg>
        <pc:spChg chg="mod">
          <ac:chgData name="VILLARD JULIEN" userId="bdcf5151-69f7-4399-9e1e-434734e44d0c" providerId="ADAL" clId="{1AB2991E-D642-488B-92D1-AC555DE72F07}" dt="2017-12-12T10:26:42.775" v="2697" actId="20577"/>
          <ac:spMkLst>
            <pc:docMk/>
            <pc:sldMk cId="482492592" sldId="268"/>
            <ac:spMk id="3" creationId="{E727B137-FADC-40B7-81B0-AE8C14425C6B}"/>
          </ac:spMkLst>
        </pc:spChg>
      </pc:sldChg>
      <pc:sldChg chg="modSp add modTransition modAnim">
        <pc:chgData name="VILLARD JULIEN" userId="bdcf5151-69f7-4399-9e1e-434734e44d0c" providerId="ADAL" clId="{1AB2991E-D642-488B-92D1-AC555DE72F07}" dt="2017-12-12T09:15:53.908" v="2579" actId="14100"/>
        <pc:sldMkLst>
          <pc:docMk/>
          <pc:sldMk cId="189618670" sldId="269"/>
        </pc:sldMkLst>
        <pc:spChg chg="mod">
          <ac:chgData name="VILLARD JULIEN" userId="bdcf5151-69f7-4399-9e1e-434734e44d0c" providerId="ADAL" clId="{1AB2991E-D642-488B-92D1-AC555DE72F07}" dt="2017-12-12T08:59:20.781" v="2535" actId="20577"/>
          <ac:spMkLst>
            <pc:docMk/>
            <pc:sldMk cId="189618670" sldId="269"/>
            <ac:spMk id="2" creationId="{6EF73EE1-824F-447A-9F6C-48F17A66CAF5}"/>
          </ac:spMkLst>
        </pc:spChg>
        <pc:graphicFrameChg chg="mod">
          <ac:chgData name="VILLARD JULIEN" userId="bdcf5151-69f7-4399-9e1e-434734e44d0c" providerId="ADAL" clId="{1AB2991E-D642-488B-92D1-AC555DE72F07}" dt="2017-12-12T08:04:36.202" v="1795" actId="1076"/>
          <ac:graphicFrameMkLst>
            <pc:docMk/>
            <pc:sldMk cId="189618670" sldId="269"/>
            <ac:graphicFrameMk id="10" creationId="{FEF4BF5D-30B4-49A3-AC88-23BC02A3A88E}"/>
          </ac:graphicFrameMkLst>
        </pc:graphicFrameChg>
      </pc:sldChg>
      <pc:sldChg chg="modSp add modTransition modAnim">
        <pc:chgData name="VILLARD JULIEN" userId="bdcf5151-69f7-4399-9e1e-434734e44d0c" providerId="ADAL" clId="{1AB2991E-D642-488B-92D1-AC555DE72F07}" dt="2017-12-12T09:16:38.233" v="2584" actId="14100"/>
        <pc:sldMkLst>
          <pc:docMk/>
          <pc:sldMk cId="1809011806" sldId="270"/>
        </pc:sldMkLst>
        <pc:graphicFrameChg chg="mod">
          <ac:chgData name="VILLARD JULIEN" userId="bdcf5151-69f7-4399-9e1e-434734e44d0c" providerId="ADAL" clId="{1AB2991E-D642-488B-92D1-AC555DE72F07}" dt="2017-12-12T09:09:49.124" v="2572" actId="20577"/>
          <ac:graphicFrameMkLst>
            <pc:docMk/>
            <pc:sldMk cId="1809011806" sldId="270"/>
            <ac:graphicFrameMk id="6" creationId="{0B28C23D-27AF-4E8C-A3A2-7B80241B8FE3}"/>
          </ac:graphicFrameMkLst>
        </pc:graphicFrameChg>
      </pc:sldChg>
      <pc:sldChg chg="modSp add modTransition modAnim">
        <pc:chgData name="VILLARD JULIEN" userId="bdcf5151-69f7-4399-9e1e-434734e44d0c" providerId="ADAL" clId="{1AB2991E-D642-488B-92D1-AC555DE72F07}" dt="2017-12-12T10:13:55.784" v="2614" actId="14100"/>
        <pc:sldMkLst>
          <pc:docMk/>
          <pc:sldMk cId="3959336649" sldId="271"/>
        </pc:sldMkLst>
        <pc:graphicFrameChg chg="mod">
          <ac:chgData name="VILLARD JULIEN" userId="bdcf5151-69f7-4399-9e1e-434734e44d0c" providerId="ADAL" clId="{1AB2991E-D642-488B-92D1-AC555DE72F07}" dt="2017-12-12T08:53:13.378" v="2499" actId="14100"/>
          <ac:graphicFrameMkLst>
            <pc:docMk/>
            <pc:sldMk cId="3959336649" sldId="271"/>
            <ac:graphicFrameMk id="6" creationId="{0B5F04D1-36EB-4F96-8E45-B89250EF0B65}"/>
          </ac:graphicFrameMkLst>
        </pc:graphicFrameChg>
      </pc:sldChg>
      <pc:sldChg chg="addSp delSp modSp add ord modTransition modAnim">
        <pc:chgData name="VILLARD JULIEN" userId="bdcf5151-69f7-4399-9e1e-434734e44d0c" providerId="ADAL" clId="{1AB2991E-D642-488B-92D1-AC555DE72F07}" dt="2017-12-14T15:21:22.760" v="2883"/>
        <pc:sldMkLst>
          <pc:docMk/>
          <pc:sldMk cId="51243827" sldId="272"/>
        </pc:sldMkLst>
        <pc:spChg chg="mod">
          <ac:chgData name="VILLARD JULIEN" userId="bdcf5151-69f7-4399-9e1e-434734e44d0c" providerId="ADAL" clId="{1AB2991E-D642-488B-92D1-AC555DE72F07}" dt="2017-12-12T08:36:26.685" v="2356" actId="20577"/>
          <ac:spMkLst>
            <pc:docMk/>
            <pc:sldMk cId="51243827" sldId="272"/>
            <ac:spMk id="2" creationId="{454A0DB3-4C53-48CA-A00A-0B5F6D588387}"/>
          </ac:spMkLst>
        </pc:spChg>
        <pc:spChg chg="add del mod">
          <ac:chgData name="VILLARD JULIEN" userId="bdcf5151-69f7-4399-9e1e-434734e44d0c" providerId="ADAL" clId="{1AB2991E-D642-488B-92D1-AC555DE72F07}" dt="2017-12-12T08:28:08.222" v="2280" actId="478"/>
          <ac:spMkLst>
            <pc:docMk/>
            <pc:sldMk cId="51243827" sldId="272"/>
            <ac:spMk id="3" creationId="{3B905106-5738-44BA-B755-85DFAF38DD45}"/>
          </ac:spMkLst>
        </pc:spChg>
        <pc:spChg chg="add del mod">
          <ac:chgData name="VILLARD JULIEN" userId="bdcf5151-69f7-4399-9e1e-434734e44d0c" providerId="ADAL" clId="{1AB2991E-D642-488B-92D1-AC555DE72F07}" dt="2017-12-12T08:28:26.573" v="2286" actId="14100"/>
          <ac:spMkLst>
            <pc:docMk/>
            <pc:sldMk cId="51243827" sldId="272"/>
            <ac:spMk id="4" creationId="{D3CDBD47-F809-4E57-8D58-2F2A8A59A082}"/>
          </ac:spMkLst>
        </pc:spChg>
        <pc:graphicFrameChg chg="add del">
          <ac:chgData name="VILLARD JULIEN" userId="bdcf5151-69f7-4399-9e1e-434734e44d0c" providerId="ADAL" clId="{1AB2991E-D642-488B-92D1-AC555DE72F07}" dt="2017-12-12T08:28:17.488" v="2285" actId="478"/>
          <ac:graphicFrameMkLst>
            <pc:docMk/>
            <pc:sldMk cId="51243827" sldId="272"/>
            <ac:graphicFrameMk id="10" creationId="{73EA9E5F-2B60-4672-AC23-1DC91CBC5C80}"/>
          </ac:graphicFrameMkLst>
        </pc:graphicFrameChg>
        <pc:picChg chg="add mod">
          <ac:chgData name="VILLARD JULIEN" userId="bdcf5151-69f7-4399-9e1e-434734e44d0c" providerId="ADAL" clId="{1AB2991E-D642-488B-92D1-AC555DE72F07}" dt="2017-12-12T08:44:03.545" v="2400" actId="1076"/>
          <ac:picMkLst>
            <pc:docMk/>
            <pc:sldMk cId="51243827" sldId="272"/>
            <ac:picMk id="6" creationId="{353D231A-6D7B-4531-AD9A-E5E18F115549}"/>
          </ac:picMkLst>
        </pc:picChg>
        <pc:picChg chg="add mod modCrop">
          <ac:chgData name="VILLARD JULIEN" userId="bdcf5151-69f7-4399-9e1e-434734e44d0c" providerId="ADAL" clId="{1AB2991E-D642-488B-92D1-AC555DE72F07}" dt="2017-12-12T08:43:55.963" v="2399" actId="1076"/>
          <ac:picMkLst>
            <pc:docMk/>
            <pc:sldMk cId="51243827" sldId="272"/>
            <ac:picMk id="8" creationId="{7197556B-4CCB-4B17-A994-F1E63B777EF4}"/>
          </ac:picMkLst>
        </pc:picChg>
        <pc:picChg chg="del">
          <ac:chgData name="VILLARD JULIEN" userId="bdcf5151-69f7-4399-9e1e-434734e44d0c" providerId="ADAL" clId="{1AB2991E-D642-488B-92D1-AC555DE72F07}" dt="2017-12-12T08:28:09.800" v="2281" actId="478"/>
          <ac:picMkLst>
            <pc:docMk/>
            <pc:sldMk cId="51243827" sldId="272"/>
            <ac:picMk id="11" creationId="{93A4A4E9-CBEE-4036-BF08-3CE06813A57B}"/>
          </ac:picMkLst>
        </pc:picChg>
        <pc:picChg chg="del">
          <ac:chgData name="VILLARD JULIEN" userId="bdcf5151-69f7-4399-9e1e-434734e44d0c" providerId="ADAL" clId="{1AB2991E-D642-488B-92D1-AC555DE72F07}" dt="2017-12-12T08:28:15.668" v="2284" actId="478"/>
          <ac:picMkLst>
            <pc:docMk/>
            <pc:sldMk cId="51243827" sldId="272"/>
            <ac:picMk id="12" creationId="{E50ED1AB-D53A-48E4-96F3-F3E299A95207}"/>
          </ac:picMkLst>
        </pc:picChg>
        <pc:picChg chg="del">
          <ac:chgData name="VILLARD JULIEN" userId="bdcf5151-69f7-4399-9e1e-434734e44d0c" providerId="ADAL" clId="{1AB2991E-D642-488B-92D1-AC555DE72F07}" dt="2017-12-12T08:28:11.959" v="2282" actId="478"/>
          <ac:picMkLst>
            <pc:docMk/>
            <pc:sldMk cId="51243827" sldId="272"/>
            <ac:picMk id="13" creationId="{9F45B3A2-7DC7-4243-B74C-98101025C7B9}"/>
          </ac:picMkLst>
        </pc:picChg>
        <pc:picChg chg="del">
          <ac:chgData name="VILLARD JULIEN" userId="bdcf5151-69f7-4399-9e1e-434734e44d0c" providerId="ADAL" clId="{1AB2991E-D642-488B-92D1-AC555DE72F07}" dt="2017-12-12T08:28:13.834" v="2283" actId="478"/>
          <ac:picMkLst>
            <pc:docMk/>
            <pc:sldMk cId="51243827" sldId="272"/>
            <ac:picMk id="14" creationId="{B4CAAEEA-8042-4EBA-B11B-2046A63EB41C}"/>
          </ac:picMkLst>
        </pc:picChg>
      </pc:sldChg>
      <pc:sldMasterChg chg="addSp delSp modSp delSldLayout modSldLayout">
        <pc:chgData name="VILLARD JULIEN" userId="bdcf5151-69f7-4399-9e1e-434734e44d0c" providerId="ADAL" clId="{1AB2991E-D642-488B-92D1-AC555DE72F07}" dt="2017-12-11T15:05:33.616" v="1466" actId="478"/>
        <pc:sldMasterMkLst>
          <pc:docMk/>
          <pc:sldMasterMk cId="2645435572" sldId="2147483660"/>
        </pc:sldMasterMkLst>
        <pc:spChg chg="del mod">
          <ac:chgData name="VILLARD JULIEN" userId="bdcf5151-69f7-4399-9e1e-434734e44d0c" providerId="ADAL" clId="{1AB2991E-D642-488B-92D1-AC555DE72F07}" dt="2017-12-11T15:03:54.045" v="1460" actId="478"/>
          <ac:spMkLst>
            <pc:docMk/>
            <pc:sldMasterMk cId="2645435572" sldId="2147483660"/>
            <ac:spMk id="4" creationId="{00000000-0000-0000-0000-000000000000}"/>
          </ac:spMkLst>
        </pc:spChg>
        <pc:spChg chg="mod">
          <ac:chgData name="VILLARD JULIEN" userId="bdcf5151-69f7-4399-9e1e-434734e44d0c" providerId="ADAL" clId="{1AB2991E-D642-488B-92D1-AC555DE72F07}" dt="2017-12-11T15:04:03.412" v="1462" actId="478"/>
          <ac:spMkLst>
            <pc:docMk/>
            <pc:sldMasterMk cId="2645435572" sldId="2147483660"/>
            <ac:spMk id="5" creationId="{00000000-0000-0000-0000-000000000000}"/>
          </ac:spMkLst>
        </pc:spChg>
        <pc:picChg chg="add mod">
          <ac:chgData name="VILLARD JULIEN" userId="bdcf5151-69f7-4399-9e1e-434734e44d0c" providerId="ADAL" clId="{1AB2991E-D642-488B-92D1-AC555DE72F07}" dt="2017-12-11T15:05:05.164" v="1464" actId="1076"/>
          <ac:picMkLst>
            <pc:docMk/>
            <pc:sldMasterMk cId="2645435572" sldId="2147483660"/>
            <ac:picMk id="8" creationId="{745BC08C-3D17-49E3-BEF6-D4A75EBC3DF8}"/>
          </ac:picMkLst>
        </pc:picChg>
        <pc:sldLayoutChg chg="modSp">
          <pc:chgData name="VILLARD JULIEN" userId="bdcf5151-69f7-4399-9e1e-434734e44d0c" providerId="ADAL" clId="{1AB2991E-D642-488B-92D1-AC555DE72F07}" dt="2017-12-11T14:27:37.948" v="1301" actId="20577"/>
          <pc:sldLayoutMkLst>
            <pc:docMk/>
            <pc:sldMasterMk cId="2645435572" sldId="2147483660"/>
            <pc:sldLayoutMk cId="2473543124" sldId="2147483661"/>
          </pc:sldLayoutMkLst>
          <pc:spChg chg="mod">
            <ac:chgData name="VILLARD JULIEN" userId="bdcf5151-69f7-4399-9e1e-434734e44d0c" providerId="ADAL" clId="{1AB2991E-D642-488B-92D1-AC555DE72F07}" dt="2017-12-11T14:27:37.948" v="1301" actId="20577"/>
            <ac:spMkLst>
              <pc:docMk/>
              <pc:sldMasterMk cId="2645435572" sldId="2147483660"/>
              <pc:sldLayoutMk cId="2473543124" sldId="2147483661"/>
              <ac:spMk id="4" creationId="{00000000-0000-0000-0000-000000000000}"/>
            </ac:spMkLst>
          </pc:spChg>
          <pc:spChg chg="mod">
            <ac:chgData name="VILLARD JULIEN" userId="bdcf5151-69f7-4399-9e1e-434734e44d0c" providerId="ADAL" clId="{1AB2991E-D642-488B-92D1-AC555DE72F07}" dt="2017-12-11T14:27:31.956" v="1291" actId="20577"/>
            <ac:spMkLst>
              <pc:docMk/>
              <pc:sldMasterMk cId="2645435572" sldId="2147483660"/>
              <pc:sldLayoutMk cId="2473543124" sldId="2147483661"/>
              <ac:spMk id="5" creationId="{00000000-0000-0000-0000-000000000000}"/>
            </ac:spMkLst>
          </pc:spChg>
        </pc:sldLayoutChg>
        <pc:sldLayoutChg chg="delSp modSp">
          <pc:chgData name="VILLARD JULIEN" userId="bdcf5151-69f7-4399-9e1e-434734e44d0c" providerId="ADAL" clId="{1AB2991E-D642-488B-92D1-AC555DE72F07}" dt="2017-12-11T15:05:33.616" v="1466" actId="478"/>
          <pc:sldLayoutMkLst>
            <pc:docMk/>
            <pc:sldMasterMk cId="2645435572" sldId="2147483660"/>
            <pc:sldLayoutMk cId="2130621608" sldId="2147483662"/>
          </pc:sldLayoutMkLst>
          <pc:spChg chg="del mod">
            <ac:chgData name="VILLARD JULIEN" userId="bdcf5151-69f7-4399-9e1e-434734e44d0c" providerId="ADAL" clId="{1AB2991E-D642-488B-92D1-AC555DE72F07}" dt="2017-12-11T14:59:03.892" v="1406" actId="478"/>
            <ac:spMkLst>
              <pc:docMk/>
              <pc:sldMasterMk cId="2645435572" sldId="2147483660"/>
              <pc:sldLayoutMk cId="2130621608" sldId="2147483662"/>
              <ac:spMk id="4" creationId="{00000000-0000-0000-0000-000000000000}"/>
            </ac:spMkLst>
          </pc:spChg>
          <pc:spChg chg="mod">
            <ac:chgData name="VILLARD JULIEN" userId="bdcf5151-69f7-4399-9e1e-434734e44d0c" providerId="ADAL" clId="{1AB2991E-D642-488B-92D1-AC555DE72F07}" dt="2017-12-11T15:05:31.459" v="1465" actId="20577"/>
            <ac:spMkLst>
              <pc:docMk/>
              <pc:sldMasterMk cId="2645435572" sldId="2147483660"/>
              <pc:sldLayoutMk cId="2130621608" sldId="2147483662"/>
              <ac:spMk id="5" creationId="{00000000-0000-0000-0000-000000000000}"/>
            </ac:spMkLst>
          </pc:spChg>
          <pc:picChg chg="del mod">
            <ac:chgData name="VILLARD JULIEN" userId="bdcf5151-69f7-4399-9e1e-434734e44d0c" providerId="ADAL" clId="{1AB2991E-D642-488B-92D1-AC555DE72F07}" dt="2017-12-11T15:05:33.616" v="1466" actId="478"/>
            <ac:picMkLst>
              <pc:docMk/>
              <pc:sldMasterMk cId="2645435572" sldId="2147483660"/>
              <pc:sldLayoutMk cId="2130621608" sldId="2147483662"/>
              <ac:picMk id="7" creationId="{E6B4FE47-4773-4CC7-9F64-0A43CC6C6D7E}"/>
            </ac:picMkLst>
          </pc:picChg>
        </pc:sldLayoutChg>
        <pc:sldLayoutChg chg="addSp delSp modSp">
          <pc:chgData name="VILLARD JULIEN" userId="bdcf5151-69f7-4399-9e1e-434734e44d0c" providerId="ADAL" clId="{1AB2991E-D642-488B-92D1-AC555DE72F07}" dt="2017-12-11T15:01:54.884" v="1457" actId="1076"/>
          <pc:sldLayoutMkLst>
            <pc:docMk/>
            <pc:sldMasterMk cId="2645435572" sldId="2147483660"/>
            <pc:sldLayoutMk cId="1503328341" sldId="2147483664"/>
          </pc:sldLayoutMkLst>
          <pc:spChg chg="del mod">
            <ac:chgData name="VILLARD JULIEN" userId="bdcf5151-69f7-4399-9e1e-434734e44d0c" providerId="ADAL" clId="{1AB2991E-D642-488B-92D1-AC555DE72F07}" dt="2017-12-11T15:00:19.372" v="1437" actId="478"/>
            <ac:spMkLst>
              <pc:docMk/>
              <pc:sldMasterMk cId="2645435572" sldId="2147483660"/>
              <pc:sldLayoutMk cId="1503328341" sldId="2147483664"/>
              <ac:spMk id="5" creationId="{00000000-0000-0000-0000-000000000000}"/>
            </ac:spMkLst>
          </pc:spChg>
          <pc:spChg chg="mod">
            <ac:chgData name="VILLARD JULIEN" userId="bdcf5151-69f7-4399-9e1e-434734e44d0c" providerId="ADAL" clId="{1AB2991E-D642-488B-92D1-AC555DE72F07}" dt="2017-12-11T15:01:11.248" v="1447" actId="20577"/>
            <ac:spMkLst>
              <pc:docMk/>
              <pc:sldMasterMk cId="2645435572" sldId="2147483660"/>
              <pc:sldLayoutMk cId="1503328341" sldId="2147483664"/>
              <ac:spMk id="6" creationId="{00000000-0000-0000-0000-000000000000}"/>
            </ac:spMkLst>
          </pc:spChg>
          <pc:picChg chg="add mod">
            <ac:chgData name="VILLARD JULIEN" userId="bdcf5151-69f7-4399-9e1e-434734e44d0c" providerId="ADAL" clId="{1AB2991E-D642-488B-92D1-AC555DE72F07}" dt="2017-12-11T15:01:54.884" v="1457" actId="1076"/>
            <ac:picMkLst>
              <pc:docMk/>
              <pc:sldMasterMk cId="2645435572" sldId="2147483660"/>
              <pc:sldLayoutMk cId="1503328341" sldId="2147483664"/>
              <ac:picMk id="8" creationId="{AE7D4654-45D5-4B9E-BA49-4B8BF1E18A28}"/>
            </ac:picMkLst>
          </pc:picChg>
        </pc:sldLayoutChg>
        <pc:sldLayoutChg chg="del">
          <pc:chgData name="VILLARD JULIEN" userId="bdcf5151-69f7-4399-9e1e-434734e44d0c" providerId="ADAL" clId="{1AB2991E-D642-488B-92D1-AC555DE72F07}" dt="2017-12-11T15:02:23.548" v="1459" actId="2696"/>
          <pc:sldLayoutMkLst>
            <pc:docMk/>
            <pc:sldMasterMk cId="2645435572" sldId="2147483660"/>
            <pc:sldLayoutMk cId="3860008196" sldId="2147483665"/>
          </pc:sldLayoutMkLst>
        </pc:sldLayoutChg>
      </pc:sldMasterChg>
      <pc:sldMasterChg chg="addSp modSp">
        <pc:chgData name="VILLARD JULIEN" userId="bdcf5151-69f7-4399-9e1e-434734e44d0c" providerId="ADAL" clId="{1AB2991E-D642-488B-92D1-AC555DE72F07}" dt="2017-12-11T14:30:11.807" v="1315" actId="20577"/>
        <pc:sldMasterMkLst>
          <pc:docMk/>
          <pc:sldMasterMk cId="2966046742" sldId="2147483677"/>
        </pc:sldMasterMkLst>
        <pc:spChg chg="add mod">
          <ac:chgData name="VILLARD JULIEN" userId="bdcf5151-69f7-4399-9e1e-434734e44d0c" providerId="ADAL" clId="{1AB2991E-D642-488B-92D1-AC555DE72F07}" dt="2017-12-11T14:30:11.807" v="1315" actId="20577"/>
          <ac:spMkLst>
            <pc:docMk/>
            <pc:sldMasterMk cId="2966046742" sldId="2147483677"/>
            <ac:spMk id="2" creationId="{9C28F407-064F-4AB1-9745-132F6A9A7403}"/>
          </ac:spMkLst>
        </pc:spChg>
        <pc:spChg chg="add mod">
          <ac:chgData name="VILLARD JULIEN" userId="bdcf5151-69f7-4399-9e1e-434734e44d0c" providerId="ADAL" clId="{1AB2991E-D642-488B-92D1-AC555DE72F07}" dt="2017-12-11T14:30:11.807" v="1315" actId="20577"/>
          <ac:spMkLst>
            <pc:docMk/>
            <pc:sldMasterMk cId="2966046742" sldId="2147483677"/>
            <ac:spMk id="3" creationId="{A7EAB17E-CBE0-402D-8099-65AD072EAE62}"/>
          </ac:spMkLst>
        </pc:spChg>
        <pc:spChg chg="add mod">
          <ac:chgData name="VILLARD JULIEN" userId="bdcf5151-69f7-4399-9e1e-434734e44d0c" providerId="ADAL" clId="{1AB2991E-D642-488B-92D1-AC555DE72F07}" dt="2017-12-11T14:30:11.807" v="1315" actId="20577"/>
          <ac:spMkLst>
            <pc:docMk/>
            <pc:sldMasterMk cId="2966046742" sldId="2147483677"/>
            <ac:spMk id="4" creationId="{07CFE60C-E0D7-4BEC-840D-494AAA5E4BD8}"/>
          </ac:spMkLst>
        </pc:spChg>
        <pc:spChg chg="add mod">
          <ac:chgData name="VILLARD JULIEN" userId="bdcf5151-69f7-4399-9e1e-434734e44d0c" providerId="ADAL" clId="{1AB2991E-D642-488B-92D1-AC555DE72F07}" dt="2017-12-11T14:30:11.807" v="1315" actId="20577"/>
          <ac:spMkLst>
            <pc:docMk/>
            <pc:sldMasterMk cId="2966046742" sldId="2147483677"/>
            <ac:spMk id="5" creationId="{16CF1C17-A978-4014-98AF-9FB27BA2EEDB}"/>
          </ac:spMkLst>
        </pc:spChg>
        <pc:spChg chg="add mod">
          <ac:chgData name="VILLARD JULIEN" userId="bdcf5151-69f7-4399-9e1e-434734e44d0c" providerId="ADAL" clId="{1AB2991E-D642-488B-92D1-AC555DE72F07}" dt="2017-12-11T14:30:11.807" v="1315" actId="20577"/>
          <ac:spMkLst>
            <pc:docMk/>
            <pc:sldMasterMk cId="2966046742" sldId="2147483677"/>
            <ac:spMk id="6" creationId="{58BF320C-1A97-42DB-A2C0-E2962ED741E7}"/>
          </ac:spMkLst>
        </pc:spChg>
      </pc:sldMasterChg>
      <pc:sldMasterChg chg="addSp modSp">
        <pc:chgData name="VILLARD JULIEN" userId="bdcf5151-69f7-4399-9e1e-434734e44d0c" providerId="ADAL" clId="{1AB2991E-D642-488B-92D1-AC555DE72F07}" dt="2017-12-11T14:33:50.679" v="1330" actId="478"/>
        <pc:sldMasterMkLst>
          <pc:docMk/>
          <pc:sldMasterMk cId="3006854134" sldId="2147483689"/>
        </pc:sldMasterMkLst>
        <pc:spChg chg="add mod">
          <ac:chgData name="VILLARD JULIEN" userId="bdcf5151-69f7-4399-9e1e-434734e44d0c" providerId="ADAL" clId="{1AB2991E-D642-488B-92D1-AC555DE72F07}" dt="2017-12-11T14:33:50.679" v="1330" actId="478"/>
          <ac:spMkLst>
            <pc:docMk/>
            <pc:sldMasterMk cId="3006854134" sldId="2147483689"/>
            <ac:spMk id="2" creationId="{811C13AA-A2B9-4E6D-B527-96AEDC6A5BB2}"/>
          </ac:spMkLst>
        </pc:spChg>
        <pc:spChg chg="add mod">
          <ac:chgData name="VILLARD JULIEN" userId="bdcf5151-69f7-4399-9e1e-434734e44d0c" providerId="ADAL" clId="{1AB2991E-D642-488B-92D1-AC555DE72F07}" dt="2017-12-11T14:33:50.679" v="1330" actId="478"/>
          <ac:spMkLst>
            <pc:docMk/>
            <pc:sldMasterMk cId="3006854134" sldId="2147483689"/>
            <ac:spMk id="3" creationId="{A5DAA413-BDDE-4A5B-BBFD-84E7ECA6D422}"/>
          </ac:spMkLst>
        </pc:spChg>
        <pc:spChg chg="add mod">
          <ac:chgData name="VILLARD JULIEN" userId="bdcf5151-69f7-4399-9e1e-434734e44d0c" providerId="ADAL" clId="{1AB2991E-D642-488B-92D1-AC555DE72F07}" dt="2017-12-11T14:33:50.679" v="1330" actId="478"/>
          <ac:spMkLst>
            <pc:docMk/>
            <pc:sldMasterMk cId="3006854134" sldId="2147483689"/>
            <ac:spMk id="4" creationId="{848E1FF7-4761-4F92-B934-7D09B0402682}"/>
          </ac:spMkLst>
        </pc:spChg>
        <pc:spChg chg="add mod">
          <ac:chgData name="VILLARD JULIEN" userId="bdcf5151-69f7-4399-9e1e-434734e44d0c" providerId="ADAL" clId="{1AB2991E-D642-488B-92D1-AC555DE72F07}" dt="2017-12-11T14:33:50.679" v="1330" actId="478"/>
          <ac:spMkLst>
            <pc:docMk/>
            <pc:sldMasterMk cId="3006854134" sldId="2147483689"/>
            <ac:spMk id="5" creationId="{FB75CA3B-D7BA-477C-B474-EE6F270819E1}"/>
          </ac:spMkLst>
        </pc:spChg>
        <pc:spChg chg="add mod">
          <ac:chgData name="VILLARD JULIEN" userId="bdcf5151-69f7-4399-9e1e-434734e44d0c" providerId="ADAL" clId="{1AB2991E-D642-488B-92D1-AC555DE72F07}" dt="2017-12-11T14:33:50.679" v="1330" actId="478"/>
          <ac:spMkLst>
            <pc:docMk/>
            <pc:sldMasterMk cId="3006854134" sldId="2147483689"/>
            <ac:spMk id="6" creationId="{30B0326F-D442-4371-BBB8-815493528411}"/>
          </ac:spMkLst>
        </pc:spChg>
      </pc:sldMasterChg>
      <pc:sldMasterChg chg="addSp delSp modSp modSldLayout">
        <pc:chgData name="VILLARD JULIEN" userId="bdcf5151-69f7-4399-9e1e-434734e44d0c" providerId="ADAL" clId="{1AB2991E-D642-488B-92D1-AC555DE72F07}" dt="2017-12-12T07:50:48.902" v="1614" actId="20577"/>
        <pc:sldMasterMkLst>
          <pc:docMk/>
          <pc:sldMasterMk cId="649302011" sldId="2147483701"/>
        </pc:sldMasterMkLst>
        <pc:spChg chg="del mod">
          <ac:chgData name="VILLARD JULIEN" userId="bdcf5151-69f7-4399-9e1e-434734e44d0c" providerId="ADAL" clId="{1AB2991E-D642-488B-92D1-AC555DE72F07}" dt="2017-12-12T07:47:11.282" v="1502" actId="478"/>
          <ac:spMkLst>
            <pc:docMk/>
            <pc:sldMasterMk cId="649302011" sldId="2147483701"/>
            <ac:spMk id="4" creationId="{00000000-0000-0000-0000-000000000000}"/>
          </ac:spMkLst>
        </pc:spChg>
        <pc:spChg chg="mod">
          <ac:chgData name="VILLARD JULIEN" userId="bdcf5151-69f7-4399-9e1e-434734e44d0c" providerId="ADAL" clId="{1AB2991E-D642-488B-92D1-AC555DE72F07}" dt="2017-12-12T07:49:53.439" v="1562" actId="20577"/>
          <ac:spMkLst>
            <pc:docMk/>
            <pc:sldMasterMk cId="649302011" sldId="2147483701"/>
            <ac:spMk id="5" creationId="{00000000-0000-0000-0000-000000000000}"/>
          </ac:spMkLst>
        </pc:spChg>
        <pc:picChg chg="add mod">
          <ac:chgData name="VILLARD JULIEN" userId="bdcf5151-69f7-4399-9e1e-434734e44d0c" providerId="ADAL" clId="{1AB2991E-D642-488B-92D1-AC555DE72F07}" dt="2017-12-12T07:48:09.483" v="1509" actId="1076"/>
          <ac:picMkLst>
            <pc:docMk/>
            <pc:sldMasterMk cId="649302011" sldId="2147483701"/>
            <ac:picMk id="8" creationId="{57AFB528-6DE9-40B8-ADDC-BDB902DA1CF9}"/>
          </ac:picMkLst>
        </pc:picChg>
        <pc:picChg chg="add mod">
          <ac:chgData name="VILLARD JULIEN" userId="bdcf5151-69f7-4399-9e1e-434734e44d0c" providerId="ADAL" clId="{1AB2991E-D642-488B-92D1-AC555DE72F07}" dt="2017-12-12T07:48:26.035" v="1512" actId="1076"/>
          <ac:picMkLst>
            <pc:docMk/>
            <pc:sldMasterMk cId="649302011" sldId="2147483701"/>
            <ac:picMk id="10" creationId="{FC676983-5D37-4378-B27C-C8433EA97007}"/>
          </ac:picMkLst>
        </pc:picChg>
        <pc:sldLayoutChg chg="delSp modSp">
          <pc:chgData name="VILLARD JULIEN" userId="bdcf5151-69f7-4399-9e1e-434734e44d0c" providerId="ADAL" clId="{1AB2991E-D642-488B-92D1-AC555DE72F07}" dt="2017-12-12T07:50:24.829" v="1588" actId="20577"/>
          <pc:sldLayoutMkLst>
            <pc:docMk/>
            <pc:sldMasterMk cId="649302011" sldId="2147483701"/>
            <pc:sldLayoutMk cId="3040943066" sldId="2147483703"/>
          </pc:sldLayoutMkLst>
          <pc:spChg chg="del">
            <ac:chgData name="VILLARD JULIEN" userId="bdcf5151-69f7-4399-9e1e-434734e44d0c" providerId="ADAL" clId="{1AB2991E-D642-488B-92D1-AC555DE72F07}" dt="2017-12-12T07:50:18.053" v="1563" actId="478"/>
            <ac:spMkLst>
              <pc:docMk/>
              <pc:sldMasterMk cId="649302011" sldId="2147483701"/>
              <pc:sldLayoutMk cId="3040943066" sldId="2147483703"/>
              <ac:spMk id="4" creationId="{00000000-0000-0000-0000-000000000000}"/>
            </ac:spMkLst>
          </pc:spChg>
          <pc:spChg chg="mod">
            <ac:chgData name="VILLARD JULIEN" userId="bdcf5151-69f7-4399-9e1e-434734e44d0c" providerId="ADAL" clId="{1AB2991E-D642-488B-92D1-AC555DE72F07}" dt="2017-12-12T07:50:24.829" v="1588" actId="20577"/>
            <ac:spMkLst>
              <pc:docMk/>
              <pc:sldMasterMk cId="649302011" sldId="2147483701"/>
              <pc:sldLayoutMk cId="3040943066" sldId="2147483703"/>
              <ac:spMk id="5" creationId="{00000000-0000-0000-0000-000000000000}"/>
            </ac:spMkLst>
          </pc:spChg>
        </pc:sldLayoutChg>
        <pc:sldLayoutChg chg="delSp modSp">
          <pc:chgData name="VILLARD JULIEN" userId="bdcf5151-69f7-4399-9e1e-434734e44d0c" providerId="ADAL" clId="{1AB2991E-D642-488B-92D1-AC555DE72F07}" dt="2017-12-12T07:50:48.902" v="1614" actId="20577"/>
          <pc:sldLayoutMkLst>
            <pc:docMk/>
            <pc:sldMasterMk cId="649302011" sldId="2147483701"/>
            <pc:sldLayoutMk cId="3582465084" sldId="2147483705"/>
          </pc:sldLayoutMkLst>
          <pc:spChg chg="del">
            <ac:chgData name="VILLARD JULIEN" userId="bdcf5151-69f7-4399-9e1e-434734e44d0c" providerId="ADAL" clId="{1AB2991E-D642-488B-92D1-AC555DE72F07}" dt="2017-12-12T07:50:40.129" v="1589" actId="478"/>
            <ac:spMkLst>
              <pc:docMk/>
              <pc:sldMasterMk cId="649302011" sldId="2147483701"/>
              <pc:sldLayoutMk cId="3582465084" sldId="2147483705"/>
              <ac:spMk id="5" creationId="{00000000-0000-0000-0000-000000000000}"/>
            </ac:spMkLst>
          </pc:spChg>
          <pc:spChg chg="mod">
            <ac:chgData name="VILLARD JULIEN" userId="bdcf5151-69f7-4399-9e1e-434734e44d0c" providerId="ADAL" clId="{1AB2991E-D642-488B-92D1-AC555DE72F07}" dt="2017-12-12T07:50:48.902" v="1614" actId="20577"/>
            <ac:spMkLst>
              <pc:docMk/>
              <pc:sldMasterMk cId="649302011" sldId="2147483701"/>
              <pc:sldLayoutMk cId="3582465084" sldId="2147483705"/>
              <ac:spMk id="6" creationId="{00000000-0000-0000-0000-000000000000}"/>
            </ac:spMkLst>
          </pc:spChg>
        </pc:sldLayoutChg>
      </pc:sldMasterChg>
      <pc:sldMasterChg chg="addSp modSp">
        <pc:chgData name="VILLARD JULIEN" userId="bdcf5151-69f7-4399-9e1e-434734e44d0c" providerId="ADAL" clId="{1AB2991E-D642-488B-92D1-AC555DE72F07}" dt="2017-12-12T07:51:20.144" v="1615" actId="14100"/>
        <pc:sldMasterMkLst>
          <pc:docMk/>
          <pc:sldMasterMk cId="2658580135" sldId="2147483718"/>
        </pc:sldMasterMkLst>
        <pc:spChg chg="add mod">
          <ac:chgData name="VILLARD JULIEN" userId="bdcf5151-69f7-4399-9e1e-434734e44d0c" providerId="ADAL" clId="{1AB2991E-D642-488B-92D1-AC555DE72F07}" dt="2017-12-12T07:51:20.144" v="1615" actId="14100"/>
          <ac:spMkLst>
            <pc:docMk/>
            <pc:sldMasterMk cId="2658580135" sldId="2147483718"/>
            <ac:spMk id="2" creationId="{C9583C79-4AE7-4A29-B53D-EAD59BFF09E8}"/>
          </ac:spMkLst>
        </pc:spChg>
        <pc:spChg chg="add mod">
          <ac:chgData name="VILLARD JULIEN" userId="bdcf5151-69f7-4399-9e1e-434734e44d0c" providerId="ADAL" clId="{1AB2991E-D642-488B-92D1-AC555DE72F07}" dt="2017-12-12T07:51:20.144" v="1615" actId="14100"/>
          <ac:spMkLst>
            <pc:docMk/>
            <pc:sldMasterMk cId="2658580135" sldId="2147483718"/>
            <ac:spMk id="3" creationId="{D6DD4EE2-F955-406C-A512-2E5BA8255070}"/>
          </ac:spMkLst>
        </pc:spChg>
        <pc:spChg chg="add mod">
          <ac:chgData name="VILLARD JULIEN" userId="bdcf5151-69f7-4399-9e1e-434734e44d0c" providerId="ADAL" clId="{1AB2991E-D642-488B-92D1-AC555DE72F07}" dt="2017-12-12T07:51:20.144" v="1615" actId="14100"/>
          <ac:spMkLst>
            <pc:docMk/>
            <pc:sldMasterMk cId="2658580135" sldId="2147483718"/>
            <ac:spMk id="4" creationId="{40BEF4F1-1960-47F5-809E-72DC1E36B765}"/>
          </ac:spMkLst>
        </pc:spChg>
        <pc:spChg chg="add mod">
          <ac:chgData name="VILLARD JULIEN" userId="bdcf5151-69f7-4399-9e1e-434734e44d0c" providerId="ADAL" clId="{1AB2991E-D642-488B-92D1-AC555DE72F07}" dt="2017-12-12T07:51:20.144" v="1615" actId="14100"/>
          <ac:spMkLst>
            <pc:docMk/>
            <pc:sldMasterMk cId="2658580135" sldId="2147483718"/>
            <ac:spMk id="5" creationId="{16ECBB59-9379-47CE-A874-BF9238FC7830}"/>
          </ac:spMkLst>
        </pc:spChg>
        <pc:spChg chg="add mod">
          <ac:chgData name="VILLARD JULIEN" userId="bdcf5151-69f7-4399-9e1e-434734e44d0c" providerId="ADAL" clId="{1AB2991E-D642-488B-92D1-AC555DE72F07}" dt="2017-12-12T07:51:20.144" v="1615" actId="14100"/>
          <ac:spMkLst>
            <pc:docMk/>
            <pc:sldMasterMk cId="2658580135" sldId="2147483718"/>
            <ac:spMk id="6" creationId="{4D95397F-2DC7-4CBA-B7DA-9743C677B769}"/>
          </ac:spMkLst>
        </pc:spChg>
      </pc:sldMasterChg>
      <pc:sldMasterChg chg="addSp modSp">
        <pc:chgData name="VILLARD JULIEN" userId="bdcf5151-69f7-4399-9e1e-434734e44d0c" providerId="ADAL" clId="{1AB2991E-D642-488B-92D1-AC555DE72F07}" dt="2017-12-12T08:06:32.123" v="1843" actId="20577"/>
        <pc:sldMasterMkLst>
          <pc:docMk/>
          <pc:sldMasterMk cId="2070867713" sldId="2147483730"/>
        </pc:sldMasterMkLst>
        <pc:spChg chg="mod">
          <ac:chgData name="VILLARD JULIEN" userId="bdcf5151-69f7-4399-9e1e-434734e44d0c" providerId="ADAL" clId="{1AB2991E-D642-488B-92D1-AC555DE72F07}" dt="2017-12-12T07:53:53.567" v="1679" actId="20577"/>
          <ac:spMkLst>
            <pc:docMk/>
            <pc:sldMasterMk cId="2070867713" sldId="2147483730"/>
            <ac:spMk id="4" creationId="{00000000-0000-0000-0000-000000000000}"/>
          </ac:spMkLst>
        </pc:spChg>
        <pc:spChg chg="mod">
          <ac:chgData name="VILLARD JULIEN" userId="bdcf5151-69f7-4399-9e1e-434734e44d0c" providerId="ADAL" clId="{1AB2991E-D642-488B-92D1-AC555DE72F07}" dt="2017-12-12T08:06:32.123" v="1843" actId="20577"/>
          <ac:spMkLst>
            <pc:docMk/>
            <pc:sldMasterMk cId="2070867713" sldId="2147483730"/>
            <ac:spMk id="5" creationId="{00000000-0000-0000-0000-000000000000}"/>
          </ac:spMkLst>
        </pc:spChg>
        <pc:picChg chg="add mod">
          <ac:chgData name="VILLARD JULIEN" userId="bdcf5151-69f7-4399-9e1e-434734e44d0c" providerId="ADAL" clId="{1AB2991E-D642-488B-92D1-AC555DE72F07}" dt="2017-12-12T07:54:23.845" v="1683" actId="1076"/>
          <ac:picMkLst>
            <pc:docMk/>
            <pc:sldMasterMk cId="2070867713" sldId="2147483730"/>
            <ac:picMk id="8" creationId="{4AEAAF4A-8B0A-492A-B645-53FBAC390DD6}"/>
          </ac:picMkLst>
        </pc:picChg>
        <pc:picChg chg="add mod">
          <ac:chgData name="VILLARD JULIEN" userId="bdcf5151-69f7-4399-9e1e-434734e44d0c" providerId="ADAL" clId="{1AB2991E-D642-488B-92D1-AC555DE72F07}" dt="2017-12-12T07:58:35.455" v="1787" actId="1076"/>
          <ac:picMkLst>
            <pc:docMk/>
            <pc:sldMasterMk cId="2070867713" sldId="2147483730"/>
            <ac:picMk id="10" creationId="{866F2F67-66D1-4CF0-9FBA-DA505A08549D}"/>
          </ac:picMkLst>
        </pc:picChg>
      </pc:sldMasterChg>
    </pc:docChg>
  </pc:docChgLst>
  <pc:docChgLst>
    <pc:chgData name="VILLARD JULIEN" userId="bdcf5151-69f7-4399-9e1e-434734e44d0c" providerId="ADAL" clId="{1D8F1086-BECE-4C12-9C03-14869AA05E6A}"/>
    <pc:docChg chg="modSld modMainMaster">
      <pc:chgData name="VILLARD JULIEN" userId="bdcf5151-69f7-4399-9e1e-434734e44d0c" providerId="ADAL" clId="{1D8F1086-BECE-4C12-9C03-14869AA05E6A}" dt="2017-12-11T13:15:55.191" v="103" actId="20577"/>
      <pc:docMkLst>
        <pc:docMk/>
      </pc:docMkLst>
      <pc:sldChg chg="addSp modSp">
        <pc:chgData name="VILLARD JULIEN" userId="bdcf5151-69f7-4399-9e1e-434734e44d0c" providerId="ADAL" clId="{1D8F1086-BECE-4C12-9C03-14869AA05E6A}" dt="2017-12-11T13:13:37.032" v="81" actId="1076"/>
        <pc:sldMkLst>
          <pc:docMk/>
          <pc:sldMk cId="2364836786" sldId="256"/>
        </pc:sldMkLst>
        <pc:spChg chg="mod">
          <ac:chgData name="VILLARD JULIEN" userId="bdcf5151-69f7-4399-9e1e-434734e44d0c" providerId="ADAL" clId="{1D8F1086-BECE-4C12-9C03-14869AA05E6A}" dt="2017-12-11T13:11:16.780" v="10" actId="20577"/>
          <ac:spMkLst>
            <pc:docMk/>
            <pc:sldMk cId="2364836786" sldId="256"/>
            <ac:spMk id="2" creationId="{BD504BE2-52FF-4A39-A842-2DD3D67F6BAB}"/>
          </ac:spMkLst>
        </pc:spChg>
        <pc:spChg chg="mod">
          <ac:chgData name="VILLARD JULIEN" userId="bdcf5151-69f7-4399-9e1e-434734e44d0c" providerId="ADAL" clId="{1D8F1086-BECE-4C12-9C03-14869AA05E6A}" dt="2017-12-11T13:11:42.502" v="71" actId="20577"/>
          <ac:spMkLst>
            <pc:docMk/>
            <pc:sldMk cId="2364836786" sldId="256"/>
            <ac:spMk id="3" creationId="{BD5A27FC-9615-4F2E-9FE4-16E83E2233CD}"/>
          </ac:spMkLst>
        </pc:spChg>
        <pc:picChg chg="add mod">
          <ac:chgData name="VILLARD JULIEN" userId="bdcf5151-69f7-4399-9e1e-434734e44d0c" providerId="ADAL" clId="{1D8F1086-BECE-4C12-9C03-14869AA05E6A}" dt="2017-12-11T13:13:18.067" v="77" actId="1076"/>
          <ac:picMkLst>
            <pc:docMk/>
            <pc:sldMk cId="2364836786" sldId="256"/>
            <ac:picMk id="4" creationId="{A60982AF-FF28-4261-8954-B43CCA883F6B}"/>
          </ac:picMkLst>
        </pc:picChg>
        <pc:picChg chg="add mod">
          <ac:chgData name="VILLARD JULIEN" userId="bdcf5151-69f7-4399-9e1e-434734e44d0c" providerId="ADAL" clId="{1D8F1086-BECE-4C12-9C03-14869AA05E6A}" dt="2017-12-11T13:13:37.032" v="81" actId="1076"/>
          <ac:picMkLst>
            <pc:docMk/>
            <pc:sldMk cId="2364836786" sldId="256"/>
            <ac:picMk id="6" creationId="{6E0C5025-4165-4934-BE77-0AEE7785D0A4}"/>
          </ac:picMkLst>
        </pc:picChg>
      </pc:sldChg>
      <pc:sldChg chg="modSp">
        <pc:chgData name="VILLARD JULIEN" userId="bdcf5151-69f7-4399-9e1e-434734e44d0c" providerId="ADAL" clId="{1D8F1086-BECE-4C12-9C03-14869AA05E6A}" dt="2017-12-11T13:15:55.191" v="103" actId="20577"/>
        <pc:sldMkLst>
          <pc:docMk/>
          <pc:sldMk cId="2738348815" sldId="257"/>
        </pc:sldMkLst>
        <pc:spChg chg="mod">
          <ac:chgData name="VILLARD JULIEN" userId="bdcf5151-69f7-4399-9e1e-434734e44d0c" providerId="ADAL" clId="{1D8F1086-BECE-4C12-9C03-14869AA05E6A}" dt="2017-12-11T13:15:55.191" v="103" actId="20577"/>
          <ac:spMkLst>
            <pc:docMk/>
            <pc:sldMk cId="2738348815" sldId="257"/>
            <ac:spMk id="2" creationId="{978E4D7E-C0DF-40BF-B0FC-FA40764FADC0}"/>
          </ac:spMkLst>
        </pc:spChg>
        <pc:spChg chg="mod">
          <ac:chgData name="VILLARD JULIEN" userId="bdcf5151-69f7-4399-9e1e-434734e44d0c" providerId="ADAL" clId="{1D8F1086-BECE-4C12-9C03-14869AA05E6A}" dt="2017-12-11T13:15:50.488" v="96" actId="20577"/>
          <ac:spMkLst>
            <pc:docMk/>
            <pc:sldMk cId="2738348815" sldId="257"/>
            <ac:spMk id="3" creationId="{2385CAF3-49A6-4DB7-93C7-8B6DA2359C75}"/>
          </ac:spMkLst>
        </pc:spChg>
      </pc:sldChg>
      <pc:sldMasterChg chg="modSldLayout">
        <pc:chgData name="VILLARD JULIEN" userId="bdcf5151-69f7-4399-9e1e-434734e44d0c" providerId="ADAL" clId="{1D8F1086-BECE-4C12-9C03-14869AA05E6A}" dt="2017-12-11T13:05:09.529" v="5" actId="1076"/>
        <pc:sldMasterMkLst>
          <pc:docMk/>
          <pc:sldMasterMk cId="1640163128" sldId="2147483648"/>
        </pc:sldMasterMkLst>
        <pc:sldLayoutChg chg="addSp modSp">
          <pc:chgData name="VILLARD JULIEN" userId="bdcf5151-69f7-4399-9e1e-434734e44d0c" providerId="ADAL" clId="{1D8F1086-BECE-4C12-9C03-14869AA05E6A}" dt="2017-12-11T13:05:09.529" v="5" actId="1076"/>
          <pc:sldLayoutMkLst>
            <pc:docMk/>
            <pc:sldMasterMk cId="1640163128" sldId="2147483648"/>
            <pc:sldLayoutMk cId="3299480952" sldId="2147483650"/>
          </pc:sldLayoutMkLst>
          <pc:picChg chg="add mod">
            <ac:chgData name="VILLARD JULIEN" userId="bdcf5151-69f7-4399-9e1e-434734e44d0c" providerId="ADAL" clId="{1D8F1086-BECE-4C12-9C03-14869AA05E6A}" dt="2017-12-11T13:05:09.529" v="5" actId="1076"/>
            <ac:picMkLst>
              <pc:docMk/>
              <pc:sldMasterMk cId="1640163128" sldId="2147483648"/>
              <pc:sldLayoutMk cId="3299480952" sldId="2147483650"/>
              <ac:picMk id="7" creationId="{E18049BB-2D80-4F34-9556-996532EDAE59}"/>
            </ac:picMkLst>
          </pc:picChg>
        </pc:sldLayoutChg>
      </pc:sldMasterChg>
      <pc:sldMasterChg chg="modSldLayout">
        <pc:chgData name="VILLARD JULIEN" userId="bdcf5151-69f7-4399-9e1e-434734e44d0c" providerId="ADAL" clId="{1D8F1086-BECE-4C12-9C03-14869AA05E6A}" dt="2017-12-11T13:14:39.829" v="84" actId="1076"/>
        <pc:sldMasterMkLst>
          <pc:docMk/>
          <pc:sldMasterMk cId="2645435572" sldId="2147483660"/>
        </pc:sldMasterMkLst>
        <pc:sldLayoutChg chg="addSp modSp">
          <pc:chgData name="VILLARD JULIEN" userId="bdcf5151-69f7-4399-9e1e-434734e44d0c" providerId="ADAL" clId="{1D8F1086-BECE-4C12-9C03-14869AA05E6A}" dt="2017-12-11T13:14:39.829" v="84" actId="1076"/>
          <pc:sldLayoutMkLst>
            <pc:docMk/>
            <pc:sldMasterMk cId="2645435572" sldId="2147483660"/>
            <pc:sldLayoutMk cId="2130621608" sldId="2147483662"/>
          </pc:sldLayoutMkLst>
          <pc:picChg chg="add mod">
            <ac:chgData name="VILLARD JULIEN" userId="bdcf5151-69f7-4399-9e1e-434734e44d0c" providerId="ADAL" clId="{1D8F1086-BECE-4C12-9C03-14869AA05E6A}" dt="2017-12-11T13:14:33.171" v="83" actId="1076"/>
            <ac:picMkLst>
              <pc:docMk/>
              <pc:sldMasterMk cId="2645435572" sldId="2147483660"/>
              <pc:sldLayoutMk cId="2130621608" sldId="2147483662"/>
              <ac:picMk id="7" creationId="{E6B4FE47-4773-4CC7-9F64-0A43CC6C6D7E}"/>
            </ac:picMkLst>
          </pc:picChg>
          <pc:picChg chg="add mod">
            <ac:chgData name="VILLARD JULIEN" userId="bdcf5151-69f7-4399-9e1e-434734e44d0c" providerId="ADAL" clId="{1D8F1086-BECE-4C12-9C03-14869AA05E6A}" dt="2017-12-11T13:14:39.829" v="84" actId="1076"/>
            <ac:picMkLst>
              <pc:docMk/>
              <pc:sldMasterMk cId="2645435572" sldId="2147483660"/>
              <pc:sldLayoutMk cId="2130621608" sldId="2147483662"/>
              <ac:picMk id="9" creationId="{710DA5EB-FA1A-4D3F-A323-95FCB2B550A7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27254-E5D8-45BB-85E3-5A077C3AFAF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024427E-B734-4606-8121-3C93E21CDAC2}">
      <dgm:prSet phldrT="[Texte]"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Loi Informatique et Liberté</a:t>
          </a:r>
        </a:p>
        <a:p>
          <a:r>
            <a:rPr lang="fr-FR" u="sng" dirty="0"/>
            <a:t>Loi n</a:t>
          </a:r>
          <a:r>
            <a:rPr lang="fr-FR" u="sng" baseline="30000" dirty="0"/>
            <a:t>o</a:t>
          </a:r>
          <a:r>
            <a:rPr lang="fr-FR" u="sng" dirty="0"/>
            <a:t> 78-17 du 6 janvier 1978</a:t>
          </a:r>
          <a:endParaRPr lang="fr-FR" dirty="0"/>
        </a:p>
      </dgm:t>
    </dgm:pt>
    <dgm:pt modelId="{BE51794A-E97B-4A8B-ADC2-AB6D3F03B634}" type="parTrans" cxnId="{A858B147-237B-4B10-BB4A-394D52A8E573}">
      <dgm:prSet/>
      <dgm:spPr/>
      <dgm:t>
        <a:bodyPr/>
        <a:lstStyle/>
        <a:p>
          <a:endParaRPr lang="fr-FR"/>
        </a:p>
      </dgm:t>
    </dgm:pt>
    <dgm:pt modelId="{2B6109A4-DEA7-45AC-83BE-F0B486D27EBE}" type="sibTrans" cxnId="{A858B147-237B-4B10-BB4A-394D52A8E573}">
      <dgm:prSet/>
      <dgm:spPr/>
      <dgm:t>
        <a:bodyPr/>
        <a:lstStyle/>
        <a:p>
          <a:endParaRPr lang="fr-FR"/>
        </a:p>
      </dgm:t>
    </dgm:pt>
    <dgm:pt modelId="{B192A7F5-8DE8-417D-AD9B-FF739FB04291}">
      <dgm:prSet phldrT="[Texte]"/>
      <dgm:spPr/>
      <dgm:t>
        <a:bodyPr/>
        <a:lstStyle/>
        <a:p>
          <a:endParaRPr lang="fr-FR" dirty="0"/>
        </a:p>
      </dgm:t>
    </dgm:pt>
    <dgm:pt modelId="{6E21E578-9B15-400F-AD51-69735B8D4071}" type="parTrans" cxnId="{8AD7C2AF-9028-45B1-AE6A-C38DA95A72A6}">
      <dgm:prSet/>
      <dgm:spPr/>
      <dgm:t>
        <a:bodyPr/>
        <a:lstStyle/>
        <a:p>
          <a:endParaRPr lang="fr-FR"/>
        </a:p>
      </dgm:t>
    </dgm:pt>
    <dgm:pt modelId="{BB79B827-3828-4C2B-BAAD-08EF8694F4AB}" type="sibTrans" cxnId="{8AD7C2AF-9028-45B1-AE6A-C38DA95A72A6}">
      <dgm:prSet/>
      <dgm:spPr/>
      <dgm:t>
        <a:bodyPr/>
        <a:lstStyle/>
        <a:p>
          <a:endParaRPr lang="fr-FR"/>
        </a:p>
      </dgm:t>
    </dgm:pt>
    <dgm:pt modelId="{AD4808D2-F1F7-46F3-A09C-E7AB1E73E40A}">
      <dgm:prSet phldrT="[Texte]"/>
      <dgm:spPr/>
      <dgm:t>
        <a:bodyPr/>
        <a:lstStyle/>
        <a:p>
          <a:endParaRPr lang="fr-FR" dirty="0"/>
        </a:p>
      </dgm:t>
    </dgm:pt>
    <dgm:pt modelId="{C1D60F10-D36E-4C4B-9225-6609E9AF1DA0}" type="parTrans" cxnId="{98DF3A36-6AA1-41B0-809A-5DD53FFAEA4D}">
      <dgm:prSet/>
      <dgm:spPr/>
      <dgm:t>
        <a:bodyPr/>
        <a:lstStyle/>
        <a:p>
          <a:endParaRPr lang="fr-FR"/>
        </a:p>
      </dgm:t>
    </dgm:pt>
    <dgm:pt modelId="{C15F9E5F-DEFF-4C5D-B1FD-635433C2678F}" type="sibTrans" cxnId="{98DF3A36-6AA1-41B0-809A-5DD53FFAEA4D}">
      <dgm:prSet/>
      <dgm:spPr/>
      <dgm:t>
        <a:bodyPr/>
        <a:lstStyle/>
        <a:p>
          <a:endParaRPr lang="fr-FR"/>
        </a:p>
      </dgm:t>
    </dgm:pt>
    <dgm:pt modelId="{0915EAF6-863F-42A3-B90B-796276EF9B7A}">
      <dgm:prSet phldrT="[Texte]"/>
      <dgm:spPr/>
      <dgm:t>
        <a:bodyPr/>
        <a:lstStyle/>
        <a:p>
          <a:endParaRPr lang="fr-FR" dirty="0"/>
        </a:p>
      </dgm:t>
    </dgm:pt>
    <dgm:pt modelId="{2B3A8012-4983-47E5-BD54-98E58EC99C70}" type="parTrans" cxnId="{5B5EBF5E-5A9D-4EB9-B848-FC1365EC1BF3}">
      <dgm:prSet/>
      <dgm:spPr/>
      <dgm:t>
        <a:bodyPr/>
        <a:lstStyle/>
        <a:p>
          <a:endParaRPr lang="fr-FR"/>
        </a:p>
      </dgm:t>
    </dgm:pt>
    <dgm:pt modelId="{014624C0-99C9-4CCB-8EFB-7599A0BECF12}" type="sibTrans" cxnId="{5B5EBF5E-5A9D-4EB9-B848-FC1365EC1BF3}">
      <dgm:prSet/>
      <dgm:spPr/>
      <dgm:t>
        <a:bodyPr/>
        <a:lstStyle/>
        <a:p>
          <a:endParaRPr lang="fr-FR"/>
        </a:p>
      </dgm:t>
    </dgm:pt>
    <dgm:pt modelId="{85A03058-C87B-4181-93FE-FA9DC34EC3C9}" type="pres">
      <dgm:prSet presAssocID="{9F827254-E5D8-45BB-85E3-5A077C3AFA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BCE3A1-837F-4916-8B13-BBCB7E4C0E91}" type="pres">
      <dgm:prSet presAssocID="{4024427E-B734-4606-8121-3C93E21CDAC2}" presName="hierRoot1" presStyleCnt="0"/>
      <dgm:spPr/>
    </dgm:pt>
    <dgm:pt modelId="{59279617-A4C1-454B-82C4-17A51CA2B44D}" type="pres">
      <dgm:prSet presAssocID="{4024427E-B734-4606-8121-3C93E21CDAC2}" presName="composite" presStyleCnt="0"/>
      <dgm:spPr/>
    </dgm:pt>
    <dgm:pt modelId="{F2A647F7-69B2-44DA-9410-63089ADD230F}" type="pres">
      <dgm:prSet presAssocID="{4024427E-B734-4606-8121-3C93E21CDAC2}" presName="background" presStyleLbl="node0" presStyleIdx="0" presStyleCn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0C255816-CEAE-4B07-BF83-F99D45030803}" type="pres">
      <dgm:prSet presAssocID="{4024427E-B734-4606-8121-3C93E21CDAC2}" presName="text" presStyleLbl="fgAcc0" presStyleIdx="0" presStyleCnt="1" custScaleX="438432" custScaleY="144273">
        <dgm:presLayoutVars>
          <dgm:chPref val="3"/>
        </dgm:presLayoutVars>
      </dgm:prSet>
      <dgm:spPr/>
    </dgm:pt>
    <dgm:pt modelId="{73995893-A205-42CA-9BAF-449E2DAFA67B}" type="pres">
      <dgm:prSet presAssocID="{4024427E-B734-4606-8121-3C93E21CDAC2}" presName="hierChild2" presStyleCnt="0"/>
      <dgm:spPr/>
    </dgm:pt>
    <dgm:pt modelId="{BEEBE35C-83D0-4A76-8BD8-8F658160C7C7}" type="pres">
      <dgm:prSet presAssocID="{6E21E578-9B15-400F-AD51-69735B8D4071}" presName="Name10" presStyleLbl="parChTrans1D2" presStyleIdx="0" presStyleCnt="1"/>
      <dgm:spPr/>
    </dgm:pt>
    <dgm:pt modelId="{F403B62F-0942-4FAE-8B40-4A597022DA47}" type="pres">
      <dgm:prSet presAssocID="{B192A7F5-8DE8-417D-AD9B-FF739FB04291}" presName="hierRoot2" presStyleCnt="0"/>
      <dgm:spPr/>
    </dgm:pt>
    <dgm:pt modelId="{DFCD6FA2-29C3-4F88-A5A6-E902A68BACED}" type="pres">
      <dgm:prSet presAssocID="{B192A7F5-8DE8-417D-AD9B-FF739FB04291}" presName="composite2" presStyleCnt="0"/>
      <dgm:spPr/>
    </dgm:pt>
    <dgm:pt modelId="{C4DD4EDC-DAEE-491B-A218-0DA5C3E1441E}" type="pres">
      <dgm:prSet presAssocID="{B192A7F5-8DE8-417D-AD9B-FF739FB04291}" presName="background2" presStyleLbl="node2" presStyleIdx="0" presStyleCn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2DB6D94-0800-4BD2-9E67-CAF81FD4F4A5}" type="pres">
      <dgm:prSet presAssocID="{B192A7F5-8DE8-417D-AD9B-FF739FB04291}" presName="text2" presStyleLbl="fgAcc2" presStyleIdx="0" presStyleCnt="1" custScaleX="282688" custScaleY="173093" custLinFactNeighborX="-5555" custLinFactNeighborY="46022">
        <dgm:presLayoutVars>
          <dgm:chPref val="3"/>
        </dgm:presLayoutVars>
      </dgm:prSet>
      <dgm:spPr/>
    </dgm:pt>
    <dgm:pt modelId="{67489420-D029-44D4-928C-92A53D92E71F}" type="pres">
      <dgm:prSet presAssocID="{B192A7F5-8DE8-417D-AD9B-FF739FB04291}" presName="hierChild3" presStyleCnt="0"/>
      <dgm:spPr/>
    </dgm:pt>
    <dgm:pt modelId="{AF285738-558F-49DB-9B80-47044EFB4975}" type="pres">
      <dgm:prSet presAssocID="{C1D60F10-D36E-4C4B-9225-6609E9AF1DA0}" presName="Name17" presStyleLbl="parChTrans1D3" presStyleIdx="0" presStyleCnt="2"/>
      <dgm:spPr/>
    </dgm:pt>
    <dgm:pt modelId="{68D5A833-DCD4-47D7-B534-D827FFB0BF34}" type="pres">
      <dgm:prSet presAssocID="{AD4808D2-F1F7-46F3-A09C-E7AB1E73E40A}" presName="hierRoot3" presStyleCnt="0"/>
      <dgm:spPr/>
    </dgm:pt>
    <dgm:pt modelId="{FE27343E-5084-402F-A4DE-3084E074ACB5}" type="pres">
      <dgm:prSet presAssocID="{AD4808D2-F1F7-46F3-A09C-E7AB1E73E40A}" presName="composite3" presStyleCnt="0"/>
      <dgm:spPr/>
    </dgm:pt>
    <dgm:pt modelId="{E7D3D93B-063F-4D15-981A-70D680C7AA1C}" type="pres">
      <dgm:prSet presAssocID="{AD4808D2-F1F7-46F3-A09C-E7AB1E73E40A}" presName="background3" presStyleLbl="node3" presStyleIdx="0" presStyleCnt="2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3589091-8E14-451F-A568-D30D10558356}" type="pres">
      <dgm:prSet presAssocID="{AD4808D2-F1F7-46F3-A09C-E7AB1E73E40A}" presName="text3" presStyleLbl="fgAcc3" presStyleIdx="0" presStyleCnt="2" custScaleX="232251" custScaleY="216763" custLinFactX="-118035" custLinFactNeighborX="-200000" custLinFactNeighborY="-11384">
        <dgm:presLayoutVars>
          <dgm:chPref val="3"/>
        </dgm:presLayoutVars>
      </dgm:prSet>
      <dgm:spPr/>
    </dgm:pt>
    <dgm:pt modelId="{0B517F5F-75A0-41AD-966A-DB5C6518A574}" type="pres">
      <dgm:prSet presAssocID="{AD4808D2-F1F7-46F3-A09C-E7AB1E73E40A}" presName="hierChild4" presStyleCnt="0"/>
      <dgm:spPr/>
    </dgm:pt>
    <dgm:pt modelId="{A950521D-1AF6-4613-AF60-C6B4CA9462FD}" type="pres">
      <dgm:prSet presAssocID="{2B3A8012-4983-47E5-BD54-98E58EC99C70}" presName="Name17" presStyleLbl="parChTrans1D3" presStyleIdx="1" presStyleCnt="2"/>
      <dgm:spPr/>
    </dgm:pt>
    <dgm:pt modelId="{CD51640E-09C4-4C16-92D6-5391A06994C3}" type="pres">
      <dgm:prSet presAssocID="{0915EAF6-863F-42A3-B90B-796276EF9B7A}" presName="hierRoot3" presStyleCnt="0"/>
      <dgm:spPr/>
    </dgm:pt>
    <dgm:pt modelId="{DC63A3C5-7F0C-4A96-958B-F878CAAE760E}" type="pres">
      <dgm:prSet presAssocID="{0915EAF6-863F-42A3-B90B-796276EF9B7A}" presName="composite3" presStyleCnt="0"/>
      <dgm:spPr/>
    </dgm:pt>
    <dgm:pt modelId="{5222D464-AF38-4903-99EC-B6532EC579AB}" type="pres">
      <dgm:prSet presAssocID="{0915EAF6-863F-42A3-B90B-796276EF9B7A}" presName="background3" presStyleLbl="node3" presStyleIdx="1" presStyleCnt="2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4AD691FC-7A29-496F-9E4E-63AAAF2D18F5}" type="pres">
      <dgm:prSet presAssocID="{0915EAF6-863F-42A3-B90B-796276EF9B7A}" presName="text3" presStyleLbl="fgAcc3" presStyleIdx="1" presStyleCnt="2" custScaleX="157411" custScaleY="258805" custLinFactX="162095" custLinFactNeighborX="200000" custLinFactNeighborY="-18164">
        <dgm:presLayoutVars>
          <dgm:chPref val="3"/>
        </dgm:presLayoutVars>
      </dgm:prSet>
      <dgm:spPr/>
    </dgm:pt>
    <dgm:pt modelId="{BFC8C7A8-8243-4B97-88E6-E04724C4A83B}" type="pres">
      <dgm:prSet presAssocID="{0915EAF6-863F-42A3-B90B-796276EF9B7A}" presName="hierChild4" presStyleCnt="0"/>
      <dgm:spPr/>
    </dgm:pt>
  </dgm:ptLst>
  <dgm:cxnLst>
    <dgm:cxn modelId="{98DF3A36-6AA1-41B0-809A-5DD53FFAEA4D}" srcId="{B192A7F5-8DE8-417D-AD9B-FF739FB04291}" destId="{AD4808D2-F1F7-46F3-A09C-E7AB1E73E40A}" srcOrd="0" destOrd="0" parTransId="{C1D60F10-D36E-4C4B-9225-6609E9AF1DA0}" sibTransId="{C15F9E5F-DEFF-4C5D-B1FD-635433C2678F}"/>
    <dgm:cxn modelId="{5B5EBF5E-5A9D-4EB9-B848-FC1365EC1BF3}" srcId="{B192A7F5-8DE8-417D-AD9B-FF739FB04291}" destId="{0915EAF6-863F-42A3-B90B-796276EF9B7A}" srcOrd="1" destOrd="0" parTransId="{2B3A8012-4983-47E5-BD54-98E58EC99C70}" sibTransId="{014624C0-99C9-4CCB-8EFB-7599A0BECF12}"/>
    <dgm:cxn modelId="{8B6AD842-A3D2-41EA-9A7B-90A74F4048C7}" type="presOf" srcId="{B192A7F5-8DE8-417D-AD9B-FF739FB04291}" destId="{E2DB6D94-0800-4BD2-9E67-CAF81FD4F4A5}" srcOrd="0" destOrd="0" presId="urn:microsoft.com/office/officeart/2005/8/layout/hierarchy1"/>
    <dgm:cxn modelId="{A858B147-237B-4B10-BB4A-394D52A8E573}" srcId="{9F827254-E5D8-45BB-85E3-5A077C3AFAF2}" destId="{4024427E-B734-4606-8121-3C93E21CDAC2}" srcOrd="0" destOrd="0" parTransId="{BE51794A-E97B-4A8B-ADC2-AB6D3F03B634}" sibTransId="{2B6109A4-DEA7-45AC-83BE-F0B486D27EBE}"/>
    <dgm:cxn modelId="{4A957F68-105E-4B6B-A324-A6F5D96523A9}" type="presOf" srcId="{9F827254-E5D8-45BB-85E3-5A077C3AFAF2}" destId="{85A03058-C87B-4181-93FE-FA9DC34EC3C9}" srcOrd="0" destOrd="0" presId="urn:microsoft.com/office/officeart/2005/8/layout/hierarchy1"/>
    <dgm:cxn modelId="{0DB99F6C-5D35-4747-B22E-C7F21B099E74}" type="presOf" srcId="{0915EAF6-863F-42A3-B90B-796276EF9B7A}" destId="{4AD691FC-7A29-496F-9E4E-63AAAF2D18F5}" srcOrd="0" destOrd="0" presId="urn:microsoft.com/office/officeart/2005/8/layout/hierarchy1"/>
    <dgm:cxn modelId="{CFDA8257-0CD7-4742-808C-616995749079}" type="presOf" srcId="{C1D60F10-D36E-4C4B-9225-6609E9AF1DA0}" destId="{AF285738-558F-49DB-9B80-47044EFB4975}" srcOrd="0" destOrd="0" presId="urn:microsoft.com/office/officeart/2005/8/layout/hierarchy1"/>
    <dgm:cxn modelId="{7E887FA2-5566-4F4C-B361-F1E46B420095}" type="presOf" srcId="{6E21E578-9B15-400F-AD51-69735B8D4071}" destId="{BEEBE35C-83D0-4A76-8BD8-8F658160C7C7}" srcOrd="0" destOrd="0" presId="urn:microsoft.com/office/officeart/2005/8/layout/hierarchy1"/>
    <dgm:cxn modelId="{62CAE8AB-DC72-4373-9CF7-C179183C1BA4}" type="presOf" srcId="{2B3A8012-4983-47E5-BD54-98E58EC99C70}" destId="{A950521D-1AF6-4613-AF60-C6B4CA9462FD}" srcOrd="0" destOrd="0" presId="urn:microsoft.com/office/officeart/2005/8/layout/hierarchy1"/>
    <dgm:cxn modelId="{8AD7C2AF-9028-45B1-AE6A-C38DA95A72A6}" srcId="{4024427E-B734-4606-8121-3C93E21CDAC2}" destId="{B192A7F5-8DE8-417D-AD9B-FF739FB04291}" srcOrd="0" destOrd="0" parTransId="{6E21E578-9B15-400F-AD51-69735B8D4071}" sibTransId="{BB79B827-3828-4C2B-BAAD-08EF8694F4AB}"/>
    <dgm:cxn modelId="{6E8D6CD0-92F8-4C3F-AD49-72C8C1499158}" type="presOf" srcId="{4024427E-B734-4606-8121-3C93E21CDAC2}" destId="{0C255816-CEAE-4B07-BF83-F99D45030803}" srcOrd="0" destOrd="0" presId="urn:microsoft.com/office/officeart/2005/8/layout/hierarchy1"/>
    <dgm:cxn modelId="{C9E55DDE-B8B1-4501-BE97-427136EB7378}" type="presOf" srcId="{AD4808D2-F1F7-46F3-A09C-E7AB1E73E40A}" destId="{83589091-8E14-451F-A568-D30D10558356}" srcOrd="0" destOrd="0" presId="urn:microsoft.com/office/officeart/2005/8/layout/hierarchy1"/>
    <dgm:cxn modelId="{97150886-71A9-42D1-AB6E-E6AAB7C50C97}" type="presParOf" srcId="{85A03058-C87B-4181-93FE-FA9DC34EC3C9}" destId="{36BCE3A1-837F-4916-8B13-BBCB7E4C0E91}" srcOrd="0" destOrd="0" presId="urn:microsoft.com/office/officeart/2005/8/layout/hierarchy1"/>
    <dgm:cxn modelId="{78155315-AC95-4D5D-8A20-7D761FB72E50}" type="presParOf" srcId="{36BCE3A1-837F-4916-8B13-BBCB7E4C0E91}" destId="{59279617-A4C1-454B-82C4-17A51CA2B44D}" srcOrd="0" destOrd="0" presId="urn:microsoft.com/office/officeart/2005/8/layout/hierarchy1"/>
    <dgm:cxn modelId="{91380571-E6F2-48B0-AE91-CA8ABA63A380}" type="presParOf" srcId="{59279617-A4C1-454B-82C4-17A51CA2B44D}" destId="{F2A647F7-69B2-44DA-9410-63089ADD230F}" srcOrd="0" destOrd="0" presId="urn:microsoft.com/office/officeart/2005/8/layout/hierarchy1"/>
    <dgm:cxn modelId="{5F966A06-D50A-4818-9434-161FAE2DED84}" type="presParOf" srcId="{59279617-A4C1-454B-82C4-17A51CA2B44D}" destId="{0C255816-CEAE-4B07-BF83-F99D45030803}" srcOrd="1" destOrd="0" presId="urn:microsoft.com/office/officeart/2005/8/layout/hierarchy1"/>
    <dgm:cxn modelId="{B0C251FC-CD9A-46D2-9821-D24EF2F4541D}" type="presParOf" srcId="{36BCE3A1-837F-4916-8B13-BBCB7E4C0E91}" destId="{73995893-A205-42CA-9BAF-449E2DAFA67B}" srcOrd="1" destOrd="0" presId="urn:microsoft.com/office/officeart/2005/8/layout/hierarchy1"/>
    <dgm:cxn modelId="{A002840A-D683-4AE2-8174-4F5BE9E3361F}" type="presParOf" srcId="{73995893-A205-42CA-9BAF-449E2DAFA67B}" destId="{BEEBE35C-83D0-4A76-8BD8-8F658160C7C7}" srcOrd="0" destOrd="0" presId="urn:microsoft.com/office/officeart/2005/8/layout/hierarchy1"/>
    <dgm:cxn modelId="{83C82394-FC24-4F7A-A4A4-087F39F65BA9}" type="presParOf" srcId="{73995893-A205-42CA-9BAF-449E2DAFA67B}" destId="{F403B62F-0942-4FAE-8B40-4A597022DA47}" srcOrd="1" destOrd="0" presId="urn:microsoft.com/office/officeart/2005/8/layout/hierarchy1"/>
    <dgm:cxn modelId="{0EA1E4E1-7732-4B32-A2D5-1D434A6D8A5F}" type="presParOf" srcId="{F403B62F-0942-4FAE-8B40-4A597022DA47}" destId="{DFCD6FA2-29C3-4F88-A5A6-E902A68BACED}" srcOrd="0" destOrd="0" presId="urn:microsoft.com/office/officeart/2005/8/layout/hierarchy1"/>
    <dgm:cxn modelId="{1721CD3B-438C-422C-AC8E-CD2F56F0B9A1}" type="presParOf" srcId="{DFCD6FA2-29C3-4F88-A5A6-E902A68BACED}" destId="{C4DD4EDC-DAEE-491B-A218-0DA5C3E1441E}" srcOrd="0" destOrd="0" presId="urn:microsoft.com/office/officeart/2005/8/layout/hierarchy1"/>
    <dgm:cxn modelId="{C713022D-C811-4C8D-B784-47387D2E93F2}" type="presParOf" srcId="{DFCD6FA2-29C3-4F88-A5A6-E902A68BACED}" destId="{E2DB6D94-0800-4BD2-9E67-CAF81FD4F4A5}" srcOrd="1" destOrd="0" presId="urn:microsoft.com/office/officeart/2005/8/layout/hierarchy1"/>
    <dgm:cxn modelId="{AE5609F8-5738-44FE-BCCA-9CF04DE1054F}" type="presParOf" srcId="{F403B62F-0942-4FAE-8B40-4A597022DA47}" destId="{67489420-D029-44D4-928C-92A53D92E71F}" srcOrd="1" destOrd="0" presId="urn:microsoft.com/office/officeart/2005/8/layout/hierarchy1"/>
    <dgm:cxn modelId="{C27EE806-BB91-4522-8CC7-E058B64298BF}" type="presParOf" srcId="{67489420-D029-44D4-928C-92A53D92E71F}" destId="{AF285738-558F-49DB-9B80-47044EFB4975}" srcOrd="0" destOrd="0" presId="urn:microsoft.com/office/officeart/2005/8/layout/hierarchy1"/>
    <dgm:cxn modelId="{8DF91AB7-67F8-4B4C-9EC6-C57F3EDEC800}" type="presParOf" srcId="{67489420-D029-44D4-928C-92A53D92E71F}" destId="{68D5A833-DCD4-47D7-B534-D827FFB0BF34}" srcOrd="1" destOrd="0" presId="urn:microsoft.com/office/officeart/2005/8/layout/hierarchy1"/>
    <dgm:cxn modelId="{1AE02A48-5793-46AD-91EB-7E71C24B3934}" type="presParOf" srcId="{68D5A833-DCD4-47D7-B534-D827FFB0BF34}" destId="{FE27343E-5084-402F-A4DE-3084E074ACB5}" srcOrd="0" destOrd="0" presId="urn:microsoft.com/office/officeart/2005/8/layout/hierarchy1"/>
    <dgm:cxn modelId="{CC287068-AAEF-479E-8D23-6B501FAF38C7}" type="presParOf" srcId="{FE27343E-5084-402F-A4DE-3084E074ACB5}" destId="{E7D3D93B-063F-4D15-981A-70D680C7AA1C}" srcOrd="0" destOrd="0" presId="urn:microsoft.com/office/officeart/2005/8/layout/hierarchy1"/>
    <dgm:cxn modelId="{DC35EF00-A355-436B-8AD9-59D5E08C51A7}" type="presParOf" srcId="{FE27343E-5084-402F-A4DE-3084E074ACB5}" destId="{83589091-8E14-451F-A568-D30D10558356}" srcOrd="1" destOrd="0" presId="urn:microsoft.com/office/officeart/2005/8/layout/hierarchy1"/>
    <dgm:cxn modelId="{7445FA0E-AE64-44CD-B1FF-8370D251C9AF}" type="presParOf" srcId="{68D5A833-DCD4-47D7-B534-D827FFB0BF34}" destId="{0B517F5F-75A0-41AD-966A-DB5C6518A574}" srcOrd="1" destOrd="0" presId="urn:microsoft.com/office/officeart/2005/8/layout/hierarchy1"/>
    <dgm:cxn modelId="{4B5A02EC-2D3F-4814-995F-CA1C08DFDCF2}" type="presParOf" srcId="{67489420-D029-44D4-928C-92A53D92E71F}" destId="{A950521D-1AF6-4613-AF60-C6B4CA9462FD}" srcOrd="2" destOrd="0" presId="urn:microsoft.com/office/officeart/2005/8/layout/hierarchy1"/>
    <dgm:cxn modelId="{9A79AFB1-8E8B-47CB-BCF5-E1B4BC98FAA6}" type="presParOf" srcId="{67489420-D029-44D4-928C-92A53D92E71F}" destId="{CD51640E-09C4-4C16-92D6-5391A06994C3}" srcOrd="3" destOrd="0" presId="urn:microsoft.com/office/officeart/2005/8/layout/hierarchy1"/>
    <dgm:cxn modelId="{2CE3AEFD-FC01-4220-AFF5-F96712B6C313}" type="presParOf" srcId="{CD51640E-09C4-4C16-92D6-5391A06994C3}" destId="{DC63A3C5-7F0C-4A96-958B-F878CAAE760E}" srcOrd="0" destOrd="0" presId="urn:microsoft.com/office/officeart/2005/8/layout/hierarchy1"/>
    <dgm:cxn modelId="{737EB34B-6C60-40FA-B9D7-8C3DAE7F56EF}" type="presParOf" srcId="{DC63A3C5-7F0C-4A96-958B-F878CAAE760E}" destId="{5222D464-AF38-4903-99EC-B6532EC579AB}" srcOrd="0" destOrd="0" presId="urn:microsoft.com/office/officeart/2005/8/layout/hierarchy1"/>
    <dgm:cxn modelId="{5CED68F8-7634-4D42-8DBF-BF342423FFBE}" type="presParOf" srcId="{DC63A3C5-7F0C-4A96-958B-F878CAAE760E}" destId="{4AD691FC-7A29-496F-9E4E-63AAAF2D18F5}" srcOrd="1" destOrd="0" presId="urn:microsoft.com/office/officeart/2005/8/layout/hierarchy1"/>
    <dgm:cxn modelId="{1FA0CB76-E1CE-4F76-AA3F-D07C26C26D08}" type="presParOf" srcId="{CD51640E-09C4-4C16-92D6-5391A06994C3}" destId="{BFC8C7A8-8243-4B97-88E6-E04724C4A83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D19941-0D7F-416C-935E-80A333DF8BF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19B3EE-1912-4E9D-A4D0-ADCECDB55B95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9F44E3DB-B348-4BCE-B216-83DFE27A243B}" type="parTrans" cxnId="{B6C5CE73-1DAA-40DD-9A58-B619E0F16622}">
      <dgm:prSet/>
      <dgm:spPr/>
      <dgm:t>
        <a:bodyPr/>
        <a:lstStyle/>
        <a:p>
          <a:endParaRPr lang="fr-FR"/>
        </a:p>
      </dgm:t>
    </dgm:pt>
    <dgm:pt modelId="{F815357E-F7B5-4287-84D0-868F492B45CD}" type="sibTrans" cxnId="{B6C5CE73-1DAA-40DD-9A58-B619E0F16622}">
      <dgm:prSet/>
      <dgm:spPr/>
      <dgm:t>
        <a:bodyPr/>
        <a:lstStyle/>
        <a:p>
          <a:endParaRPr lang="fr-FR"/>
        </a:p>
      </dgm:t>
    </dgm:pt>
    <dgm:pt modelId="{A32B0F84-F8A9-4D9B-8EB7-5C9A2C4B55A5}" type="asst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C180F914-4DCC-4FB6-8EAB-D713BF6487E2}" type="parTrans" cxnId="{49B5EE37-70A1-42AD-841B-FE67107CF481}">
      <dgm:prSet/>
      <dgm:spPr/>
      <dgm:t>
        <a:bodyPr/>
        <a:lstStyle/>
        <a:p>
          <a:endParaRPr lang="fr-FR"/>
        </a:p>
      </dgm:t>
    </dgm:pt>
    <dgm:pt modelId="{2683D93A-8B49-492C-8BD2-DD2A307CF9E6}" type="sibTrans" cxnId="{49B5EE37-70A1-42AD-841B-FE67107CF481}">
      <dgm:prSet/>
      <dgm:spPr/>
      <dgm:t>
        <a:bodyPr/>
        <a:lstStyle/>
        <a:p>
          <a:endParaRPr lang="fr-FR"/>
        </a:p>
      </dgm:t>
    </dgm:pt>
    <dgm:pt modelId="{7D79FA91-AEA1-4064-B640-AA975439A424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E8C4210A-764F-44EF-B7D3-7735D36134C2}" type="parTrans" cxnId="{0B103E93-8F1B-446A-9A0F-A6B31A2935B2}">
      <dgm:prSet/>
      <dgm:spPr/>
      <dgm:t>
        <a:bodyPr/>
        <a:lstStyle/>
        <a:p>
          <a:endParaRPr lang="fr-FR"/>
        </a:p>
      </dgm:t>
    </dgm:pt>
    <dgm:pt modelId="{9B8F5BBA-9ACE-42EC-AE44-2C0E0B4BDD14}" type="sibTrans" cxnId="{0B103E93-8F1B-446A-9A0F-A6B31A2935B2}">
      <dgm:prSet/>
      <dgm:spPr/>
      <dgm:t>
        <a:bodyPr/>
        <a:lstStyle/>
        <a:p>
          <a:endParaRPr lang="fr-FR"/>
        </a:p>
      </dgm:t>
    </dgm:pt>
    <dgm:pt modelId="{0E8685B6-7035-4EE8-8E0D-3BF6C1D61AB9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7FA516DC-509E-420D-A3F7-2D2EA52DF548}" type="parTrans" cxnId="{B64E12F9-3518-4EF4-BD57-EF05AB28F0D9}">
      <dgm:prSet/>
      <dgm:spPr/>
      <dgm:t>
        <a:bodyPr/>
        <a:lstStyle/>
        <a:p>
          <a:endParaRPr lang="fr-FR"/>
        </a:p>
      </dgm:t>
    </dgm:pt>
    <dgm:pt modelId="{C706E1C7-51B0-4EBC-A85D-6203D968584E}" type="sibTrans" cxnId="{B64E12F9-3518-4EF4-BD57-EF05AB28F0D9}">
      <dgm:prSet/>
      <dgm:spPr/>
      <dgm:t>
        <a:bodyPr/>
        <a:lstStyle/>
        <a:p>
          <a:endParaRPr lang="fr-FR"/>
        </a:p>
      </dgm:t>
    </dgm:pt>
    <dgm:pt modelId="{11F4DC38-CA3C-4C24-A899-4F713DF51D2F}" type="pres">
      <dgm:prSet presAssocID="{22D19941-0D7F-416C-935E-80A333DF8B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7CF4BC-DDBC-483A-83BA-079D3E84F5C6}" type="pres">
      <dgm:prSet presAssocID="{E719B3EE-1912-4E9D-A4D0-ADCECDB55B95}" presName="hierRoot1" presStyleCnt="0">
        <dgm:presLayoutVars>
          <dgm:hierBranch val="init"/>
        </dgm:presLayoutVars>
      </dgm:prSet>
      <dgm:spPr/>
    </dgm:pt>
    <dgm:pt modelId="{CBA01841-369A-4BF5-A6F3-7A6D3EF27CE2}" type="pres">
      <dgm:prSet presAssocID="{E719B3EE-1912-4E9D-A4D0-ADCECDB55B95}" presName="rootComposite1" presStyleCnt="0"/>
      <dgm:spPr/>
    </dgm:pt>
    <dgm:pt modelId="{D0BB18E1-571F-4932-A5CA-E2FD4BFC7ABD}" type="pres">
      <dgm:prSet presAssocID="{E719B3EE-1912-4E9D-A4D0-ADCECDB55B95}" presName="rootText1" presStyleLbl="node0" presStyleIdx="0" presStyleCnt="1">
        <dgm:presLayoutVars>
          <dgm:chPref val="3"/>
        </dgm:presLayoutVars>
      </dgm:prSet>
      <dgm:spPr/>
    </dgm:pt>
    <dgm:pt modelId="{2ECD56F2-2F10-45EC-8FDE-3CD41BC4E413}" type="pres">
      <dgm:prSet presAssocID="{E719B3EE-1912-4E9D-A4D0-ADCECDB55B95}" presName="rootConnector1" presStyleLbl="node1" presStyleIdx="0" presStyleCnt="0"/>
      <dgm:spPr/>
    </dgm:pt>
    <dgm:pt modelId="{2492618D-D55E-4C35-B866-CFCFDC637ECF}" type="pres">
      <dgm:prSet presAssocID="{E719B3EE-1912-4E9D-A4D0-ADCECDB55B95}" presName="hierChild2" presStyleCnt="0"/>
      <dgm:spPr/>
    </dgm:pt>
    <dgm:pt modelId="{29C7A9F6-732B-48BD-A17C-63A758233998}" type="pres">
      <dgm:prSet presAssocID="{E8C4210A-764F-44EF-B7D3-7735D36134C2}" presName="Name37" presStyleLbl="parChTrans1D2" presStyleIdx="0" presStyleCnt="3"/>
      <dgm:spPr/>
    </dgm:pt>
    <dgm:pt modelId="{CA275470-5E9F-4152-9C1D-D36DEBA5492F}" type="pres">
      <dgm:prSet presAssocID="{7D79FA91-AEA1-4064-B640-AA975439A424}" presName="hierRoot2" presStyleCnt="0">
        <dgm:presLayoutVars>
          <dgm:hierBranch val="init"/>
        </dgm:presLayoutVars>
      </dgm:prSet>
      <dgm:spPr/>
    </dgm:pt>
    <dgm:pt modelId="{4AB02BC8-BD24-4CF9-8BEB-C258186515ED}" type="pres">
      <dgm:prSet presAssocID="{7D79FA91-AEA1-4064-B640-AA975439A424}" presName="rootComposite" presStyleCnt="0"/>
      <dgm:spPr/>
    </dgm:pt>
    <dgm:pt modelId="{50C27D6F-D2DA-4A3B-BFD0-13B3498193EB}" type="pres">
      <dgm:prSet presAssocID="{7D79FA91-AEA1-4064-B640-AA975439A424}" presName="rootText" presStyleLbl="node2" presStyleIdx="0" presStyleCnt="2" custLinFactNeighborY="-3772">
        <dgm:presLayoutVars>
          <dgm:chPref val="3"/>
        </dgm:presLayoutVars>
      </dgm:prSet>
      <dgm:spPr/>
    </dgm:pt>
    <dgm:pt modelId="{AA600773-E090-42EA-B7F3-224806E6ECF8}" type="pres">
      <dgm:prSet presAssocID="{7D79FA91-AEA1-4064-B640-AA975439A424}" presName="rootConnector" presStyleLbl="node2" presStyleIdx="0" presStyleCnt="2"/>
      <dgm:spPr/>
    </dgm:pt>
    <dgm:pt modelId="{9F4B7CAE-D9CB-4DD1-B1D4-B89021ED67B8}" type="pres">
      <dgm:prSet presAssocID="{7D79FA91-AEA1-4064-B640-AA975439A424}" presName="hierChild4" presStyleCnt="0"/>
      <dgm:spPr/>
    </dgm:pt>
    <dgm:pt modelId="{B5B92FE3-FBF7-4F1A-9595-8EC08D72C0B4}" type="pres">
      <dgm:prSet presAssocID="{7D79FA91-AEA1-4064-B640-AA975439A424}" presName="hierChild5" presStyleCnt="0"/>
      <dgm:spPr/>
    </dgm:pt>
    <dgm:pt modelId="{B18181CA-B374-4A59-90FC-AC7BC6F67C1D}" type="pres">
      <dgm:prSet presAssocID="{7FA516DC-509E-420D-A3F7-2D2EA52DF548}" presName="Name37" presStyleLbl="parChTrans1D2" presStyleIdx="1" presStyleCnt="3"/>
      <dgm:spPr/>
    </dgm:pt>
    <dgm:pt modelId="{ACC9B63B-7778-4123-963A-1A1BEDD6255B}" type="pres">
      <dgm:prSet presAssocID="{0E8685B6-7035-4EE8-8E0D-3BF6C1D61AB9}" presName="hierRoot2" presStyleCnt="0">
        <dgm:presLayoutVars>
          <dgm:hierBranch val="init"/>
        </dgm:presLayoutVars>
      </dgm:prSet>
      <dgm:spPr/>
    </dgm:pt>
    <dgm:pt modelId="{4449C392-4757-4195-8F72-788428267023}" type="pres">
      <dgm:prSet presAssocID="{0E8685B6-7035-4EE8-8E0D-3BF6C1D61AB9}" presName="rootComposite" presStyleCnt="0"/>
      <dgm:spPr/>
    </dgm:pt>
    <dgm:pt modelId="{8C51C112-12C1-4761-A5FB-44451CE6F7EA}" type="pres">
      <dgm:prSet presAssocID="{0E8685B6-7035-4EE8-8E0D-3BF6C1D61AB9}" presName="rootText" presStyleLbl="node2" presStyleIdx="1" presStyleCnt="2" custLinFactNeighborY="-3772">
        <dgm:presLayoutVars>
          <dgm:chPref val="3"/>
        </dgm:presLayoutVars>
      </dgm:prSet>
      <dgm:spPr/>
    </dgm:pt>
    <dgm:pt modelId="{2CFD3687-B318-423A-97FF-4A00872C37C1}" type="pres">
      <dgm:prSet presAssocID="{0E8685B6-7035-4EE8-8E0D-3BF6C1D61AB9}" presName="rootConnector" presStyleLbl="node2" presStyleIdx="1" presStyleCnt="2"/>
      <dgm:spPr/>
    </dgm:pt>
    <dgm:pt modelId="{A41E7B16-DD21-4EEF-90C9-22C50CC6799F}" type="pres">
      <dgm:prSet presAssocID="{0E8685B6-7035-4EE8-8E0D-3BF6C1D61AB9}" presName="hierChild4" presStyleCnt="0"/>
      <dgm:spPr/>
    </dgm:pt>
    <dgm:pt modelId="{4E7B8E6F-9991-4547-A7E2-F11C083C9816}" type="pres">
      <dgm:prSet presAssocID="{0E8685B6-7035-4EE8-8E0D-3BF6C1D61AB9}" presName="hierChild5" presStyleCnt="0"/>
      <dgm:spPr/>
    </dgm:pt>
    <dgm:pt modelId="{488D1299-2575-4F1B-98BA-F9530F627BC5}" type="pres">
      <dgm:prSet presAssocID="{E719B3EE-1912-4E9D-A4D0-ADCECDB55B95}" presName="hierChild3" presStyleCnt="0"/>
      <dgm:spPr/>
    </dgm:pt>
    <dgm:pt modelId="{890C8231-F8D4-4567-9891-F26C21310592}" type="pres">
      <dgm:prSet presAssocID="{C180F914-4DCC-4FB6-8EAB-D713BF6487E2}" presName="Name111" presStyleLbl="parChTrans1D2" presStyleIdx="2" presStyleCnt="3"/>
      <dgm:spPr/>
    </dgm:pt>
    <dgm:pt modelId="{8E147764-38C4-4553-A64E-D401121F2B77}" type="pres">
      <dgm:prSet presAssocID="{A32B0F84-F8A9-4D9B-8EB7-5C9A2C4B55A5}" presName="hierRoot3" presStyleCnt="0">
        <dgm:presLayoutVars>
          <dgm:hierBranch val="init"/>
        </dgm:presLayoutVars>
      </dgm:prSet>
      <dgm:spPr/>
    </dgm:pt>
    <dgm:pt modelId="{F8EC25AB-B3EA-4268-81F0-FF611F20AD0C}" type="pres">
      <dgm:prSet presAssocID="{A32B0F84-F8A9-4D9B-8EB7-5C9A2C4B55A5}" presName="rootComposite3" presStyleCnt="0"/>
      <dgm:spPr/>
    </dgm:pt>
    <dgm:pt modelId="{04B59636-375D-485E-A5B5-0E5E71CE0C8D}" type="pres">
      <dgm:prSet presAssocID="{A32B0F84-F8A9-4D9B-8EB7-5C9A2C4B55A5}" presName="rootText3" presStyleLbl="asst1" presStyleIdx="0" presStyleCnt="1">
        <dgm:presLayoutVars>
          <dgm:chPref val="3"/>
        </dgm:presLayoutVars>
      </dgm:prSet>
      <dgm:spPr/>
    </dgm:pt>
    <dgm:pt modelId="{37FDF989-F142-47B7-A710-8BBF9EB88135}" type="pres">
      <dgm:prSet presAssocID="{A32B0F84-F8A9-4D9B-8EB7-5C9A2C4B55A5}" presName="rootConnector3" presStyleLbl="asst1" presStyleIdx="0" presStyleCnt="1"/>
      <dgm:spPr/>
    </dgm:pt>
    <dgm:pt modelId="{DAE87771-CC20-48A0-8354-7143AE5CE1B4}" type="pres">
      <dgm:prSet presAssocID="{A32B0F84-F8A9-4D9B-8EB7-5C9A2C4B55A5}" presName="hierChild6" presStyleCnt="0"/>
      <dgm:spPr/>
    </dgm:pt>
    <dgm:pt modelId="{7705C889-A4A8-415F-86EE-A610B67F3CB6}" type="pres">
      <dgm:prSet presAssocID="{A32B0F84-F8A9-4D9B-8EB7-5C9A2C4B55A5}" presName="hierChild7" presStyleCnt="0"/>
      <dgm:spPr/>
    </dgm:pt>
  </dgm:ptLst>
  <dgm:cxnLst>
    <dgm:cxn modelId="{7C1AF716-427D-4865-B96F-267DDBE8BC49}" type="presOf" srcId="{E719B3EE-1912-4E9D-A4D0-ADCECDB55B95}" destId="{2ECD56F2-2F10-45EC-8FDE-3CD41BC4E413}" srcOrd="1" destOrd="0" presId="urn:microsoft.com/office/officeart/2005/8/layout/orgChart1"/>
    <dgm:cxn modelId="{FB8D5230-2DA5-4F6F-B400-4F442588BC61}" type="presOf" srcId="{C180F914-4DCC-4FB6-8EAB-D713BF6487E2}" destId="{890C8231-F8D4-4567-9891-F26C21310592}" srcOrd="0" destOrd="0" presId="urn:microsoft.com/office/officeart/2005/8/layout/orgChart1"/>
    <dgm:cxn modelId="{49B5EE37-70A1-42AD-841B-FE67107CF481}" srcId="{E719B3EE-1912-4E9D-A4D0-ADCECDB55B95}" destId="{A32B0F84-F8A9-4D9B-8EB7-5C9A2C4B55A5}" srcOrd="0" destOrd="0" parTransId="{C180F914-4DCC-4FB6-8EAB-D713BF6487E2}" sibTransId="{2683D93A-8B49-492C-8BD2-DD2A307CF9E6}"/>
    <dgm:cxn modelId="{65ED5A48-5720-452D-934B-923FAA216785}" type="presOf" srcId="{A32B0F84-F8A9-4D9B-8EB7-5C9A2C4B55A5}" destId="{37FDF989-F142-47B7-A710-8BBF9EB88135}" srcOrd="1" destOrd="0" presId="urn:microsoft.com/office/officeart/2005/8/layout/orgChart1"/>
    <dgm:cxn modelId="{BB62566B-DEDC-4DCC-8F11-A867084375B8}" type="presOf" srcId="{7FA516DC-509E-420D-A3F7-2D2EA52DF548}" destId="{B18181CA-B374-4A59-90FC-AC7BC6F67C1D}" srcOrd="0" destOrd="0" presId="urn:microsoft.com/office/officeart/2005/8/layout/orgChart1"/>
    <dgm:cxn modelId="{8F8E326C-52D1-4211-B91F-53B74FAF92D3}" type="presOf" srcId="{0E8685B6-7035-4EE8-8E0D-3BF6C1D61AB9}" destId="{2CFD3687-B318-423A-97FF-4A00872C37C1}" srcOrd="1" destOrd="0" presId="urn:microsoft.com/office/officeart/2005/8/layout/orgChart1"/>
    <dgm:cxn modelId="{1246736E-2ED1-47E0-8EB9-78F4E4BA8931}" type="presOf" srcId="{A32B0F84-F8A9-4D9B-8EB7-5C9A2C4B55A5}" destId="{04B59636-375D-485E-A5B5-0E5E71CE0C8D}" srcOrd="0" destOrd="0" presId="urn:microsoft.com/office/officeart/2005/8/layout/orgChart1"/>
    <dgm:cxn modelId="{C6D09C53-B16E-4226-A7E9-76C02A4B7CC0}" type="presOf" srcId="{7D79FA91-AEA1-4064-B640-AA975439A424}" destId="{50C27D6F-D2DA-4A3B-BFD0-13B3498193EB}" srcOrd="0" destOrd="0" presId="urn:microsoft.com/office/officeart/2005/8/layout/orgChart1"/>
    <dgm:cxn modelId="{B6C5CE73-1DAA-40DD-9A58-B619E0F16622}" srcId="{22D19941-0D7F-416C-935E-80A333DF8BF4}" destId="{E719B3EE-1912-4E9D-A4D0-ADCECDB55B95}" srcOrd="0" destOrd="0" parTransId="{9F44E3DB-B348-4BCE-B216-83DFE27A243B}" sibTransId="{F815357E-F7B5-4287-84D0-868F492B45CD}"/>
    <dgm:cxn modelId="{72138A91-3D3D-4BC1-961A-25C95AC53199}" type="presOf" srcId="{E719B3EE-1912-4E9D-A4D0-ADCECDB55B95}" destId="{D0BB18E1-571F-4932-A5CA-E2FD4BFC7ABD}" srcOrd="0" destOrd="0" presId="urn:microsoft.com/office/officeart/2005/8/layout/orgChart1"/>
    <dgm:cxn modelId="{0B103E93-8F1B-446A-9A0F-A6B31A2935B2}" srcId="{E719B3EE-1912-4E9D-A4D0-ADCECDB55B95}" destId="{7D79FA91-AEA1-4064-B640-AA975439A424}" srcOrd="1" destOrd="0" parTransId="{E8C4210A-764F-44EF-B7D3-7735D36134C2}" sibTransId="{9B8F5BBA-9ACE-42EC-AE44-2C0E0B4BDD14}"/>
    <dgm:cxn modelId="{8E0A4CB8-1312-49DB-B247-E28D6D993A5E}" type="presOf" srcId="{22D19941-0D7F-416C-935E-80A333DF8BF4}" destId="{11F4DC38-CA3C-4C24-A899-4F713DF51D2F}" srcOrd="0" destOrd="0" presId="urn:microsoft.com/office/officeart/2005/8/layout/orgChart1"/>
    <dgm:cxn modelId="{B2B093BF-EBAF-4F0F-9065-69A14A697DEF}" type="presOf" srcId="{7D79FA91-AEA1-4064-B640-AA975439A424}" destId="{AA600773-E090-42EA-B7F3-224806E6ECF8}" srcOrd="1" destOrd="0" presId="urn:microsoft.com/office/officeart/2005/8/layout/orgChart1"/>
    <dgm:cxn modelId="{26C741DB-0EB9-4D99-A2FB-763DEA1B2C6C}" type="presOf" srcId="{0E8685B6-7035-4EE8-8E0D-3BF6C1D61AB9}" destId="{8C51C112-12C1-4761-A5FB-44451CE6F7EA}" srcOrd="0" destOrd="0" presId="urn:microsoft.com/office/officeart/2005/8/layout/orgChart1"/>
    <dgm:cxn modelId="{DD9E06EC-5E00-407A-9B52-4158B9DE470F}" type="presOf" srcId="{E8C4210A-764F-44EF-B7D3-7735D36134C2}" destId="{29C7A9F6-732B-48BD-A17C-63A758233998}" srcOrd="0" destOrd="0" presId="urn:microsoft.com/office/officeart/2005/8/layout/orgChart1"/>
    <dgm:cxn modelId="{B64E12F9-3518-4EF4-BD57-EF05AB28F0D9}" srcId="{E719B3EE-1912-4E9D-A4D0-ADCECDB55B95}" destId="{0E8685B6-7035-4EE8-8E0D-3BF6C1D61AB9}" srcOrd="2" destOrd="0" parTransId="{7FA516DC-509E-420D-A3F7-2D2EA52DF548}" sibTransId="{C706E1C7-51B0-4EBC-A85D-6203D968584E}"/>
    <dgm:cxn modelId="{BFC6E790-74F1-4BA0-B58E-BA61520812F0}" type="presParOf" srcId="{11F4DC38-CA3C-4C24-A899-4F713DF51D2F}" destId="{607CF4BC-DDBC-483A-83BA-079D3E84F5C6}" srcOrd="0" destOrd="0" presId="urn:microsoft.com/office/officeart/2005/8/layout/orgChart1"/>
    <dgm:cxn modelId="{868F9629-6238-43E0-A49F-73ED709A1FEF}" type="presParOf" srcId="{607CF4BC-DDBC-483A-83BA-079D3E84F5C6}" destId="{CBA01841-369A-4BF5-A6F3-7A6D3EF27CE2}" srcOrd="0" destOrd="0" presId="urn:microsoft.com/office/officeart/2005/8/layout/orgChart1"/>
    <dgm:cxn modelId="{AB8CD13B-1080-4000-BE1C-65A7EE52C853}" type="presParOf" srcId="{CBA01841-369A-4BF5-A6F3-7A6D3EF27CE2}" destId="{D0BB18E1-571F-4932-A5CA-E2FD4BFC7ABD}" srcOrd="0" destOrd="0" presId="urn:microsoft.com/office/officeart/2005/8/layout/orgChart1"/>
    <dgm:cxn modelId="{FE99B03E-00BD-4109-ACB4-74723E433FBD}" type="presParOf" srcId="{CBA01841-369A-4BF5-A6F3-7A6D3EF27CE2}" destId="{2ECD56F2-2F10-45EC-8FDE-3CD41BC4E413}" srcOrd="1" destOrd="0" presId="urn:microsoft.com/office/officeart/2005/8/layout/orgChart1"/>
    <dgm:cxn modelId="{49728BED-0863-4BD2-A8DB-DC4E92AB5AFE}" type="presParOf" srcId="{607CF4BC-DDBC-483A-83BA-079D3E84F5C6}" destId="{2492618D-D55E-4C35-B866-CFCFDC637ECF}" srcOrd="1" destOrd="0" presId="urn:microsoft.com/office/officeart/2005/8/layout/orgChart1"/>
    <dgm:cxn modelId="{8C2757B5-5E41-4779-9214-D2C5844D11CC}" type="presParOf" srcId="{2492618D-D55E-4C35-B866-CFCFDC637ECF}" destId="{29C7A9F6-732B-48BD-A17C-63A758233998}" srcOrd="0" destOrd="0" presId="urn:microsoft.com/office/officeart/2005/8/layout/orgChart1"/>
    <dgm:cxn modelId="{AE1664E0-5642-49EB-AEBA-570B1CD872FC}" type="presParOf" srcId="{2492618D-D55E-4C35-B866-CFCFDC637ECF}" destId="{CA275470-5E9F-4152-9C1D-D36DEBA5492F}" srcOrd="1" destOrd="0" presId="urn:microsoft.com/office/officeart/2005/8/layout/orgChart1"/>
    <dgm:cxn modelId="{3ECB87E4-22FB-47E8-96A5-F32291982F31}" type="presParOf" srcId="{CA275470-5E9F-4152-9C1D-D36DEBA5492F}" destId="{4AB02BC8-BD24-4CF9-8BEB-C258186515ED}" srcOrd="0" destOrd="0" presId="urn:microsoft.com/office/officeart/2005/8/layout/orgChart1"/>
    <dgm:cxn modelId="{0BBBD217-EB7A-49EB-AE4B-CD8841661FEC}" type="presParOf" srcId="{4AB02BC8-BD24-4CF9-8BEB-C258186515ED}" destId="{50C27D6F-D2DA-4A3B-BFD0-13B3498193EB}" srcOrd="0" destOrd="0" presId="urn:microsoft.com/office/officeart/2005/8/layout/orgChart1"/>
    <dgm:cxn modelId="{1FF90B5D-E00D-4B9C-B73B-9CFEE16BBE37}" type="presParOf" srcId="{4AB02BC8-BD24-4CF9-8BEB-C258186515ED}" destId="{AA600773-E090-42EA-B7F3-224806E6ECF8}" srcOrd="1" destOrd="0" presId="urn:microsoft.com/office/officeart/2005/8/layout/orgChart1"/>
    <dgm:cxn modelId="{6402CCB4-8A35-4F77-B09B-72DB6F3891DC}" type="presParOf" srcId="{CA275470-5E9F-4152-9C1D-D36DEBA5492F}" destId="{9F4B7CAE-D9CB-4DD1-B1D4-B89021ED67B8}" srcOrd="1" destOrd="0" presId="urn:microsoft.com/office/officeart/2005/8/layout/orgChart1"/>
    <dgm:cxn modelId="{55B5F036-BE48-42B5-9913-21DF99F21B4F}" type="presParOf" srcId="{CA275470-5E9F-4152-9C1D-D36DEBA5492F}" destId="{B5B92FE3-FBF7-4F1A-9595-8EC08D72C0B4}" srcOrd="2" destOrd="0" presId="urn:microsoft.com/office/officeart/2005/8/layout/orgChart1"/>
    <dgm:cxn modelId="{73213EAD-75CD-4325-95FB-6A3708734C32}" type="presParOf" srcId="{2492618D-D55E-4C35-B866-CFCFDC637ECF}" destId="{B18181CA-B374-4A59-90FC-AC7BC6F67C1D}" srcOrd="2" destOrd="0" presId="urn:microsoft.com/office/officeart/2005/8/layout/orgChart1"/>
    <dgm:cxn modelId="{CC9DBF3C-9E90-47C5-A85A-BA111DAF50FA}" type="presParOf" srcId="{2492618D-D55E-4C35-B866-CFCFDC637ECF}" destId="{ACC9B63B-7778-4123-963A-1A1BEDD6255B}" srcOrd="3" destOrd="0" presId="urn:microsoft.com/office/officeart/2005/8/layout/orgChart1"/>
    <dgm:cxn modelId="{4E421D55-7CFF-401D-BAC3-5E4923C19442}" type="presParOf" srcId="{ACC9B63B-7778-4123-963A-1A1BEDD6255B}" destId="{4449C392-4757-4195-8F72-788428267023}" srcOrd="0" destOrd="0" presId="urn:microsoft.com/office/officeart/2005/8/layout/orgChart1"/>
    <dgm:cxn modelId="{4C699E2C-3464-4D26-B81A-C5924E91223F}" type="presParOf" srcId="{4449C392-4757-4195-8F72-788428267023}" destId="{8C51C112-12C1-4761-A5FB-44451CE6F7EA}" srcOrd="0" destOrd="0" presId="urn:microsoft.com/office/officeart/2005/8/layout/orgChart1"/>
    <dgm:cxn modelId="{2F021E0D-0C9B-46FA-965A-4D26B73F8E96}" type="presParOf" srcId="{4449C392-4757-4195-8F72-788428267023}" destId="{2CFD3687-B318-423A-97FF-4A00872C37C1}" srcOrd="1" destOrd="0" presId="urn:microsoft.com/office/officeart/2005/8/layout/orgChart1"/>
    <dgm:cxn modelId="{553E2631-A712-4379-8F0E-57D0F0727C92}" type="presParOf" srcId="{ACC9B63B-7778-4123-963A-1A1BEDD6255B}" destId="{A41E7B16-DD21-4EEF-90C9-22C50CC6799F}" srcOrd="1" destOrd="0" presId="urn:microsoft.com/office/officeart/2005/8/layout/orgChart1"/>
    <dgm:cxn modelId="{054C64B1-A78D-4CBD-943A-A8378C6D5DEC}" type="presParOf" srcId="{ACC9B63B-7778-4123-963A-1A1BEDD6255B}" destId="{4E7B8E6F-9991-4547-A7E2-F11C083C9816}" srcOrd="2" destOrd="0" presId="urn:microsoft.com/office/officeart/2005/8/layout/orgChart1"/>
    <dgm:cxn modelId="{DAF692EB-4890-458A-82DF-4B13E6F163A6}" type="presParOf" srcId="{607CF4BC-DDBC-483A-83BA-079D3E84F5C6}" destId="{488D1299-2575-4F1B-98BA-F9530F627BC5}" srcOrd="2" destOrd="0" presId="urn:microsoft.com/office/officeart/2005/8/layout/orgChart1"/>
    <dgm:cxn modelId="{5A6238B4-58B1-42BE-AFE4-DE1B47C008D0}" type="presParOf" srcId="{488D1299-2575-4F1B-98BA-F9530F627BC5}" destId="{890C8231-F8D4-4567-9891-F26C21310592}" srcOrd="0" destOrd="0" presId="urn:microsoft.com/office/officeart/2005/8/layout/orgChart1"/>
    <dgm:cxn modelId="{24E6DF00-1701-4C05-A7DB-0C9D4B3875F9}" type="presParOf" srcId="{488D1299-2575-4F1B-98BA-F9530F627BC5}" destId="{8E147764-38C4-4553-A64E-D401121F2B77}" srcOrd="1" destOrd="0" presId="urn:microsoft.com/office/officeart/2005/8/layout/orgChart1"/>
    <dgm:cxn modelId="{FA1F1FEB-EB20-4E17-9621-BA641355E224}" type="presParOf" srcId="{8E147764-38C4-4553-A64E-D401121F2B77}" destId="{F8EC25AB-B3EA-4268-81F0-FF611F20AD0C}" srcOrd="0" destOrd="0" presId="urn:microsoft.com/office/officeart/2005/8/layout/orgChart1"/>
    <dgm:cxn modelId="{CE24C32F-6DDE-4A8C-B01C-6F3EE24960CC}" type="presParOf" srcId="{F8EC25AB-B3EA-4268-81F0-FF611F20AD0C}" destId="{04B59636-375D-485E-A5B5-0E5E71CE0C8D}" srcOrd="0" destOrd="0" presId="urn:microsoft.com/office/officeart/2005/8/layout/orgChart1"/>
    <dgm:cxn modelId="{CD8B40C9-8D42-40A8-88CC-47457A6531F2}" type="presParOf" srcId="{F8EC25AB-B3EA-4268-81F0-FF611F20AD0C}" destId="{37FDF989-F142-47B7-A710-8BBF9EB88135}" srcOrd="1" destOrd="0" presId="urn:microsoft.com/office/officeart/2005/8/layout/orgChart1"/>
    <dgm:cxn modelId="{77211510-F597-4BC6-978B-04C7E615525E}" type="presParOf" srcId="{8E147764-38C4-4553-A64E-D401121F2B77}" destId="{DAE87771-CC20-48A0-8354-7143AE5CE1B4}" srcOrd="1" destOrd="0" presId="urn:microsoft.com/office/officeart/2005/8/layout/orgChart1"/>
    <dgm:cxn modelId="{700A397E-A333-4E1F-AFE4-9C76A136D626}" type="presParOf" srcId="{8E147764-38C4-4553-A64E-D401121F2B77}" destId="{7705C889-A4A8-415F-86EE-A610B67F3CB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2E5F1A-C56E-4B64-A958-8C9B2567E40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5101A45-3F6F-4C4D-8311-C07788D7084E}">
      <dgm:prSet phldrT="[Texte]"/>
      <dgm:spPr/>
      <dgm:t>
        <a:bodyPr/>
        <a:lstStyle/>
        <a:p>
          <a:r>
            <a:rPr lang="fr-FR" dirty="0"/>
            <a:t>Etape 1</a:t>
          </a:r>
        </a:p>
      </dgm:t>
    </dgm:pt>
    <dgm:pt modelId="{258B76CF-05AD-47A0-A2F3-466CC01D810C}" type="parTrans" cxnId="{EC0B4C91-2443-4C88-A774-17AB99E39A01}">
      <dgm:prSet/>
      <dgm:spPr/>
      <dgm:t>
        <a:bodyPr/>
        <a:lstStyle/>
        <a:p>
          <a:endParaRPr lang="fr-FR"/>
        </a:p>
      </dgm:t>
    </dgm:pt>
    <dgm:pt modelId="{69713496-A9BA-4AA1-B09A-2B8DEC82AC2E}" type="sibTrans" cxnId="{EC0B4C91-2443-4C88-A774-17AB99E39A01}">
      <dgm:prSet/>
      <dgm:spPr/>
      <dgm:t>
        <a:bodyPr/>
        <a:lstStyle/>
        <a:p>
          <a:endParaRPr lang="fr-FR"/>
        </a:p>
      </dgm:t>
    </dgm:pt>
    <dgm:pt modelId="{390E23CD-CD53-4F4C-AFAC-9A1BDA06035D}">
      <dgm:prSet phldrT="[Texte]"/>
      <dgm:spPr/>
      <dgm:t>
        <a:bodyPr/>
        <a:lstStyle/>
        <a:p>
          <a:r>
            <a:rPr lang="fr-FR" dirty="0"/>
            <a:t>Evaluation des risques</a:t>
          </a:r>
        </a:p>
      </dgm:t>
    </dgm:pt>
    <dgm:pt modelId="{87D67667-2159-4E82-AFB8-6E33CC428A49}" type="parTrans" cxnId="{ED3BFD54-3ACF-458C-ADB0-D88223E3F89D}">
      <dgm:prSet/>
      <dgm:spPr/>
      <dgm:t>
        <a:bodyPr/>
        <a:lstStyle/>
        <a:p>
          <a:endParaRPr lang="fr-FR"/>
        </a:p>
      </dgm:t>
    </dgm:pt>
    <dgm:pt modelId="{271C4542-008B-4C7B-96EE-4DD986FD233B}" type="sibTrans" cxnId="{ED3BFD54-3ACF-458C-ADB0-D88223E3F89D}">
      <dgm:prSet/>
      <dgm:spPr/>
      <dgm:t>
        <a:bodyPr/>
        <a:lstStyle/>
        <a:p>
          <a:endParaRPr lang="fr-FR"/>
        </a:p>
      </dgm:t>
    </dgm:pt>
    <dgm:pt modelId="{043652AC-F88D-45F0-A8E3-97E6584F9FE3}">
      <dgm:prSet phldrT="[Texte]"/>
      <dgm:spPr/>
      <dgm:t>
        <a:bodyPr/>
        <a:lstStyle/>
        <a:p>
          <a:r>
            <a:rPr lang="fr-FR" dirty="0"/>
            <a:t>Mise en place d’une politique de sécurité</a:t>
          </a:r>
        </a:p>
      </dgm:t>
    </dgm:pt>
    <dgm:pt modelId="{5F7AF06B-D31E-4A9A-A7AF-AA8ECF596C5D}" type="parTrans" cxnId="{F26418BA-8B87-4809-8E80-C2AF7919A0E8}">
      <dgm:prSet/>
      <dgm:spPr/>
      <dgm:t>
        <a:bodyPr/>
        <a:lstStyle/>
        <a:p>
          <a:endParaRPr lang="fr-FR"/>
        </a:p>
      </dgm:t>
    </dgm:pt>
    <dgm:pt modelId="{A2F7D9D6-155E-48DE-A869-1731655D8CC1}" type="sibTrans" cxnId="{F26418BA-8B87-4809-8E80-C2AF7919A0E8}">
      <dgm:prSet/>
      <dgm:spPr/>
      <dgm:t>
        <a:bodyPr/>
        <a:lstStyle/>
        <a:p>
          <a:endParaRPr lang="fr-FR"/>
        </a:p>
      </dgm:t>
    </dgm:pt>
    <dgm:pt modelId="{BA947415-43AD-4225-B35E-8F88C8258169}">
      <dgm:prSet phldrT="[Texte]"/>
      <dgm:spPr/>
      <dgm:t>
        <a:bodyPr/>
        <a:lstStyle/>
        <a:p>
          <a:r>
            <a:rPr lang="fr-FR" dirty="0"/>
            <a:t>Etape 2</a:t>
          </a:r>
        </a:p>
      </dgm:t>
    </dgm:pt>
    <dgm:pt modelId="{693C070D-EFB1-4795-A89D-45ACB266AE89}" type="parTrans" cxnId="{BABF34C5-3596-4A6A-9B1C-C0D3D4C3AC1E}">
      <dgm:prSet/>
      <dgm:spPr/>
      <dgm:t>
        <a:bodyPr/>
        <a:lstStyle/>
        <a:p>
          <a:endParaRPr lang="fr-FR"/>
        </a:p>
      </dgm:t>
    </dgm:pt>
    <dgm:pt modelId="{2190D65A-1D68-42CE-B3C3-CF01BC7691EB}" type="sibTrans" cxnId="{BABF34C5-3596-4A6A-9B1C-C0D3D4C3AC1E}">
      <dgm:prSet/>
      <dgm:spPr/>
      <dgm:t>
        <a:bodyPr/>
        <a:lstStyle/>
        <a:p>
          <a:endParaRPr lang="fr-FR"/>
        </a:p>
      </dgm:t>
    </dgm:pt>
    <dgm:pt modelId="{6D2773AE-DAAA-442E-8243-5FC3D421C27B}">
      <dgm:prSet phldrT="[Texte]"/>
      <dgm:spPr/>
      <dgm:t>
        <a:bodyPr/>
        <a:lstStyle/>
        <a:p>
          <a:r>
            <a:rPr lang="fr-FR" dirty="0"/>
            <a:t>Sécurisation humaine et matérielle</a:t>
          </a:r>
        </a:p>
      </dgm:t>
    </dgm:pt>
    <dgm:pt modelId="{5A61634F-D87B-4B28-B2AC-66188293929C}" type="parTrans" cxnId="{92C8C3A3-68FE-4196-9F72-B0C89CCDFAD8}">
      <dgm:prSet/>
      <dgm:spPr/>
      <dgm:t>
        <a:bodyPr/>
        <a:lstStyle/>
        <a:p>
          <a:endParaRPr lang="fr-FR"/>
        </a:p>
      </dgm:t>
    </dgm:pt>
    <dgm:pt modelId="{A45CF832-5239-4B46-B14E-F13D92964107}" type="sibTrans" cxnId="{92C8C3A3-68FE-4196-9F72-B0C89CCDFAD8}">
      <dgm:prSet/>
      <dgm:spPr/>
      <dgm:t>
        <a:bodyPr/>
        <a:lstStyle/>
        <a:p>
          <a:endParaRPr lang="fr-FR"/>
        </a:p>
      </dgm:t>
    </dgm:pt>
    <dgm:pt modelId="{D3C3BFBA-FDED-4F50-9512-A9FA1016BC0A}">
      <dgm:prSet phldrT="[Texte]"/>
      <dgm:spPr/>
      <dgm:t>
        <a:bodyPr/>
        <a:lstStyle/>
        <a:p>
          <a:r>
            <a:rPr lang="fr-FR" dirty="0"/>
            <a:t>Sécurisation logicielle</a:t>
          </a:r>
        </a:p>
      </dgm:t>
    </dgm:pt>
    <dgm:pt modelId="{5C29D451-E585-4C32-9B88-BEBEF397642A}" type="parTrans" cxnId="{E26B4E99-5493-48C5-B895-AE72B6F8E5C3}">
      <dgm:prSet/>
      <dgm:spPr/>
      <dgm:t>
        <a:bodyPr/>
        <a:lstStyle/>
        <a:p>
          <a:endParaRPr lang="fr-FR"/>
        </a:p>
      </dgm:t>
    </dgm:pt>
    <dgm:pt modelId="{010E09CD-12C0-458B-BEBD-FDAE8CDB202E}" type="sibTrans" cxnId="{E26B4E99-5493-48C5-B895-AE72B6F8E5C3}">
      <dgm:prSet/>
      <dgm:spPr/>
      <dgm:t>
        <a:bodyPr/>
        <a:lstStyle/>
        <a:p>
          <a:endParaRPr lang="fr-FR"/>
        </a:p>
      </dgm:t>
    </dgm:pt>
    <dgm:pt modelId="{44789C49-8D93-458D-ABE1-3DBB6E5D45E3}">
      <dgm:prSet phldrT="[Texte]"/>
      <dgm:spPr/>
      <dgm:t>
        <a:bodyPr/>
        <a:lstStyle/>
        <a:p>
          <a:r>
            <a:rPr lang="fr-FR" dirty="0"/>
            <a:t>Etape 3</a:t>
          </a:r>
        </a:p>
      </dgm:t>
    </dgm:pt>
    <dgm:pt modelId="{6CB3F8EF-F0D6-4665-9E41-8C96A92DA277}" type="parTrans" cxnId="{45AF2E4A-2502-4DD0-BA03-A957C77DEB21}">
      <dgm:prSet/>
      <dgm:spPr/>
      <dgm:t>
        <a:bodyPr/>
        <a:lstStyle/>
        <a:p>
          <a:endParaRPr lang="fr-FR"/>
        </a:p>
      </dgm:t>
    </dgm:pt>
    <dgm:pt modelId="{01A09354-3991-4F3D-9CDB-27A5532EDA2B}" type="sibTrans" cxnId="{45AF2E4A-2502-4DD0-BA03-A957C77DEB21}">
      <dgm:prSet/>
      <dgm:spPr/>
      <dgm:t>
        <a:bodyPr/>
        <a:lstStyle/>
        <a:p>
          <a:endParaRPr lang="fr-FR"/>
        </a:p>
      </dgm:t>
    </dgm:pt>
    <dgm:pt modelId="{D3D37934-8D34-4C86-9576-1A137D898196}">
      <dgm:prSet phldrT="[Texte]"/>
      <dgm:spPr/>
      <dgm:t>
        <a:bodyPr/>
        <a:lstStyle/>
        <a:p>
          <a:r>
            <a:rPr lang="fr-FR" dirty="0"/>
            <a:t>Gestion des incidents, création de procédures</a:t>
          </a:r>
        </a:p>
      </dgm:t>
    </dgm:pt>
    <dgm:pt modelId="{2446FB14-C309-4AB9-9680-9ACC910B0D72}" type="parTrans" cxnId="{12225C9F-9F46-4197-8AF5-FD647D365688}">
      <dgm:prSet/>
      <dgm:spPr/>
      <dgm:t>
        <a:bodyPr/>
        <a:lstStyle/>
        <a:p>
          <a:endParaRPr lang="fr-FR"/>
        </a:p>
      </dgm:t>
    </dgm:pt>
    <dgm:pt modelId="{608DC4BE-A59A-4A01-A97E-424317A0D5C1}" type="sibTrans" cxnId="{12225C9F-9F46-4197-8AF5-FD647D365688}">
      <dgm:prSet/>
      <dgm:spPr/>
      <dgm:t>
        <a:bodyPr/>
        <a:lstStyle/>
        <a:p>
          <a:endParaRPr lang="fr-FR"/>
        </a:p>
      </dgm:t>
    </dgm:pt>
    <dgm:pt modelId="{740F33A3-CBE6-418F-B422-865F37E86675}">
      <dgm:prSet phldrT="[Texte]"/>
      <dgm:spPr/>
      <dgm:t>
        <a:bodyPr/>
        <a:lstStyle/>
        <a:p>
          <a:r>
            <a:rPr lang="fr-FR" dirty="0"/>
            <a:t>PCA et PRA</a:t>
          </a:r>
        </a:p>
      </dgm:t>
    </dgm:pt>
    <dgm:pt modelId="{A49ED5EC-5A44-4A63-A376-3F05D108B38E}" type="parTrans" cxnId="{991ED875-6AEB-4A37-B161-9CF02369855D}">
      <dgm:prSet/>
      <dgm:spPr/>
      <dgm:t>
        <a:bodyPr/>
        <a:lstStyle/>
        <a:p>
          <a:endParaRPr lang="fr-FR"/>
        </a:p>
      </dgm:t>
    </dgm:pt>
    <dgm:pt modelId="{42FCCB44-ADC6-419E-937F-8CCBB189E54E}" type="sibTrans" cxnId="{991ED875-6AEB-4A37-B161-9CF02369855D}">
      <dgm:prSet/>
      <dgm:spPr/>
      <dgm:t>
        <a:bodyPr/>
        <a:lstStyle/>
        <a:p>
          <a:endParaRPr lang="fr-FR"/>
        </a:p>
      </dgm:t>
    </dgm:pt>
    <dgm:pt modelId="{78BF8591-CB29-4B68-8DAD-F7399D9FE9C5}" type="pres">
      <dgm:prSet presAssocID="{062E5F1A-C56E-4B64-A958-8C9B2567E405}" presName="linearFlow" presStyleCnt="0">
        <dgm:presLayoutVars>
          <dgm:dir/>
          <dgm:animLvl val="lvl"/>
          <dgm:resizeHandles val="exact"/>
        </dgm:presLayoutVars>
      </dgm:prSet>
      <dgm:spPr/>
    </dgm:pt>
    <dgm:pt modelId="{974D0C9A-0344-430F-8228-9251E4F561F4}" type="pres">
      <dgm:prSet presAssocID="{E5101A45-3F6F-4C4D-8311-C07788D7084E}" presName="composite" presStyleCnt="0"/>
      <dgm:spPr/>
    </dgm:pt>
    <dgm:pt modelId="{DC89FF48-88E9-4FC8-83DD-AEE1C0BA37FB}" type="pres">
      <dgm:prSet presAssocID="{E5101A45-3F6F-4C4D-8311-C07788D7084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095DFB0-83A3-482E-B0D2-FFF5D97D1527}" type="pres">
      <dgm:prSet presAssocID="{E5101A45-3F6F-4C4D-8311-C07788D7084E}" presName="descendantText" presStyleLbl="alignAcc1" presStyleIdx="0" presStyleCnt="3">
        <dgm:presLayoutVars>
          <dgm:bulletEnabled val="1"/>
        </dgm:presLayoutVars>
      </dgm:prSet>
      <dgm:spPr/>
    </dgm:pt>
    <dgm:pt modelId="{EF1D1FB5-BB27-4E9A-B1C5-44893D6785AF}" type="pres">
      <dgm:prSet presAssocID="{69713496-A9BA-4AA1-B09A-2B8DEC82AC2E}" presName="sp" presStyleCnt="0"/>
      <dgm:spPr/>
    </dgm:pt>
    <dgm:pt modelId="{76AF3747-A14D-47BE-8B8B-BF5238546AB2}" type="pres">
      <dgm:prSet presAssocID="{BA947415-43AD-4225-B35E-8F88C8258169}" presName="composite" presStyleCnt="0"/>
      <dgm:spPr/>
    </dgm:pt>
    <dgm:pt modelId="{6B50EB20-A461-4A0D-A8CE-BED0504054CF}" type="pres">
      <dgm:prSet presAssocID="{BA947415-43AD-4225-B35E-8F88C825816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12ACBF-E3F3-4AE3-B2A6-C366840085D1}" type="pres">
      <dgm:prSet presAssocID="{BA947415-43AD-4225-B35E-8F88C8258169}" presName="descendantText" presStyleLbl="alignAcc1" presStyleIdx="1" presStyleCnt="3">
        <dgm:presLayoutVars>
          <dgm:bulletEnabled val="1"/>
        </dgm:presLayoutVars>
      </dgm:prSet>
      <dgm:spPr/>
    </dgm:pt>
    <dgm:pt modelId="{DBF7779A-63F2-4882-B513-A3539CA2F532}" type="pres">
      <dgm:prSet presAssocID="{2190D65A-1D68-42CE-B3C3-CF01BC7691EB}" presName="sp" presStyleCnt="0"/>
      <dgm:spPr/>
    </dgm:pt>
    <dgm:pt modelId="{7852D208-95C7-4432-B518-661272082ED8}" type="pres">
      <dgm:prSet presAssocID="{44789C49-8D93-458D-ABE1-3DBB6E5D45E3}" presName="composite" presStyleCnt="0"/>
      <dgm:spPr/>
    </dgm:pt>
    <dgm:pt modelId="{F5A4D19B-0220-4791-9B74-45F23991C56F}" type="pres">
      <dgm:prSet presAssocID="{44789C49-8D93-458D-ABE1-3DBB6E5D45E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D454F18-93EE-4669-BEDB-53BA066D7944}" type="pres">
      <dgm:prSet presAssocID="{44789C49-8D93-458D-ABE1-3DBB6E5D45E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0B1290C-ACA0-44BD-8F85-ED550EAF2B1C}" type="presOf" srcId="{6D2773AE-DAAA-442E-8243-5FC3D421C27B}" destId="{6B12ACBF-E3F3-4AE3-B2A6-C366840085D1}" srcOrd="0" destOrd="0" presId="urn:microsoft.com/office/officeart/2005/8/layout/chevron2"/>
    <dgm:cxn modelId="{8B508E15-0242-40B4-BB0F-0C5E03FFF38D}" type="presOf" srcId="{44789C49-8D93-458D-ABE1-3DBB6E5D45E3}" destId="{F5A4D19B-0220-4791-9B74-45F23991C56F}" srcOrd="0" destOrd="0" presId="urn:microsoft.com/office/officeart/2005/8/layout/chevron2"/>
    <dgm:cxn modelId="{312BC243-9D06-47F0-81FD-771E38CE6C66}" type="presOf" srcId="{BA947415-43AD-4225-B35E-8F88C8258169}" destId="{6B50EB20-A461-4A0D-A8CE-BED0504054CF}" srcOrd="0" destOrd="0" presId="urn:microsoft.com/office/officeart/2005/8/layout/chevron2"/>
    <dgm:cxn modelId="{45AF2E4A-2502-4DD0-BA03-A957C77DEB21}" srcId="{062E5F1A-C56E-4B64-A958-8C9B2567E405}" destId="{44789C49-8D93-458D-ABE1-3DBB6E5D45E3}" srcOrd="2" destOrd="0" parTransId="{6CB3F8EF-F0D6-4665-9E41-8C96A92DA277}" sibTransId="{01A09354-3991-4F3D-9CDB-27A5532EDA2B}"/>
    <dgm:cxn modelId="{55E4B571-8AA2-45D8-90BB-9285CAF58113}" type="presOf" srcId="{740F33A3-CBE6-418F-B422-865F37E86675}" destId="{0D454F18-93EE-4669-BEDB-53BA066D7944}" srcOrd="0" destOrd="1" presId="urn:microsoft.com/office/officeart/2005/8/layout/chevron2"/>
    <dgm:cxn modelId="{ED3BFD54-3ACF-458C-ADB0-D88223E3F89D}" srcId="{E5101A45-3F6F-4C4D-8311-C07788D7084E}" destId="{390E23CD-CD53-4F4C-AFAC-9A1BDA06035D}" srcOrd="0" destOrd="0" parTransId="{87D67667-2159-4E82-AFB8-6E33CC428A49}" sibTransId="{271C4542-008B-4C7B-96EE-4DD986FD233B}"/>
    <dgm:cxn modelId="{991ED875-6AEB-4A37-B161-9CF02369855D}" srcId="{44789C49-8D93-458D-ABE1-3DBB6E5D45E3}" destId="{740F33A3-CBE6-418F-B422-865F37E86675}" srcOrd="1" destOrd="0" parTransId="{A49ED5EC-5A44-4A63-A376-3F05D108B38E}" sibTransId="{42FCCB44-ADC6-419E-937F-8CCBB189E54E}"/>
    <dgm:cxn modelId="{6535B677-18E4-4670-BEC5-0AF3C975A5B8}" type="presOf" srcId="{D3D37934-8D34-4C86-9576-1A137D898196}" destId="{0D454F18-93EE-4669-BEDB-53BA066D7944}" srcOrd="0" destOrd="0" presId="urn:microsoft.com/office/officeart/2005/8/layout/chevron2"/>
    <dgm:cxn modelId="{1A7C1859-6D80-499A-B273-9CE58EF13F57}" type="presOf" srcId="{390E23CD-CD53-4F4C-AFAC-9A1BDA06035D}" destId="{5095DFB0-83A3-482E-B0D2-FFF5D97D1527}" srcOrd="0" destOrd="0" presId="urn:microsoft.com/office/officeart/2005/8/layout/chevron2"/>
    <dgm:cxn modelId="{EC0B4C91-2443-4C88-A774-17AB99E39A01}" srcId="{062E5F1A-C56E-4B64-A958-8C9B2567E405}" destId="{E5101A45-3F6F-4C4D-8311-C07788D7084E}" srcOrd="0" destOrd="0" parTransId="{258B76CF-05AD-47A0-A2F3-466CC01D810C}" sibTransId="{69713496-A9BA-4AA1-B09A-2B8DEC82AC2E}"/>
    <dgm:cxn modelId="{E26B4E99-5493-48C5-B895-AE72B6F8E5C3}" srcId="{BA947415-43AD-4225-B35E-8F88C8258169}" destId="{D3C3BFBA-FDED-4F50-9512-A9FA1016BC0A}" srcOrd="1" destOrd="0" parTransId="{5C29D451-E585-4C32-9B88-BEBEF397642A}" sibTransId="{010E09CD-12C0-458B-BEBD-FDAE8CDB202E}"/>
    <dgm:cxn modelId="{12225C9F-9F46-4197-8AF5-FD647D365688}" srcId="{44789C49-8D93-458D-ABE1-3DBB6E5D45E3}" destId="{D3D37934-8D34-4C86-9576-1A137D898196}" srcOrd="0" destOrd="0" parTransId="{2446FB14-C309-4AB9-9680-9ACC910B0D72}" sibTransId="{608DC4BE-A59A-4A01-A97E-424317A0D5C1}"/>
    <dgm:cxn modelId="{92C8C3A3-68FE-4196-9F72-B0C89CCDFAD8}" srcId="{BA947415-43AD-4225-B35E-8F88C8258169}" destId="{6D2773AE-DAAA-442E-8243-5FC3D421C27B}" srcOrd="0" destOrd="0" parTransId="{5A61634F-D87B-4B28-B2AC-66188293929C}" sibTransId="{A45CF832-5239-4B46-B14E-F13D92964107}"/>
    <dgm:cxn modelId="{F26418BA-8B87-4809-8E80-C2AF7919A0E8}" srcId="{E5101A45-3F6F-4C4D-8311-C07788D7084E}" destId="{043652AC-F88D-45F0-A8E3-97E6584F9FE3}" srcOrd="1" destOrd="0" parTransId="{5F7AF06B-D31E-4A9A-A7AF-AA8ECF596C5D}" sibTransId="{A2F7D9D6-155E-48DE-A869-1731655D8CC1}"/>
    <dgm:cxn modelId="{BABF34C5-3596-4A6A-9B1C-C0D3D4C3AC1E}" srcId="{062E5F1A-C56E-4B64-A958-8C9B2567E405}" destId="{BA947415-43AD-4225-B35E-8F88C8258169}" srcOrd="1" destOrd="0" parTransId="{693C070D-EFB1-4795-A89D-45ACB266AE89}" sibTransId="{2190D65A-1D68-42CE-B3C3-CF01BC7691EB}"/>
    <dgm:cxn modelId="{831D8ADB-F27E-4565-923D-9BCACCE09F90}" type="presOf" srcId="{E5101A45-3F6F-4C4D-8311-C07788D7084E}" destId="{DC89FF48-88E9-4FC8-83DD-AEE1C0BA37FB}" srcOrd="0" destOrd="0" presId="urn:microsoft.com/office/officeart/2005/8/layout/chevron2"/>
    <dgm:cxn modelId="{038AB9DF-6BF3-4F9B-AD29-81F79F2C69FC}" type="presOf" srcId="{043652AC-F88D-45F0-A8E3-97E6584F9FE3}" destId="{5095DFB0-83A3-482E-B0D2-FFF5D97D1527}" srcOrd="0" destOrd="1" presId="urn:microsoft.com/office/officeart/2005/8/layout/chevron2"/>
    <dgm:cxn modelId="{FC0B87EF-B82E-4CA0-BC03-39F495B41780}" type="presOf" srcId="{D3C3BFBA-FDED-4F50-9512-A9FA1016BC0A}" destId="{6B12ACBF-E3F3-4AE3-B2A6-C366840085D1}" srcOrd="0" destOrd="1" presId="urn:microsoft.com/office/officeart/2005/8/layout/chevron2"/>
    <dgm:cxn modelId="{F7FA0CF7-BC6A-482B-B6C1-BC1D0DCB78F1}" type="presOf" srcId="{062E5F1A-C56E-4B64-A958-8C9B2567E405}" destId="{78BF8591-CB29-4B68-8DAD-F7399D9FE9C5}" srcOrd="0" destOrd="0" presId="urn:microsoft.com/office/officeart/2005/8/layout/chevron2"/>
    <dgm:cxn modelId="{79FBF5B1-124B-4B93-8213-9A8AEF8DA630}" type="presParOf" srcId="{78BF8591-CB29-4B68-8DAD-F7399D9FE9C5}" destId="{974D0C9A-0344-430F-8228-9251E4F561F4}" srcOrd="0" destOrd="0" presId="urn:microsoft.com/office/officeart/2005/8/layout/chevron2"/>
    <dgm:cxn modelId="{60741D38-CB42-4826-A4D0-0D797DF2D28F}" type="presParOf" srcId="{974D0C9A-0344-430F-8228-9251E4F561F4}" destId="{DC89FF48-88E9-4FC8-83DD-AEE1C0BA37FB}" srcOrd="0" destOrd="0" presId="urn:microsoft.com/office/officeart/2005/8/layout/chevron2"/>
    <dgm:cxn modelId="{64868958-F4BD-4C47-BDA3-2C6F64285018}" type="presParOf" srcId="{974D0C9A-0344-430F-8228-9251E4F561F4}" destId="{5095DFB0-83A3-482E-B0D2-FFF5D97D1527}" srcOrd="1" destOrd="0" presId="urn:microsoft.com/office/officeart/2005/8/layout/chevron2"/>
    <dgm:cxn modelId="{3585C62D-7A19-4BBA-930B-E85ED4496E6D}" type="presParOf" srcId="{78BF8591-CB29-4B68-8DAD-F7399D9FE9C5}" destId="{EF1D1FB5-BB27-4E9A-B1C5-44893D6785AF}" srcOrd="1" destOrd="0" presId="urn:microsoft.com/office/officeart/2005/8/layout/chevron2"/>
    <dgm:cxn modelId="{00DCDB81-B79A-4E53-A99C-7891340593DE}" type="presParOf" srcId="{78BF8591-CB29-4B68-8DAD-F7399D9FE9C5}" destId="{76AF3747-A14D-47BE-8B8B-BF5238546AB2}" srcOrd="2" destOrd="0" presId="urn:microsoft.com/office/officeart/2005/8/layout/chevron2"/>
    <dgm:cxn modelId="{3100AEF3-9442-4B9E-8AA9-1A9B96C8F326}" type="presParOf" srcId="{76AF3747-A14D-47BE-8B8B-BF5238546AB2}" destId="{6B50EB20-A461-4A0D-A8CE-BED0504054CF}" srcOrd="0" destOrd="0" presId="urn:microsoft.com/office/officeart/2005/8/layout/chevron2"/>
    <dgm:cxn modelId="{B839E097-E922-49F7-BED2-05D5FBEED311}" type="presParOf" srcId="{76AF3747-A14D-47BE-8B8B-BF5238546AB2}" destId="{6B12ACBF-E3F3-4AE3-B2A6-C366840085D1}" srcOrd="1" destOrd="0" presId="urn:microsoft.com/office/officeart/2005/8/layout/chevron2"/>
    <dgm:cxn modelId="{7A3FEF52-E18D-4DB7-BC44-9F66A1A0027A}" type="presParOf" srcId="{78BF8591-CB29-4B68-8DAD-F7399D9FE9C5}" destId="{DBF7779A-63F2-4882-B513-A3539CA2F532}" srcOrd="3" destOrd="0" presId="urn:microsoft.com/office/officeart/2005/8/layout/chevron2"/>
    <dgm:cxn modelId="{0CB9A85D-7568-4268-9CED-A5FE60CA539B}" type="presParOf" srcId="{78BF8591-CB29-4B68-8DAD-F7399D9FE9C5}" destId="{7852D208-95C7-4432-B518-661272082ED8}" srcOrd="4" destOrd="0" presId="urn:microsoft.com/office/officeart/2005/8/layout/chevron2"/>
    <dgm:cxn modelId="{26B09D98-633E-4FD3-A2C7-CCB4CA474A5F}" type="presParOf" srcId="{7852D208-95C7-4432-B518-661272082ED8}" destId="{F5A4D19B-0220-4791-9B74-45F23991C56F}" srcOrd="0" destOrd="0" presId="urn:microsoft.com/office/officeart/2005/8/layout/chevron2"/>
    <dgm:cxn modelId="{D2EB9EE1-FB9F-468D-B5C6-0EDEA1726A10}" type="presParOf" srcId="{7852D208-95C7-4432-B518-661272082ED8}" destId="{0D454F18-93EE-4669-BEDB-53BA066D794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86D93E-64FD-4CB2-ADDD-C4DF2CCBC7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FBA24B6-23DF-450F-BA6C-034F78DB0C08}">
      <dgm:prSet phldrT="[Texte]"/>
      <dgm:spPr/>
      <dgm:t>
        <a:bodyPr/>
        <a:lstStyle/>
        <a:p>
          <a:r>
            <a:rPr lang="fr-FR" u="sng" dirty="0"/>
            <a:t>Référentiel</a:t>
          </a:r>
        </a:p>
      </dgm:t>
    </dgm:pt>
    <dgm:pt modelId="{6484C4F9-5B88-4FAF-8CA9-0C8BD7B4BAF1}" type="parTrans" cxnId="{231670AA-C3F9-4448-9B0C-733BA3471F25}">
      <dgm:prSet/>
      <dgm:spPr/>
      <dgm:t>
        <a:bodyPr/>
        <a:lstStyle/>
        <a:p>
          <a:endParaRPr lang="fr-FR"/>
        </a:p>
      </dgm:t>
    </dgm:pt>
    <dgm:pt modelId="{A01E14CD-956D-464D-9BE6-3E5257E852BD}" type="sibTrans" cxnId="{231670AA-C3F9-4448-9B0C-733BA3471F25}">
      <dgm:prSet/>
      <dgm:spPr/>
      <dgm:t>
        <a:bodyPr/>
        <a:lstStyle/>
        <a:p>
          <a:endParaRPr lang="fr-FR"/>
        </a:p>
      </dgm:t>
    </dgm:pt>
    <dgm:pt modelId="{2FC9F83F-1180-4B9F-8D11-FF8D80BF3B18}">
      <dgm:prSet phldrT="[Texte]"/>
      <dgm:spPr/>
      <dgm:t>
        <a:bodyPr/>
        <a:lstStyle/>
        <a:p>
          <a:r>
            <a:rPr lang="fr-FR" dirty="0"/>
            <a:t>Bonnes pratiques</a:t>
          </a:r>
        </a:p>
      </dgm:t>
    </dgm:pt>
    <dgm:pt modelId="{83427C03-D3BC-4CC9-93C8-8DE39F32343B}" type="parTrans" cxnId="{A76ADD49-F21A-4FE4-9A99-D06BDFEA07EE}">
      <dgm:prSet/>
      <dgm:spPr/>
      <dgm:t>
        <a:bodyPr/>
        <a:lstStyle/>
        <a:p>
          <a:endParaRPr lang="fr-FR"/>
        </a:p>
      </dgm:t>
    </dgm:pt>
    <dgm:pt modelId="{9E2ED7EE-A215-4F3F-A39F-2C399A67BDC6}" type="sibTrans" cxnId="{A76ADD49-F21A-4FE4-9A99-D06BDFEA07EE}">
      <dgm:prSet/>
      <dgm:spPr/>
      <dgm:t>
        <a:bodyPr/>
        <a:lstStyle/>
        <a:p>
          <a:endParaRPr lang="fr-FR"/>
        </a:p>
      </dgm:t>
    </dgm:pt>
    <dgm:pt modelId="{BD386A77-5BF2-4BC5-95DE-D39ED2C92B78}">
      <dgm:prSet phldrT="[Texte]"/>
      <dgm:spPr/>
      <dgm:t>
        <a:bodyPr/>
        <a:lstStyle/>
        <a:p>
          <a:r>
            <a:rPr lang="fr-FR" dirty="0"/>
            <a:t>Processus adaptables</a:t>
          </a:r>
        </a:p>
      </dgm:t>
    </dgm:pt>
    <dgm:pt modelId="{198FE7BE-A50A-4220-A60B-187A79E677E3}" type="parTrans" cxnId="{48C38AA2-4715-4851-BB29-C5105864ABF7}">
      <dgm:prSet/>
      <dgm:spPr/>
      <dgm:t>
        <a:bodyPr/>
        <a:lstStyle/>
        <a:p>
          <a:endParaRPr lang="fr-FR"/>
        </a:p>
      </dgm:t>
    </dgm:pt>
    <dgm:pt modelId="{C957DF2C-70BB-4BDB-BE02-4986603AA377}" type="sibTrans" cxnId="{48C38AA2-4715-4851-BB29-C5105864ABF7}">
      <dgm:prSet/>
      <dgm:spPr/>
      <dgm:t>
        <a:bodyPr/>
        <a:lstStyle/>
        <a:p>
          <a:endParaRPr lang="fr-FR"/>
        </a:p>
      </dgm:t>
    </dgm:pt>
    <dgm:pt modelId="{B9739155-A6ED-4E7E-828F-E534B42BB4B8}" type="pres">
      <dgm:prSet presAssocID="{CE86D93E-64FD-4CB2-ADDD-C4DF2CCBC721}" presName="vert0" presStyleCnt="0">
        <dgm:presLayoutVars>
          <dgm:dir/>
          <dgm:animOne val="branch"/>
          <dgm:animLvl val="lvl"/>
        </dgm:presLayoutVars>
      </dgm:prSet>
      <dgm:spPr/>
    </dgm:pt>
    <dgm:pt modelId="{ADD29057-E86C-4EB1-ACBC-2B9D03758C02}" type="pres">
      <dgm:prSet presAssocID="{DFBA24B6-23DF-450F-BA6C-034F78DB0C08}" presName="thickLine" presStyleLbl="alignNode1" presStyleIdx="0" presStyleCnt="1"/>
      <dgm:spPr/>
    </dgm:pt>
    <dgm:pt modelId="{2EEF89D7-D0D0-447E-A88D-6B726113D0AE}" type="pres">
      <dgm:prSet presAssocID="{DFBA24B6-23DF-450F-BA6C-034F78DB0C08}" presName="horz1" presStyleCnt="0"/>
      <dgm:spPr/>
    </dgm:pt>
    <dgm:pt modelId="{F378DD9D-D033-4B5B-B63B-C66B40B52738}" type="pres">
      <dgm:prSet presAssocID="{DFBA24B6-23DF-450F-BA6C-034F78DB0C08}" presName="tx1" presStyleLbl="revTx" presStyleIdx="0" presStyleCnt="3" custScaleX="153209"/>
      <dgm:spPr/>
    </dgm:pt>
    <dgm:pt modelId="{845A8012-D3F9-4B50-AAE6-8288378531BD}" type="pres">
      <dgm:prSet presAssocID="{DFBA24B6-23DF-450F-BA6C-034F78DB0C08}" presName="vert1" presStyleCnt="0"/>
      <dgm:spPr/>
    </dgm:pt>
    <dgm:pt modelId="{33B2BAD0-848C-4855-A34F-F44602053FDB}" type="pres">
      <dgm:prSet presAssocID="{2FC9F83F-1180-4B9F-8D11-FF8D80BF3B18}" presName="vertSpace2a" presStyleCnt="0"/>
      <dgm:spPr/>
    </dgm:pt>
    <dgm:pt modelId="{F553C8CF-6AA6-4C3B-B250-CF0472FC4B3E}" type="pres">
      <dgm:prSet presAssocID="{2FC9F83F-1180-4B9F-8D11-FF8D80BF3B18}" presName="horz2" presStyleCnt="0"/>
      <dgm:spPr/>
    </dgm:pt>
    <dgm:pt modelId="{C937BBF7-FBBF-4A8E-A1B4-6CB1EE0045FC}" type="pres">
      <dgm:prSet presAssocID="{2FC9F83F-1180-4B9F-8D11-FF8D80BF3B18}" presName="horzSpace2" presStyleCnt="0"/>
      <dgm:spPr/>
    </dgm:pt>
    <dgm:pt modelId="{A5AE8321-73E9-4286-9175-2EDADC356446}" type="pres">
      <dgm:prSet presAssocID="{2FC9F83F-1180-4B9F-8D11-FF8D80BF3B18}" presName="tx2" presStyleLbl="revTx" presStyleIdx="1" presStyleCnt="3"/>
      <dgm:spPr/>
    </dgm:pt>
    <dgm:pt modelId="{D3944BFF-9A04-4B45-90A9-733361F2B157}" type="pres">
      <dgm:prSet presAssocID="{2FC9F83F-1180-4B9F-8D11-FF8D80BF3B18}" presName="vert2" presStyleCnt="0"/>
      <dgm:spPr/>
    </dgm:pt>
    <dgm:pt modelId="{8C37184D-0F52-4470-BC06-2D69107C289A}" type="pres">
      <dgm:prSet presAssocID="{2FC9F83F-1180-4B9F-8D11-FF8D80BF3B18}" presName="thinLine2b" presStyleLbl="callout" presStyleIdx="0" presStyleCnt="2"/>
      <dgm:spPr/>
    </dgm:pt>
    <dgm:pt modelId="{978F5F3A-968B-47E0-BB74-CD8C411EC232}" type="pres">
      <dgm:prSet presAssocID="{2FC9F83F-1180-4B9F-8D11-FF8D80BF3B18}" presName="vertSpace2b" presStyleCnt="0"/>
      <dgm:spPr/>
    </dgm:pt>
    <dgm:pt modelId="{E2A10BC2-2EEF-4C68-B886-A05F3CA5962A}" type="pres">
      <dgm:prSet presAssocID="{BD386A77-5BF2-4BC5-95DE-D39ED2C92B78}" presName="horz2" presStyleCnt="0"/>
      <dgm:spPr/>
    </dgm:pt>
    <dgm:pt modelId="{4143F471-D4F4-4E5F-BF22-B279A3ABF612}" type="pres">
      <dgm:prSet presAssocID="{BD386A77-5BF2-4BC5-95DE-D39ED2C92B78}" presName="horzSpace2" presStyleCnt="0"/>
      <dgm:spPr/>
    </dgm:pt>
    <dgm:pt modelId="{85A8657F-6B76-4500-8DE9-3A94F2304B2B}" type="pres">
      <dgm:prSet presAssocID="{BD386A77-5BF2-4BC5-95DE-D39ED2C92B78}" presName="tx2" presStyleLbl="revTx" presStyleIdx="2" presStyleCnt="3"/>
      <dgm:spPr/>
    </dgm:pt>
    <dgm:pt modelId="{F024C6E0-30B6-4EAD-BD37-DCEE6FC79DCD}" type="pres">
      <dgm:prSet presAssocID="{BD386A77-5BF2-4BC5-95DE-D39ED2C92B78}" presName="vert2" presStyleCnt="0"/>
      <dgm:spPr/>
    </dgm:pt>
    <dgm:pt modelId="{82C2EB3A-A87A-4408-A69B-D48C34BE3E4E}" type="pres">
      <dgm:prSet presAssocID="{BD386A77-5BF2-4BC5-95DE-D39ED2C92B78}" presName="thinLine2b" presStyleLbl="callout" presStyleIdx="1" presStyleCnt="2"/>
      <dgm:spPr/>
    </dgm:pt>
    <dgm:pt modelId="{F4AFC518-69C7-41BD-86AE-8559B14A1F9C}" type="pres">
      <dgm:prSet presAssocID="{BD386A77-5BF2-4BC5-95DE-D39ED2C92B78}" presName="vertSpace2b" presStyleCnt="0"/>
      <dgm:spPr/>
    </dgm:pt>
  </dgm:ptLst>
  <dgm:cxnLst>
    <dgm:cxn modelId="{6B8C7435-A31E-44F3-AC4F-B55A330F215E}" type="presOf" srcId="{CE86D93E-64FD-4CB2-ADDD-C4DF2CCBC721}" destId="{B9739155-A6ED-4E7E-828F-E534B42BB4B8}" srcOrd="0" destOrd="0" presId="urn:microsoft.com/office/officeart/2008/layout/LinedList"/>
    <dgm:cxn modelId="{A76ADD49-F21A-4FE4-9A99-D06BDFEA07EE}" srcId="{DFBA24B6-23DF-450F-BA6C-034F78DB0C08}" destId="{2FC9F83F-1180-4B9F-8D11-FF8D80BF3B18}" srcOrd="0" destOrd="0" parTransId="{83427C03-D3BC-4CC9-93C8-8DE39F32343B}" sibTransId="{9E2ED7EE-A215-4F3F-A39F-2C399A67BDC6}"/>
    <dgm:cxn modelId="{CE9A8574-6812-46CB-A8E2-BD1BEBDF9C9D}" type="presOf" srcId="{2FC9F83F-1180-4B9F-8D11-FF8D80BF3B18}" destId="{A5AE8321-73E9-4286-9175-2EDADC356446}" srcOrd="0" destOrd="0" presId="urn:microsoft.com/office/officeart/2008/layout/LinedList"/>
    <dgm:cxn modelId="{D7A49A87-B280-49E4-B40B-7FFDCE4AD30F}" type="presOf" srcId="{BD386A77-5BF2-4BC5-95DE-D39ED2C92B78}" destId="{85A8657F-6B76-4500-8DE9-3A94F2304B2B}" srcOrd="0" destOrd="0" presId="urn:microsoft.com/office/officeart/2008/layout/LinedList"/>
    <dgm:cxn modelId="{3F88FF87-9043-403D-B1BD-E33D68676948}" type="presOf" srcId="{DFBA24B6-23DF-450F-BA6C-034F78DB0C08}" destId="{F378DD9D-D033-4B5B-B63B-C66B40B52738}" srcOrd="0" destOrd="0" presId="urn:microsoft.com/office/officeart/2008/layout/LinedList"/>
    <dgm:cxn modelId="{48C38AA2-4715-4851-BB29-C5105864ABF7}" srcId="{DFBA24B6-23DF-450F-BA6C-034F78DB0C08}" destId="{BD386A77-5BF2-4BC5-95DE-D39ED2C92B78}" srcOrd="1" destOrd="0" parTransId="{198FE7BE-A50A-4220-A60B-187A79E677E3}" sibTransId="{C957DF2C-70BB-4BDB-BE02-4986603AA377}"/>
    <dgm:cxn modelId="{231670AA-C3F9-4448-9B0C-733BA3471F25}" srcId="{CE86D93E-64FD-4CB2-ADDD-C4DF2CCBC721}" destId="{DFBA24B6-23DF-450F-BA6C-034F78DB0C08}" srcOrd="0" destOrd="0" parTransId="{6484C4F9-5B88-4FAF-8CA9-0C8BD7B4BAF1}" sibTransId="{A01E14CD-956D-464D-9BE6-3E5257E852BD}"/>
    <dgm:cxn modelId="{3020320C-CFE6-47F0-8530-88E3B48781A5}" type="presParOf" srcId="{B9739155-A6ED-4E7E-828F-E534B42BB4B8}" destId="{ADD29057-E86C-4EB1-ACBC-2B9D03758C02}" srcOrd="0" destOrd="0" presId="urn:microsoft.com/office/officeart/2008/layout/LinedList"/>
    <dgm:cxn modelId="{9705F1E7-2C40-4083-A8BE-8E3F02752FC0}" type="presParOf" srcId="{B9739155-A6ED-4E7E-828F-E534B42BB4B8}" destId="{2EEF89D7-D0D0-447E-A88D-6B726113D0AE}" srcOrd="1" destOrd="0" presId="urn:microsoft.com/office/officeart/2008/layout/LinedList"/>
    <dgm:cxn modelId="{A539BE4A-15D5-4E27-9E2B-8045C0B13684}" type="presParOf" srcId="{2EEF89D7-D0D0-447E-A88D-6B726113D0AE}" destId="{F378DD9D-D033-4B5B-B63B-C66B40B52738}" srcOrd="0" destOrd="0" presId="urn:microsoft.com/office/officeart/2008/layout/LinedList"/>
    <dgm:cxn modelId="{6050FFF9-225A-4190-9899-66C972F123BF}" type="presParOf" srcId="{2EEF89D7-D0D0-447E-A88D-6B726113D0AE}" destId="{845A8012-D3F9-4B50-AAE6-8288378531BD}" srcOrd="1" destOrd="0" presId="urn:microsoft.com/office/officeart/2008/layout/LinedList"/>
    <dgm:cxn modelId="{6DC4C0C8-F5A2-4170-A469-EB1F51DD2EB4}" type="presParOf" srcId="{845A8012-D3F9-4B50-AAE6-8288378531BD}" destId="{33B2BAD0-848C-4855-A34F-F44602053FDB}" srcOrd="0" destOrd="0" presId="urn:microsoft.com/office/officeart/2008/layout/LinedList"/>
    <dgm:cxn modelId="{EB3E49B0-DD6D-4CCE-ABB9-A2486A1D42E0}" type="presParOf" srcId="{845A8012-D3F9-4B50-AAE6-8288378531BD}" destId="{F553C8CF-6AA6-4C3B-B250-CF0472FC4B3E}" srcOrd="1" destOrd="0" presId="urn:microsoft.com/office/officeart/2008/layout/LinedList"/>
    <dgm:cxn modelId="{F8993CE5-0715-4545-90ED-9EA19DB3611C}" type="presParOf" srcId="{F553C8CF-6AA6-4C3B-B250-CF0472FC4B3E}" destId="{C937BBF7-FBBF-4A8E-A1B4-6CB1EE0045FC}" srcOrd="0" destOrd="0" presId="urn:microsoft.com/office/officeart/2008/layout/LinedList"/>
    <dgm:cxn modelId="{230D7012-C455-4FBD-9C50-D1EDA448CCD9}" type="presParOf" srcId="{F553C8CF-6AA6-4C3B-B250-CF0472FC4B3E}" destId="{A5AE8321-73E9-4286-9175-2EDADC356446}" srcOrd="1" destOrd="0" presId="urn:microsoft.com/office/officeart/2008/layout/LinedList"/>
    <dgm:cxn modelId="{4104538A-E347-4E12-82D9-8F0A6C410D06}" type="presParOf" srcId="{F553C8CF-6AA6-4C3B-B250-CF0472FC4B3E}" destId="{D3944BFF-9A04-4B45-90A9-733361F2B157}" srcOrd="2" destOrd="0" presId="urn:microsoft.com/office/officeart/2008/layout/LinedList"/>
    <dgm:cxn modelId="{B6CFCDDD-7E1A-42B6-8984-61E23257F92D}" type="presParOf" srcId="{845A8012-D3F9-4B50-AAE6-8288378531BD}" destId="{8C37184D-0F52-4470-BC06-2D69107C289A}" srcOrd="2" destOrd="0" presId="urn:microsoft.com/office/officeart/2008/layout/LinedList"/>
    <dgm:cxn modelId="{F9E3AC10-49AF-4F04-9CE7-E9D957FBD88C}" type="presParOf" srcId="{845A8012-D3F9-4B50-AAE6-8288378531BD}" destId="{978F5F3A-968B-47E0-BB74-CD8C411EC232}" srcOrd="3" destOrd="0" presId="urn:microsoft.com/office/officeart/2008/layout/LinedList"/>
    <dgm:cxn modelId="{DF263158-BAC8-41E5-9F3D-5950B96D0C74}" type="presParOf" srcId="{845A8012-D3F9-4B50-AAE6-8288378531BD}" destId="{E2A10BC2-2EEF-4C68-B886-A05F3CA5962A}" srcOrd="4" destOrd="0" presId="urn:microsoft.com/office/officeart/2008/layout/LinedList"/>
    <dgm:cxn modelId="{D3E79A75-3B6D-4D2D-8748-63CCFA0C8C64}" type="presParOf" srcId="{E2A10BC2-2EEF-4C68-B886-A05F3CA5962A}" destId="{4143F471-D4F4-4E5F-BF22-B279A3ABF612}" srcOrd="0" destOrd="0" presId="urn:microsoft.com/office/officeart/2008/layout/LinedList"/>
    <dgm:cxn modelId="{FDB8AD54-C378-4EC8-B230-E8B4D5A211FB}" type="presParOf" srcId="{E2A10BC2-2EEF-4C68-B886-A05F3CA5962A}" destId="{85A8657F-6B76-4500-8DE9-3A94F2304B2B}" srcOrd="1" destOrd="0" presId="urn:microsoft.com/office/officeart/2008/layout/LinedList"/>
    <dgm:cxn modelId="{483227EF-D96A-48EF-A88E-F71C42951E46}" type="presParOf" srcId="{E2A10BC2-2EEF-4C68-B886-A05F3CA5962A}" destId="{F024C6E0-30B6-4EAD-BD37-DCEE6FC79DCD}" srcOrd="2" destOrd="0" presId="urn:microsoft.com/office/officeart/2008/layout/LinedList"/>
    <dgm:cxn modelId="{9F38BF1E-875E-41D4-898D-2663C66EE859}" type="presParOf" srcId="{845A8012-D3F9-4B50-AAE6-8288378531BD}" destId="{82C2EB3A-A87A-4408-A69B-D48C34BE3E4E}" srcOrd="5" destOrd="0" presId="urn:microsoft.com/office/officeart/2008/layout/LinedList"/>
    <dgm:cxn modelId="{09E56D08-554F-4EDC-87BE-3CD19D2D9DE9}" type="presParOf" srcId="{845A8012-D3F9-4B50-AAE6-8288378531BD}" destId="{F4AFC518-69C7-41BD-86AE-8559B14A1F9C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E75693-63DD-484B-8876-C78E9615FEA0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90CFB18-0898-4E5F-A27D-2DF7E6551F6A}">
      <dgm:prSet phldrT="[Texte]"/>
      <dgm:spPr/>
      <dgm:t>
        <a:bodyPr/>
        <a:lstStyle/>
        <a:p>
          <a:r>
            <a:rPr lang="fr-FR" dirty="0"/>
            <a:t>Stratégie de services</a:t>
          </a:r>
        </a:p>
      </dgm:t>
    </dgm:pt>
    <dgm:pt modelId="{C1C6F9C1-03F5-4919-912C-42FCBBFD2E83}" type="parTrans" cxnId="{0BC2F3C3-E040-4241-86C4-F8593B7739C6}">
      <dgm:prSet/>
      <dgm:spPr/>
      <dgm:t>
        <a:bodyPr/>
        <a:lstStyle/>
        <a:p>
          <a:endParaRPr lang="fr-FR"/>
        </a:p>
      </dgm:t>
    </dgm:pt>
    <dgm:pt modelId="{FA668979-3F28-487E-95F8-A2620E36DA38}" type="sibTrans" cxnId="{0BC2F3C3-E040-4241-86C4-F8593B7739C6}">
      <dgm:prSet/>
      <dgm:spPr/>
      <dgm:t>
        <a:bodyPr/>
        <a:lstStyle/>
        <a:p>
          <a:endParaRPr lang="fr-FR"/>
        </a:p>
      </dgm:t>
    </dgm:pt>
    <dgm:pt modelId="{826434B6-94E6-4D28-A9C3-27282E167282}">
      <dgm:prSet phldrT="[Texte]"/>
      <dgm:spPr/>
      <dgm:t>
        <a:bodyPr/>
        <a:lstStyle/>
        <a:p>
          <a:r>
            <a:rPr lang="fr-FR" dirty="0"/>
            <a:t>Conception de services</a:t>
          </a:r>
        </a:p>
      </dgm:t>
    </dgm:pt>
    <dgm:pt modelId="{940A624C-4706-4583-BE3C-078E7B0C4E71}" type="parTrans" cxnId="{BFD677FA-585A-49F5-BF86-1DB44666D17C}">
      <dgm:prSet/>
      <dgm:spPr/>
      <dgm:t>
        <a:bodyPr/>
        <a:lstStyle/>
        <a:p>
          <a:endParaRPr lang="fr-FR"/>
        </a:p>
      </dgm:t>
    </dgm:pt>
    <dgm:pt modelId="{23AD8A69-11E7-4C00-BC54-FF1DFD6B1291}" type="sibTrans" cxnId="{BFD677FA-585A-49F5-BF86-1DB44666D17C}">
      <dgm:prSet/>
      <dgm:spPr/>
      <dgm:t>
        <a:bodyPr/>
        <a:lstStyle/>
        <a:p>
          <a:endParaRPr lang="fr-FR"/>
        </a:p>
      </dgm:t>
    </dgm:pt>
    <dgm:pt modelId="{A5952EC7-27CA-4D1A-AC8E-F223DC3814F4}">
      <dgm:prSet phldrT="[Texte]"/>
      <dgm:spPr/>
      <dgm:t>
        <a:bodyPr/>
        <a:lstStyle/>
        <a:p>
          <a:r>
            <a:rPr lang="fr-FR" dirty="0"/>
            <a:t>Transition de services</a:t>
          </a:r>
        </a:p>
      </dgm:t>
    </dgm:pt>
    <dgm:pt modelId="{56DD59B1-9DCF-4860-987D-B83671118DA0}" type="parTrans" cxnId="{5BF466E5-CD03-42AB-8E87-BCECC3BDBC2C}">
      <dgm:prSet/>
      <dgm:spPr/>
      <dgm:t>
        <a:bodyPr/>
        <a:lstStyle/>
        <a:p>
          <a:endParaRPr lang="fr-FR"/>
        </a:p>
      </dgm:t>
    </dgm:pt>
    <dgm:pt modelId="{2A8801A8-4F81-4F17-B986-F1041BF1D428}" type="sibTrans" cxnId="{5BF466E5-CD03-42AB-8E87-BCECC3BDBC2C}">
      <dgm:prSet/>
      <dgm:spPr/>
      <dgm:t>
        <a:bodyPr/>
        <a:lstStyle/>
        <a:p>
          <a:endParaRPr lang="fr-FR"/>
        </a:p>
      </dgm:t>
    </dgm:pt>
    <dgm:pt modelId="{43A1F48D-42F6-404D-B00E-80961D95B03B}">
      <dgm:prSet/>
      <dgm:spPr/>
      <dgm:t>
        <a:bodyPr/>
        <a:lstStyle/>
        <a:p>
          <a:r>
            <a:rPr lang="fr-FR" dirty="0"/>
            <a:t>Exploitation de services</a:t>
          </a:r>
        </a:p>
      </dgm:t>
    </dgm:pt>
    <dgm:pt modelId="{CD17243E-FEF1-41B3-BAFB-61A4012B3094}" type="parTrans" cxnId="{DE4F99D8-FDAE-4D56-A6D7-301DD3702115}">
      <dgm:prSet/>
      <dgm:spPr/>
      <dgm:t>
        <a:bodyPr/>
        <a:lstStyle/>
        <a:p>
          <a:endParaRPr lang="fr-FR"/>
        </a:p>
      </dgm:t>
    </dgm:pt>
    <dgm:pt modelId="{4C2711E9-3616-4649-9102-A5AC0AD8970A}" type="sibTrans" cxnId="{DE4F99D8-FDAE-4D56-A6D7-301DD3702115}">
      <dgm:prSet/>
      <dgm:spPr/>
      <dgm:t>
        <a:bodyPr/>
        <a:lstStyle/>
        <a:p>
          <a:endParaRPr lang="fr-FR"/>
        </a:p>
      </dgm:t>
    </dgm:pt>
    <dgm:pt modelId="{60AED0EC-F01E-4505-9D68-DEE947BC5E7B}">
      <dgm:prSet/>
      <dgm:spPr/>
      <dgm:t>
        <a:bodyPr/>
        <a:lstStyle/>
        <a:p>
          <a:r>
            <a:rPr lang="fr-FR" dirty="0"/>
            <a:t>Amélioration continue</a:t>
          </a:r>
        </a:p>
      </dgm:t>
    </dgm:pt>
    <dgm:pt modelId="{4FAB24C1-CA35-46A9-B5A5-C9C1967C2E32}" type="parTrans" cxnId="{F5AB1A61-AE9B-474F-8683-6C5BF0A98E35}">
      <dgm:prSet/>
      <dgm:spPr/>
      <dgm:t>
        <a:bodyPr/>
        <a:lstStyle/>
        <a:p>
          <a:endParaRPr lang="fr-FR"/>
        </a:p>
      </dgm:t>
    </dgm:pt>
    <dgm:pt modelId="{631CF3E5-4AC8-4082-8720-C886A95C8BFF}" type="sibTrans" cxnId="{F5AB1A61-AE9B-474F-8683-6C5BF0A98E35}">
      <dgm:prSet/>
      <dgm:spPr/>
      <dgm:t>
        <a:bodyPr/>
        <a:lstStyle/>
        <a:p>
          <a:endParaRPr lang="fr-FR"/>
        </a:p>
      </dgm:t>
    </dgm:pt>
    <dgm:pt modelId="{6DC1500E-03CD-4E75-82B6-7E03E1A9C57D}" type="pres">
      <dgm:prSet presAssocID="{83E75693-63DD-484B-8876-C78E9615FEA0}" presName="Name0" presStyleCnt="0">
        <dgm:presLayoutVars>
          <dgm:dir/>
          <dgm:animLvl val="lvl"/>
          <dgm:resizeHandles val="exact"/>
        </dgm:presLayoutVars>
      </dgm:prSet>
      <dgm:spPr/>
    </dgm:pt>
    <dgm:pt modelId="{2479F6EB-F5D9-40F9-B5C9-8FE262C3B123}" type="pres">
      <dgm:prSet presAssocID="{390CFB18-0898-4E5F-A27D-2DF7E6551F6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1B13F7A-7C19-4416-8E1C-36D6BF14DF71}" type="pres">
      <dgm:prSet presAssocID="{FA668979-3F28-487E-95F8-A2620E36DA38}" presName="parTxOnlySpace" presStyleCnt="0"/>
      <dgm:spPr/>
    </dgm:pt>
    <dgm:pt modelId="{E9CF5EBC-4105-4295-8003-7F1025395598}" type="pres">
      <dgm:prSet presAssocID="{826434B6-94E6-4D28-A9C3-27282E16728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3426B7C-983A-480A-B310-E3339522CF20}" type="pres">
      <dgm:prSet presAssocID="{23AD8A69-11E7-4C00-BC54-FF1DFD6B1291}" presName="parTxOnlySpace" presStyleCnt="0"/>
      <dgm:spPr/>
    </dgm:pt>
    <dgm:pt modelId="{835D2C5E-6A8E-4958-9510-5CAD3094C587}" type="pres">
      <dgm:prSet presAssocID="{A5952EC7-27CA-4D1A-AC8E-F223DC3814F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64DAFF8-D483-40BB-80ED-9CC8BE7F2469}" type="pres">
      <dgm:prSet presAssocID="{2A8801A8-4F81-4F17-B986-F1041BF1D428}" presName="parTxOnlySpace" presStyleCnt="0"/>
      <dgm:spPr/>
    </dgm:pt>
    <dgm:pt modelId="{37B4F2AC-E413-4AD4-AB25-ED0BFBB5E9EC}" type="pres">
      <dgm:prSet presAssocID="{43A1F48D-42F6-404D-B00E-80961D95B03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BAC4F15-7FAC-422B-9A92-2D35FC82E6DA}" type="pres">
      <dgm:prSet presAssocID="{4C2711E9-3616-4649-9102-A5AC0AD8970A}" presName="parTxOnlySpace" presStyleCnt="0"/>
      <dgm:spPr/>
    </dgm:pt>
    <dgm:pt modelId="{BBBF5368-7ED5-412E-8125-FC7BA2DA10AF}" type="pres">
      <dgm:prSet presAssocID="{60AED0EC-F01E-4505-9D68-DEE947BC5E7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B80FA00-932C-4351-BCEE-3D1A08F6C09A}" type="presOf" srcId="{83E75693-63DD-484B-8876-C78E9615FEA0}" destId="{6DC1500E-03CD-4E75-82B6-7E03E1A9C57D}" srcOrd="0" destOrd="0" presId="urn:microsoft.com/office/officeart/2005/8/layout/chevron1"/>
    <dgm:cxn modelId="{5C4B751C-96A2-4FC0-B884-B2797107D363}" type="presOf" srcId="{43A1F48D-42F6-404D-B00E-80961D95B03B}" destId="{37B4F2AC-E413-4AD4-AB25-ED0BFBB5E9EC}" srcOrd="0" destOrd="0" presId="urn:microsoft.com/office/officeart/2005/8/layout/chevron1"/>
    <dgm:cxn modelId="{F5AB1A61-AE9B-474F-8683-6C5BF0A98E35}" srcId="{83E75693-63DD-484B-8876-C78E9615FEA0}" destId="{60AED0EC-F01E-4505-9D68-DEE947BC5E7B}" srcOrd="4" destOrd="0" parTransId="{4FAB24C1-CA35-46A9-B5A5-C9C1967C2E32}" sibTransId="{631CF3E5-4AC8-4082-8720-C886A95C8BFF}"/>
    <dgm:cxn modelId="{022D756D-3BF6-4CC6-B588-DC817CF0D3CF}" type="presOf" srcId="{60AED0EC-F01E-4505-9D68-DEE947BC5E7B}" destId="{BBBF5368-7ED5-412E-8125-FC7BA2DA10AF}" srcOrd="0" destOrd="0" presId="urn:microsoft.com/office/officeart/2005/8/layout/chevron1"/>
    <dgm:cxn modelId="{F62F915A-5364-4E8E-B507-DA7BDC7B682D}" type="presOf" srcId="{390CFB18-0898-4E5F-A27D-2DF7E6551F6A}" destId="{2479F6EB-F5D9-40F9-B5C9-8FE262C3B123}" srcOrd="0" destOrd="0" presId="urn:microsoft.com/office/officeart/2005/8/layout/chevron1"/>
    <dgm:cxn modelId="{11EA94BE-0254-4B20-BF25-B6C6AFC8E01C}" type="presOf" srcId="{826434B6-94E6-4D28-A9C3-27282E167282}" destId="{E9CF5EBC-4105-4295-8003-7F1025395598}" srcOrd="0" destOrd="0" presId="urn:microsoft.com/office/officeart/2005/8/layout/chevron1"/>
    <dgm:cxn modelId="{0BC2F3C3-E040-4241-86C4-F8593B7739C6}" srcId="{83E75693-63DD-484B-8876-C78E9615FEA0}" destId="{390CFB18-0898-4E5F-A27D-2DF7E6551F6A}" srcOrd="0" destOrd="0" parTransId="{C1C6F9C1-03F5-4919-912C-42FCBBFD2E83}" sibTransId="{FA668979-3F28-487E-95F8-A2620E36DA38}"/>
    <dgm:cxn modelId="{DE4F99D8-FDAE-4D56-A6D7-301DD3702115}" srcId="{83E75693-63DD-484B-8876-C78E9615FEA0}" destId="{43A1F48D-42F6-404D-B00E-80961D95B03B}" srcOrd="3" destOrd="0" parTransId="{CD17243E-FEF1-41B3-BAFB-61A4012B3094}" sibTransId="{4C2711E9-3616-4649-9102-A5AC0AD8970A}"/>
    <dgm:cxn modelId="{5BF466E5-CD03-42AB-8E87-BCECC3BDBC2C}" srcId="{83E75693-63DD-484B-8876-C78E9615FEA0}" destId="{A5952EC7-27CA-4D1A-AC8E-F223DC3814F4}" srcOrd="2" destOrd="0" parTransId="{56DD59B1-9DCF-4860-987D-B83671118DA0}" sibTransId="{2A8801A8-4F81-4F17-B986-F1041BF1D428}"/>
    <dgm:cxn modelId="{D2F311EF-3471-4CD6-A2CE-FCB431157D1C}" type="presOf" srcId="{A5952EC7-27CA-4D1A-AC8E-F223DC3814F4}" destId="{835D2C5E-6A8E-4958-9510-5CAD3094C587}" srcOrd="0" destOrd="0" presId="urn:microsoft.com/office/officeart/2005/8/layout/chevron1"/>
    <dgm:cxn modelId="{BFD677FA-585A-49F5-BF86-1DB44666D17C}" srcId="{83E75693-63DD-484B-8876-C78E9615FEA0}" destId="{826434B6-94E6-4D28-A9C3-27282E167282}" srcOrd="1" destOrd="0" parTransId="{940A624C-4706-4583-BE3C-078E7B0C4E71}" sibTransId="{23AD8A69-11E7-4C00-BC54-FF1DFD6B1291}"/>
    <dgm:cxn modelId="{30B50CBA-56D4-4850-A723-3706A330F51B}" type="presParOf" srcId="{6DC1500E-03CD-4E75-82B6-7E03E1A9C57D}" destId="{2479F6EB-F5D9-40F9-B5C9-8FE262C3B123}" srcOrd="0" destOrd="0" presId="urn:microsoft.com/office/officeart/2005/8/layout/chevron1"/>
    <dgm:cxn modelId="{CA9243EE-ACA6-48A6-A2BC-ECB8D3208C6C}" type="presParOf" srcId="{6DC1500E-03CD-4E75-82B6-7E03E1A9C57D}" destId="{71B13F7A-7C19-4416-8E1C-36D6BF14DF71}" srcOrd="1" destOrd="0" presId="urn:microsoft.com/office/officeart/2005/8/layout/chevron1"/>
    <dgm:cxn modelId="{0EF50FFA-D05D-4A61-B101-28F8FACD4A6D}" type="presParOf" srcId="{6DC1500E-03CD-4E75-82B6-7E03E1A9C57D}" destId="{E9CF5EBC-4105-4295-8003-7F1025395598}" srcOrd="2" destOrd="0" presId="urn:microsoft.com/office/officeart/2005/8/layout/chevron1"/>
    <dgm:cxn modelId="{B9CB9102-CDAC-49E8-9167-233D36C3BBC0}" type="presParOf" srcId="{6DC1500E-03CD-4E75-82B6-7E03E1A9C57D}" destId="{C3426B7C-983A-480A-B310-E3339522CF20}" srcOrd="3" destOrd="0" presId="urn:microsoft.com/office/officeart/2005/8/layout/chevron1"/>
    <dgm:cxn modelId="{01D11FAC-B8B8-4BD5-AC69-D59C4CF3B85D}" type="presParOf" srcId="{6DC1500E-03CD-4E75-82B6-7E03E1A9C57D}" destId="{835D2C5E-6A8E-4958-9510-5CAD3094C587}" srcOrd="4" destOrd="0" presId="urn:microsoft.com/office/officeart/2005/8/layout/chevron1"/>
    <dgm:cxn modelId="{A90AC1F7-26A9-4135-BFD6-C3A248406EFC}" type="presParOf" srcId="{6DC1500E-03CD-4E75-82B6-7E03E1A9C57D}" destId="{964DAFF8-D483-40BB-80ED-9CC8BE7F2469}" srcOrd="5" destOrd="0" presId="urn:microsoft.com/office/officeart/2005/8/layout/chevron1"/>
    <dgm:cxn modelId="{CAA8A65E-4906-417A-A452-8404B434B27A}" type="presParOf" srcId="{6DC1500E-03CD-4E75-82B6-7E03E1A9C57D}" destId="{37B4F2AC-E413-4AD4-AB25-ED0BFBB5E9EC}" srcOrd="6" destOrd="0" presId="urn:microsoft.com/office/officeart/2005/8/layout/chevron1"/>
    <dgm:cxn modelId="{2D415AE7-9E06-460D-BAED-9BC9CBF3AA58}" type="presParOf" srcId="{6DC1500E-03CD-4E75-82B6-7E03E1A9C57D}" destId="{5BAC4F15-7FAC-422B-9A92-2D35FC82E6DA}" srcOrd="7" destOrd="0" presId="urn:microsoft.com/office/officeart/2005/8/layout/chevron1"/>
    <dgm:cxn modelId="{769E731B-A523-4872-A801-FD7BF4D4E6E4}" type="presParOf" srcId="{6DC1500E-03CD-4E75-82B6-7E03E1A9C57D}" destId="{BBBF5368-7ED5-412E-8125-FC7BA2DA10A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161EBE-9A16-4A42-A7BE-B3F56192687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E809D99-9281-446F-9FB9-4A419277BD17}">
      <dgm:prSet phldrT="[Texte]"/>
      <dgm:spPr/>
      <dgm:t>
        <a:bodyPr/>
        <a:lstStyle/>
        <a:p>
          <a:r>
            <a:rPr lang="fr-FR" dirty="0"/>
            <a:t>Transition</a:t>
          </a:r>
        </a:p>
      </dgm:t>
    </dgm:pt>
    <dgm:pt modelId="{4F57481B-F1AE-44D6-BE3E-8B9817C05B9E}" type="parTrans" cxnId="{1A843371-793E-4DCB-9B58-D0654E86B783}">
      <dgm:prSet/>
      <dgm:spPr/>
      <dgm:t>
        <a:bodyPr/>
        <a:lstStyle/>
        <a:p>
          <a:endParaRPr lang="fr-FR"/>
        </a:p>
      </dgm:t>
    </dgm:pt>
    <dgm:pt modelId="{CEA10466-89C5-4490-885E-71AD3362DB1B}" type="sibTrans" cxnId="{1A843371-793E-4DCB-9B58-D0654E86B783}">
      <dgm:prSet/>
      <dgm:spPr/>
      <dgm:t>
        <a:bodyPr/>
        <a:lstStyle/>
        <a:p>
          <a:endParaRPr lang="fr-FR"/>
        </a:p>
      </dgm:t>
    </dgm:pt>
    <dgm:pt modelId="{DEB49042-20E4-4F09-B6CF-BFA4FDFF4D7F}">
      <dgm:prSet phldrT="[Texte]"/>
      <dgm:spPr/>
      <dgm:t>
        <a:bodyPr/>
        <a:lstStyle/>
        <a:p>
          <a:r>
            <a:rPr lang="fr-FR" dirty="0"/>
            <a:t>Modernisation</a:t>
          </a:r>
        </a:p>
      </dgm:t>
    </dgm:pt>
    <dgm:pt modelId="{52CD9564-AD18-421A-986F-DD7BF29D5344}" type="parTrans" cxnId="{470DAD70-CD91-40C6-8A0C-6DF8A2016BE9}">
      <dgm:prSet/>
      <dgm:spPr/>
      <dgm:t>
        <a:bodyPr/>
        <a:lstStyle/>
        <a:p>
          <a:endParaRPr lang="fr-FR"/>
        </a:p>
      </dgm:t>
    </dgm:pt>
    <dgm:pt modelId="{F2B6EB50-8948-4F1D-943A-4EAE1932CC2E}" type="sibTrans" cxnId="{470DAD70-CD91-40C6-8A0C-6DF8A2016BE9}">
      <dgm:prSet/>
      <dgm:spPr/>
      <dgm:t>
        <a:bodyPr/>
        <a:lstStyle/>
        <a:p>
          <a:endParaRPr lang="fr-FR"/>
        </a:p>
      </dgm:t>
    </dgm:pt>
    <dgm:pt modelId="{91144C21-C422-42B6-8860-054B3074AE0F}">
      <dgm:prSet phldrT="[Texte]"/>
      <dgm:spPr/>
      <dgm:t>
        <a:bodyPr/>
        <a:lstStyle/>
        <a:p>
          <a:r>
            <a:rPr lang="fr-FR" dirty="0"/>
            <a:t>Formation</a:t>
          </a:r>
        </a:p>
      </dgm:t>
    </dgm:pt>
    <dgm:pt modelId="{BED179D0-A055-49A2-9F54-40C0E22E0349}" type="parTrans" cxnId="{3AB19EAC-2E7F-44E5-A6A4-04BEB0C68038}">
      <dgm:prSet/>
      <dgm:spPr/>
      <dgm:t>
        <a:bodyPr/>
        <a:lstStyle/>
        <a:p>
          <a:endParaRPr lang="fr-FR"/>
        </a:p>
      </dgm:t>
    </dgm:pt>
    <dgm:pt modelId="{0335EAFE-C3A4-47C9-AAC7-2C69FFA8B69C}" type="sibTrans" cxnId="{3AB19EAC-2E7F-44E5-A6A4-04BEB0C68038}">
      <dgm:prSet/>
      <dgm:spPr/>
      <dgm:t>
        <a:bodyPr/>
        <a:lstStyle/>
        <a:p>
          <a:endParaRPr lang="fr-FR"/>
        </a:p>
      </dgm:t>
    </dgm:pt>
    <dgm:pt modelId="{200EB76B-0FF0-41A5-829A-87D15DDAA345}">
      <dgm:prSet phldrT="[Texte]"/>
      <dgm:spPr/>
      <dgm:t>
        <a:bodyPr/>
        <a:lstStyle/>
        <a:p>
          <a:r>
            <a:rPr lang="fr-FR" dirty="0"/>
            <a:t>Exploitation</a:t>
          </a:r>
        </a:p>
      </dgm:t>
    </dgm:pt>
    <dgm:pt modelId="{F7E8AC73-172B-4CD4-BB04-4DDD458E3ECA}" type="parTrans" cxnId="{DFE1B7E8-B26F-4265-A3B9-41645148895C}">
      <dgm:prSet/>
      <dgm:spPr/>
      <dgm:t>
        <a:bodyPr/>
        <a:lstStyle/>
        <a:p>
          <a:endParaRPr lang="fr-FR"/>
        </a:p>
      </dgm:t>
    </dgm:pt>
    <dgm:pt modelId="{2F62F899-4D24-4D60-AE1E-DBF557E8FC33}" type="sibTrans" cxnId="{DFE1B7E8-B26F-4265-A3B9-41645148895C}">
      <dgm:prSet/>
      <dgm:spPr/>
      <dgm:t>
        <a:bodyPr/>
        <a:lstStyle/>
        <a:p>
          <a:endParaRPr lang="fr-FR"/>
        </a:p>
      </dgm:t>
    </dgm:pt>
    <dgm:pt modelId="{44E7811C-F622-4C55-97E4-95A90F0FF9C3}">
      <dgm:prSet phldrT="[Texte]"/>
      <dgm:spPr/>
      <dgm:t>
        <a:bodyPr/>
        <a:lstStyle/>
        <a:p>
          <a:r>
            <a:rPr lang="fr-FR" dirty="0"/>
            <a:t>Gestion des incidents</a:t>
          </a:r>
        </a:p>
      </dgm:t>
    </dgm:pt>
    <dgm:pt modelId="{072C6C62-EA75-4B16-BBC7-FA4A67BEC373}" type="parTrans" cxnId="{7FF8060D-C230-445A-B787-CEBFC7774572}">
      <dgm:prSet/>
      <dgm:spPr/>
      <dgm:t>
        <a:bodyPr/>
        <a:lstStyle/>
        <a:p>
          <a:endParaRPr lang="fr-FR"/>
        </a:p>
      </dgm:t>
    </dgm:pt>
    <dgm:pt modelId="{C1418AB4-7E64-4BCE-8ABC-D984933C614C}" type="sibTrans" cxnId="{7FF8060D-C230-445A-B787-CEBFC7774572}">
      <dgm:prSet/>
      <dgm:spPr/>
      <dgm:t>
        <a:bodyPr/>
        <a:lstStyle/>
        <a:p>
          <a:endParaRPr lang="fr-FR"/>
        </a:p>
      </dgm:t>
    </dgm:pt>
    <dgm:pt modelId="{F3577259-2209-406F-9102-74446BFAA264}">
      <dgm:prSet phldrT="[Texte]"/>
      <dgm:spPr/>
      <dgm:t>
        <a:bodyPr/>
        <a:lstStyle/>
        <a:p>
          <a:r>
            <a:rPr lang="fr-FR" dirty="0"/>
            <a:t>Maintenance</a:t>
          </a:r>
        </a:p>
      </dgm:t>
    </dgm:pt>
    <dgm:pt modelId="{8D660D4B-A0D4-47EA-BC2D-F8E5C0216DBE}" type="parTrans" cxnId="{EF92EA9B-18BE-4118-B7A8-86694588B503}">
      <dgm:prSet/>
      <dgm:spPr/>
      <dgm:t>
        <a:bodyPr/>
        <a:lstStyle/>
        <a:p>
          <a:endParaRPr lang="fr-FR"/>
        </a:p>
      </dgm:t>
    </dgm:pt>
    <dgm:pt modelId="{6401301D-B12C-409F-A4E2-84F905B577EA}" type="sibTrans" cxnId="{EF92EA9B-18BE-4118-B7A8-86694588B503}">
      <dgm:prSet/>
      <dgm:spPr/>
      <dgm:t>
        <a:bodyPr/>
        <a:lstStyle/>
        <a:p>
          <a:endParaRPr lang="fr-FR"/>
        </a:p>
      </dgm:t>
    </dgm:pt>
    <dgm:pt modelId="{5C43090E-E630-4543-8673-4B4A2D7428A9}">
      <dgm:prSet phldrT="[Texte]"/>
      <dgm:spPr/>
      <dgm:t>
        <a:bodyPr/>
        <a:lstStyle/>
        <a:p>
          <a:r>
            <a:rPr lang="fr-FR" dirty="0"/>
            <a:t>Amélioration continue</a:t>
          </a:r>
        </a:p>
      </dgm:t>
    </dgm:pt>
    <dgm:pt modelId="{7AF3A57C-3EFD-438D-B8D8-69710F80FBAD}" type="parTrans" cxnId="{2F15829A-CFF8-4945-8B92-599C80AD8DDE}">
      <dgm:prSet/>
      <dgm:spPr/>
      <dgm:t>
        <a:bodyPr/>
        <a:lstStyle/>
        <a:p>
          <a:endParaRPr lang="fr-FR"/>
        </a:p>
      </dgm:t>
    </dgm:pt>
    <dgm:pt modelId="{F7471391-3882-45D1-8E77-1DFB35D19C3B}" type="sibTrans" cxnId="{2F15829A-CFF8-4945-8B92-599C80AD8DDE}">
      <dgm:prSet/>
      <dgm:spPr/>
      <dgm:t>
        <a:bodyPr/>
        <a:lstStyle/>
        <a:p>
          <a:endParaRPr lang="fr-FR"/>
        </a:p>
      </dgm:t>
    </dgm:pt>
    <dgm:pt modelId="{B82CE200-0129-4A87-992F-FA5E977C9381}">
      <dgm:prSet phldrT="[Texte]"/>
      <dgm:spPr/>
      <dgm:t>
        <a:bodyPr/>
        <a:lstStyle/>
        <a:p>
          <a:r>
            <a:rPr lang="fr-FR" dirty="0"/>
            <a:t>Gestion de projet, conseils</a:t>
          </a:r>
        </a:p>
      </dgm:t>
    </dgm:pt>
    <dgm:pt modelId="{C81DDF3A-169F-4AB9-9EE2-145DE3D4E06E}" type="parTrans" cxnId="{04542F92-F19D-4271-9174-FA59CE73D5BE}">
      <dgm:prSet/>
      <dgm:spPr/>
      <dgm:t>
        <a:bodyPr/>
        <a:lstStyle/>
        <a:p>
          <a:endParaRPr lang="fr-FR"/>
        </a:p>
      </dgm:t>
    </dgm:pt>
    <dgm:pt modelId="{74D5EA7A-8ADA-48B9-8478-CECE88D65D78}" type="sibTrans" cxnId="{04542F92-F19D-4271-9174-FA59CE73D5BE}">
      <dgm:prSet/>
      <dgm:spPr/>
      <dgm:t>
        <a:bodyPr/>
        <a:lstStyle/>
        <a:p>
          <a:endParaRPr lang="fr-FR"/>
        </a:p>
      </dgm:t>
    </dgm:pt>
    <dgm:pt modelId="{472C4CD4-9E84-401D-92B1-1F16B838F7D4}">
      <dgm:prSet phldrT="[Texte]"/>
      <dgm:spPr/>
      <dgm:t>
        <a:bodyPr/>
        <a:lstStyle/>
        <a:p>
          <a:r>
            <a:rPr lang="fr-FR" dirty="0"/>
            <a:t>Démarche qualité</a:t>
          </a:r>
        </a:p>
      </dgm:t>
    </dgm:pt>
    <dgm:pt modelId="{4D7F014E-8CDC-4A80-934D-C3D6FB3E4238}" type="parTrans" cxnId="{FD0C498E-69B4-40E3-97AC-3361063C5487}">
      <dgm:prSet/>
      <dgm:spPr/>
      <dgm:t>
        <a:bodyPr/>
        <a:lstStyle/>
        <a:p>
          <a:endParaRPr lang="fr-FR"/>
        </a:p>
      </dgm:t>
    </dgm:pt>
    <dgm:pt modelId="{372F513E-1B00-4B77-B72C-BCAC369E1ADF}" type="sibTrans" cxnId="{FD0C498E-69B4-40E3-97AC-3361063C5487}">
      <dgm:prSet/>
      <dgm:spPr/>
      <dgm:t>
        <a:bodyPr/>
        <a:lstStyle/>
        <a:p>
          <a:endParaRPr lang="fr-FR"/>
        </a:p>
      </dgm:t>
    </dgm:pt>
    <dgm:pt modelId="{924F0F76-F784-4EB0-821B-BB66DA223009}" type="pres">
      <dgm:prSet presAssocID="{B9161EBE-9A16-4A42-A7BE-B3F561926872}" presName="linearFlow" presStyleCnt="0">
        <dgm:presLayoutVars>
          <dgm:dir/>
          <dgm:animLvl val="lvl"/>
          <dgm:resizeHandles val="exact"/>
        </dgm:presLayoutVars>
      </dgm:prSet>
      <dgm:spPr/>
    </dgm:pt>
    <dgm:pt modelId="{8DC24FDA-A040-4BAF-8823-2D46D19485A5}" type="pres">
      <dgm:prSet presAssocID="{8E809D99-9281-446F-9FB9-4A419277BD17}" presName="composite" presStyleCnt="0"/>
      <dgm:spPr/>
    </dgm:pt>
    <dgm:pt modelId="{3FF7FCA7-4774-4C8B-BEBE-59BB867ED712}" type="pres">
      <dgm:prSet presAssocID="{8E809D99-9281-446F-9FB9-4A419277BD1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1E85241-B16F-4905-9AA1-738328F7F354}" type="pres">
      <dgm:prSet presAssocID="{8E809D99-9281-446F-9FB9-4A419277BD17}" presName="descendantText" presStyleLbl="alignAcc1" presStyleIdx="0" presStyleCnt="3">
        <dgm:presLayoutVars>
          <dgm:bulletEnabled val="1"/>
        </dgm:presLayoutVars>
      </dgm:prSet>
      <dgm:spPr/>
    </dgm:pt>
    <dgm:pt modelId="{03175B51-9C4D-4539-B659-24F6F8A08332}" type="pres">
      <dgm:prSet presAssocID="{CEA10466-89C5-4490-885E-71AD3362DB1B}" presName="sp" presStyleCnt="0"/>
      <dgm:spPr/>
    </dgm:pt>
    <dgm:pt modelId="{F6243EFE-4410-4B4E-A4FE-D0FB67AACCC3}" type="pres">
      <dgm:prSet presAssocID="{200EB76B-0FF0-41A5-829A-87D15DDAA345}" presName="composite" presStyleCnt="0"/>
      <dgm:spPr/>
    </dgm:pt>
    <dgm:pt modelId="{A7FDB856-D63B-4E2F-99AA-3FF71889E1FF}" type="pres">
      <dgm:prSet presAssocID="{200EB76B-0FF0-41A5-829A-87D15DDAA34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0B601CD-2856-43C4-86BF-7F99D3401B69}" type="pres">
      <dgm:prSet presAssocID="{200EB76B-0FF0-41A5-829A-87D15DDAA345}" presName="descendantText" presStyleLbl="alignAcc1" presStyleIdx="1" presStyleCnt="3">
        <dgm:presLayoutVars>
          <dgm:bulletEnabled val="1"/>
        </dgm:presLayoutVars>
      </dgm:prSet>
      <dgm:spPr/>
    </dgm:pt>
    <dgm:pt modelId="{B7DE5FF2-6870-4227-8A04-0A7E30F8EB6F}" type="pres">
      <dgm:prSet presAssocID="{2F62F899-4D24-4D60-AE1E-DBF557E8FC33}" presName="sp" presStyleCnt="0"/>
      <dgm:spPr/>
    </dgm:pt>
    <dgm:pt modelId="{DD789533-B4E7-4A24-9C50-516D95272E44}" type="pres">
      <dgm:prSet presAssocID="{5C43090E-E630-4543-8673-4B4A2D7428A9}" presName="composite" presStyleCnt="0"/>
      <dgm:spPr/>
    </dgm:pt>
    <dgm:pt modelId="{3FC6C6AE-94BE-429B-AFF5-152D798D654E}" type="pres">
      <dgm:prSet presAssocID="{5C43090E-E630-4543-8673-4B4A2D7428A9}" presName="parentText" presStyleLbl="alignNode1" presStyleIdx="2" presStyleCnt="3" custScaleY="89132">
        <dgm:presLayoutVars>
          <dgm:chMax val="1"/>
          <dgm:bulletEnabled val="1"/>
        </dgm:presLayoutVars>
      </dgm:prSet>
      <dgm:spPr/>
    </dgm:pt>
    <dgm:pt modelId="{E6DACA12-46CE-4FC8-BA4C-605F0E54A37C}" type="pres">
      <dgm:prSet presAssocID="{5C43090E-E630-4543-8673-4B4A2D7428A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B65C80B-552E-4E97-A8F0-973C81721F20}" type="presOf" srcId="{44E7811C-F622-4C55-97E4-95A90F0FF9C3}" destId="{E0B601CD-2856-43C4-86BF-7F99D3401B69}" srcOrd="0" destOrd="0" presId="urn:microsoft.com/office/officeart/2005/8/layout/chevron2"/>
    <dgm:cxn modelId="{7FF8060D-C230-445A-B787-CEBFC7774572}" srcId="{200EB76B-0FF0-41A5-829A-87D15DDAA345}" destId="{44E7811C-F622-4C55-97E4-95A90F0FF9C3}" srcOrd="0" destOrd="0" parTransId="{072C6C62-EA75-4B16-BBC7-FA4A67BEC373}" sibTransId="{C1418AB4-7E64-4BCE-8ABC-D984933C614C}"/>
    <dgm:cxn modelId="{E6DF4D1A-3A4D-4883-B34F-25D0E3A742C9}" type="presOf" srcId="{200EB76B-0FF0-41A5-829A-87D15DDAA345}" destId="{A7FDB856-D63B-4E2F-99AA-3FF71889E1FF}" srcOrd="0" destOrd="0" presId="urn:microsoft.com/office/officeart/2005/8/layout/chevron2"/>
    <dgm:cxn modelId="{651E8A63-36ED-42B0-9120-E953B14F5542}" type="presOf" srcId="{B82CE200-0129-4A87-992F-FA5E977C9381}" destId="{E6DACA12-46CE-4FC8-BA4C-605F0E54A37C}" srcOrd="0" destOrd="0" presId="urn:microsoft.com/office/officeart/2005/8/layout/chevron2"/>
    <dgm:cxn modelId="{470DAD70-CD91-40C6-8A0C-6DF8A2016BE9}" srcId="{8E809D99-9281-446F-9FB9-4A419277BD17}" destId="{DEB49042-20E4-4F09-B6CF-BFA4FDFF4D7F}" srcOrd="0" destOrd="0" parTransId="{52CD9564-AD18-421A-986F-DD7BF29D5344}" sibTransId="{F2B6EB50-8948-4F1D-943A-4EAE1932CC2E}"/>
    <dgm:cxn modelId="{1A843371-793E-4DCB-9B58-D0654E86B783}" srcId="{B9161EBE-9A16-4A42-A7BE-B3F561926872}" destId="{8E809D99-9281-446F-9FB9-4A419277BD17}" srcOrd="0" destOrd="0" parTransId="{4F57481B-F1AE-44D6-BE3E-8B9817C05B9E}" sibTransId="{CEA10466-89C5-4490-885E-71AD3362DB1B}"/>
    <dgm:cxn modelId="{8C023155-E0DF-4E4E-8A2A-3730CD3A7117}" type="presOf" srcId="{DEB49042-20E4-4F09-B6CF-BFA4FDFF4D7F}" destId="{A1E85241-B16F-4905-9AA1-738328F7F354}" srcOrd="0" destOrd="0" presId="urn:microsoft.com/office/officeart/2005/8/layout/chevron2"/>
    <dgm:cxn modelId="{FD0C498E-69B4-40E3-97AC-3361063C5487}" srcId="{5C43090E-E630-4543-8673-4B4A2D7428A9}" destId="{472C4CD4-9E84-401D-92B1-1F16B838F7D4}" srcOrd="1" destOrd="0" parTransId="{4D7F014E-8CDC-4A80-934D-C3D6FB3E4238}" sibTransId="{372F513E-1B00-4B77-B72C-BCAC369E1ADF}"/>
    <dgm:cxn modelId="{04542F92-F19D-4271-9174-FA59CE73D5BE}" srcId="{5C43090E-E630-4543-8673-4B4A2D7428A9}" destId="{B82CE200-0129-4A87-992F-FA5E977C9381}" srcOrd="0" destOrd="0" parTransId="{C81DDF3A-169F-4AB9-9EE2-145DE3D4E06E}" sibTransId="{74D5EA7A-8ADA-48B9-8478-CECE88D65D78}"/>
    <dgm:cxn modelId="{2F15829A-CFF8-4945-8B92-599C80AD8DDE}" srcId="{B9161EBE-9A16-4A42-A7BE-B3F561926872}" destId="{5C43090E-E630-4543-8673-4B4A2D7428A9}" srcOrd="2" destOrd="0" parTransId="{7AF3A57C-3EFD-438D-B8D8-69710F80FBAD}" sibTransId="{F7471391-3882-45D1-8E77-1DFB35D19C3B}"/>
    <dgm:cxn modelId="{EF92EA9B-18BE-4118-B7A8-86694588B503}" srcId="{200EB76B-0FF0-41A5-829A-87D15DDAA345}" destId="{F3577259-2209-406F-9102-74446BFAA264}" srcOrd="1" destOrd="0" parTransId="{8D660D4B-A0D4-47EA-BC2D-F8E5C0216DBE}" sibTransId="{6401301D-B12C-409F-A4E2-84F905B577EA}"/>
    <dgm:cxn modelId="{3AB19EAC-2E7F-44E5-A6A4-04BEB0C68038}" srcId="{8E809D99-9281-446F-9FB9-4A419277BD17}" destId="{91144C21-C422-42B6-8860-054B3074AE0F}" srcOrd="1" destOrd="0" parTransId="{BED179D0-A055-49A2-9F54-40C0E22E0349}" sibTransId="{0335EAFE-C3A4-47C9-AAC7-2C69FFA8B69C}"/>
    <dgm:cxn modelId="{10DCAFBD-7195-48B7-A835-0D12E332EE40}" type="presOf" srcId="{91144C21-C422-42B6-8860-054B3074AE0F}" destId="{A1E85241-B16F-4905-9AA1-738328F7F354}" srcOrd="0" destOrd="1" presId="urn:microsoft.com/office/officeart/2005/8/layout/chevron2"/>
    <dgm:cxn modelId="{673C29CC-BBDB-444C-8217-D247B36BEFCE}" type="presOf" srcId="{5C43090E-E630-4543-8673-4B4A2D7428A9}" destId="{3FC6C6AE-94BE-429B-AFF5-152D798D654E}" srcOrd="0" destOrd="0" presId="urn:microsoft.com/office/officeart/2005/8/layout/chevron2"/>
    <dgm:cxn modelId="{D426B7CF-9AB6-43A4-9889-E9C7674A9494}" type="presOf" srcId="{472C4CD4-9E84-401D-92B1-1F16B838F7D4}" destId="{E6DACA12-46CE-4FC8-BA4C-605F0E54A37C}" srcOrd="0" destOrd="1" presId="urn:microsoft.com/office/officeart/2005/8/layout/chevron2"/>
    <dgm:cxn modelId="{297A2EDA-1616-42CF-BB83-29AEC9C75B4B}" type="presOf" srcId="{8E809D99-9281-446F-9FB9-4A419277BD17}" destId="{3FF7FCA7-4774-4C8B-BEBE-59BB867ED712}" srcOrd="0" destOrd="0" presId="urn:microsoft.com/office/officeart/2005/8/layout/chevron2"/>
    <dgm:cxn modelId="{0CB758E0-590A-415C-A0DD-9974C8113CEA}" type="presOf" srcId="{B9161EBE-9A16-4A42-A7BE-B3F561926872}" destId="{924F0F76-F784-4EB0-821B-BB66DA223009}" srcOrd="0" destOrd="0" presId="urn:microsoft.com/office/officeart/2005/8/layout/chevron2"/>
    <dgm:cxn modelId="{DFE1B7E8-B26F-4265-A3B9-41645148895C}" srcId="{B9161EBE-9A16-4A42-A7BE-B3F561926872}" destId="{200EB76B-0FF0-41A5-829A-87D15DDAA345}" srcOrd="1" destOrd="0" parTransId="{F7E8AC73-172B-4CD4-BB04-4DDD458E3ECA}" sibTransId="{2F62F899-4D24-4D60-AE1E-DBF557E8FC33}"/>
    <dgm:cxn modelId="{58ED1AF5-3840-480F-ADFF-BB2A9626EE94}" type="presOf" srcId="{F3577259-2209-406F-9102-74446BFAA264}" destId="{E0B601CD-2856-43C4-86BF-7F99D3401B69}" srcOrd="0" destOrd="1" presId="urn:microsoft.com/office/officeart/2005/8/layout/chevron2"/>
    <dgm:cxn modelId="{E8C763B1-81AE-4A67-A9AE-9949DE801611}" type="presParOf" srcId="{924F0F76-F784-4EB0-821B-BB66DA223009}" destId="{8DC24FDA-A040-4BAF-8823-2D46D19485A5}" srcOrd="0" destOrd="0" presId="urn:microsoft.com/office/officeart/2005/8/layout/chevron2"/>
    <dgm:cxn modelId="{C9FA3F01-EFA5-46F5-977B-8BD847C293E4}" type="presParOf" srcId="{8DC24FDA-A040-4BAF-8823-2D46D19485A5}" destId="{3FF7FCA7-4774-4C8B-BEBE-59BB867ED712}" srcOrd="0" destOrd="0" presId="urn:microsoft.com/office/officeart/2005/8/layout/chevron2"/>
    <dgm:cxn modelId="{BAD88F87-CF21-4D4C-9954-FB419F110C8C}" type="presParOf" srcId="{8DC24FDA-A040-4BAF-8823-2D46D19485A5}" destId="{A1E85241-B16F-4905-9AA1-738328F7F354}" srcOrd="1" destOrd="0" presId="urn:microsoft.com/office/officeart/2005/8/layout/chevron2"/>
    <dgm:cxn modelId="{E5E3B89D-E247-40B6-B207-033E6BB47C04}" type="presParOf" srcId="{924F0F76-F784-4EB0-821B-BB66DA223009}" destId="{03175B51-9C4D-4539-B659-24F6F8A08332}" srcOrd="1" destOrd="0" presId="urn:microsoft.com/office/officeart/2005/8/layout/chevron2"/>
    <dgm:cxn modelId="{BB39D319-8259-4B23-BA6C-6D5D88D80AF4}" type="presParOf" srcId="{924F0F76-F784-4EB0-821B-BB66DA223009}" destId="{F6243EFE-4410-4B4E-A4FE-D0FB67AACCC3}" srcOrd="2" destOrd="0" presId="urn:microsoft.com/office/officeart/2005/8/layout/chevron2"/>
    <dgm:cxn modelId="{FAB98F93-A3BF-471A-982C-A8E8BB1D3037}" type="presParOf" srcId="{F6243EFE-4410-4B4E-A4FE-D0FB67AACCC3}" destId="{A7FDB856-D63B-4E2F-99AA-3FF71889E1FF}" srcOrd="0" destOrd="0" presId="urn:microsoft.com/office/officeart/2005/8/layout/chevron2"/>
    <dgm:cxn modelId="{2FFFB257-F8C7-4AB9-8A38-6F615C53E485}" type="presParOf" srcId="{F6243EFE-4410-4B4E-A4FE-D0FB67AACCC3}" destId="{E0B601CD-2856-43C4-86BF-7F99D3401B69}" srcOrd="1" destOrd="0" presId="urn:microsoft.com/office/officeart/2005/8/layout/chevron2"/>
    <dgm:cxn modelId="{96DD4FEC-5C3A-4172-B50F-0632A0CF10FF}" type="presParOf" srcId="{924F0F76-F784-4EB0-821B-BB66DA223009}" destId="{B7DE5FF2-6870-4227-8A04-0A7E30F8EB6F}" srcOrd="3" destOrd="0" presId="urn:microsoft.com/office/officeart/2005/8/layout/chevron2"/>
    <dgm:cxn modelId="{08BC59ED-B4B2-43BA-A4E1-AAA8AD3A432E}" type="presParOf" srcId="{924F0F76-F784-4EB0-821B-BB66DA223009}" destId="{DD789533-B4E7-4A24-9C50-516D95272E44}" srcOrd="4" destOrd="0" presId="urn:microsoft.com/office/officeart/2005/8/layout/chevron2"/>
    <dgm:cxn modelId="{01EDDD50-E6B2-4DAA-A6F6-B70CEF20A799}" type="presParOf" srcId="{DD789533-B4E7-4A24-9C50-516D95272E44}" destId="{3FC6C6AE-94BE-429B-AFF5-152D798D654E}" srcOrd="0" destOrd="0" presId="urn:microsoft.com/office/officeart/2005/8/layout/chevron2"/>
    <dgm:cxn modelId="{164C146F-EE79-40D0-A1B0-B7502C13B09C}" type="presParOf" srcId="{DD789533-B4E7-4A24-9C50-516D95272E44}" destId="{E6DACA12-46CE-4FC8-BA4C-605F0E54A37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3FECCC-D3C2-4279-B7FF-F20C95F7D445}" type="doc">
      <dgm:prSet loTypeId="urn:microsoft.com/office/officeart/2005/8/layout/cycle6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C896846-4479-44D5-ABB4-C4FDEC157055}">
      <dgm:prSet phldrT="[Texte]" custT="1"/>
      <dgm:spPr/>
      <dgm:t>
        <a:bodyPr/>
        <a:lstStyle/>
        <a:p>
          <a:r>
            <a:rPr lang="fr-FR" sz="1200" dirty="0"/>
            <a:t>Accueil</a:t>
          </a:r>
        </a:p>
      </dgm:t>
    </dgm:pt>
    <dgm:pt modelId="{06767D4F-CF37-468B-84FE-DC6E41676263}" type="parTrans" cxnId="{5F37B3FE-2F70-4DE7-81C0-50B17600A246}">
      <dgm:prSet/>
      <dgm:spPr/>
      <dgm:t>
        <a:bodyPr/>
        <a:lstStyle/>
        <a:p>
          <a:endParaRPr lang="fr-FR"/>
        </a:p>
      </dgm:t>
    </dgm:pt>
    <dgm:pt modelId="{4D75DB46-77EA-414E-BC9C-AF68405DCD74}" type="sibTrans" cxnId="{5F37B3FE-2F70-4DE7-81C0-50B17600A246}">
      <dgm:prSet/>
      <dgm:spPr/>
      <dgm:t>
        <a:bodyPr/>
        <a:lstStyle/>
        <a:p>
          <a:endParaRPr lang="fr-FR"/>
        </a:p>
      </dgm:t>
    </dgm:pt>
    <dgm:pt modelId="{B5A8BB49-4635-47B4-B2C1-1ACD80A01EF1}">
      <dgm:prSet phldrT="[Texte]"/>
      <dgm:spPr/>
      <dgm:t>
        <a:bodyPr/>
        <a:lstStyle/>
        <a:p>
          <a:r>
            <a:rPr lang="fr-FR" dirty="0"/>
            <a:t>Compétence</a:t>
          </a:r>
        </a:p>
      </dgm:t>
    </dgm:pt>
    <dgm:pt modelId="{BAD76E89-FBBB-439C-B2E4-F1CB8B1FBFEF}" type="parTrans" cxnId="{61430013-F1E5-40A7-B66F-90786B076BE8}">
      <dgm:prSet/>
      <dgm:spPr/>
      <dgm:t>
        <a:bodyPr/>
        <a:lstStyle/>
        <a:p>
          <a:endParaRPr lang="fr-FR"/>
        </a:p>
      </dgm:t>
    </dgm:pt>
    <dgm:pt modelId="{B8A4AC7A-96F4-45B4-B43A-3D4FBD6EA594}" type="sibTrans" cxnId="{61430013-F1E5-40A7-B66F-90786B076BE8}">
      <dgm:prSet/>
      <dgm:spPr/>
      <dgm:t>
        <a:bodyPr/>
        <a:lstStyle/>
        <a:p>
          <a:endParaRPr lang="fr-FR"/>
        </a:p>
      </dgm:t>
    </dgm:pt>
    <dgm:pt modelId="{301CF3E7-0FFF-48CD-9051-D236FC1004E7}">
      <dgm:prSet phldrT="[Texte]" custT="1"/>
      <dgm:spPr/>
      <dgm:t>
        <a:bodyPr/>
        <a:lstStyle/>
        <a:p>
          <a:r>
            <a:rPr lang="fr-FR" sz="1200" dirty="0"/>
            <a:t>Contrôle</a:t>
          </a:r>
        </a:p>
        <a:p>
          <a:r>
            <a:rPr lang="fr-FR" sz="1200" dirty="0"/>
            <a:t>qualité</a:t>
          </a:r>
        </a:p>
      </dgm:t>
    </dgm:pt>
    <dgm:pt modelId="{5DF2D212-7670-4A4C-BE2F-50E99B3E3EED}" type="parTrans" cxnId="{B3B78B36-DC95-4B3F-8F72-B1F50064EDF0}">
      <dgm:prSet/>
      <dgm:spPr/>
      <dgm:t>
        <a:bodyPr/>
        <a:lstStyle/>
        <a:p>
          <a:endParaRPr lang="fr-FR"/>
        </a:p>
      </dgm:t>
    </dgm:pt>
    <dgm:pt modelId="{A6D636C2-42DC-478C-AF54-16241C7B5C54}" type="sibTrans" cxnId="{B3B78B36-DC95-4B3F-8F72-B1F50064EDF0}">
      <dgm:prSet/>
      <dgm:spPr/>
      <dgm:t>
        <a:bodyPr/>
        <a:lstStyle/>
        <a:p>
          <a:endParaRPr lang="fr-FR"/>
        </a:p>
      </dgm:t>
    </dgm:pt>
    <dgm:pt modelId="{7F6D7D05-1202-4329-8312-9ADE2357AF03}">
      <dgm:prSet phldrT="[Texte]" custT="1"/>
      <dgm:spPr/>
      <dgm:t>
        <a:bodyPr/>
        <a:lstStyle/>
        <a:p>
          <a:r>
            <a:rPr lang="fr-FR" sz="1200" dirty="0"/>
            <a:t>Transparence</a:t>
          </a:r>
        </a:p>
      </dgm:t>
    </dgm:pt>
    <dgm:pt modelId="{7B929360-EDF6-417C-991D-6D4DEDF0130E}" type="parTrans" cxnId="{5ADC5348-F864-412E-B810-2BC1E9C083E6}">
      <dgm:prSet/>
      <dgm:spPr/>
      <dgm:t>
        <a:bodyPr/>
        <a:lstStyle/>
        <a:p>
          <a:endParaRPr lang="fr-FR"/>
        </a:p>
      </dgm:t>
    </dgm:pt>
    <dgm:pt modelId="{E8FF484C-E477-4BA2-A1AA-ECF5570DA6DF}" type="sibTrans" cxnId="{5ADC5348-F864-412E-B810-2BC1E9C083E6}">
      <dgm:prSet/>
      <dgm:spPr/>
      <dgm:t>
        <a:bodyPr/>
        <a:lstStyle/>
        <a:p>
          <a:endParaRPr lang="fr-FR"/>
        </a:p>
      </dgm:t>
    </dgm:pt>
    <dgm:pt modelId="{1B81248F-E14A-4BCE-A361-8591757ED7FC}">
      <dgm:prSet phldrT="[Texte]" custT="1"/>
      <dgm:spPr/>
      <dgm:t>
        <a:bodyPr/>
        <a:lstStyle/>
        <a:p>
          <a:r>
            <a:rPr lang="fr-FR" sz="1200" dirty="0"/>
            <a:t>Démarche ITIL</a:t>
          </a:r>
        </a:p>
      </dgm:t>
    </dgm:pt>
    <dgm:pt modelId="{FCC4D78E-D894-41BF-B855-B50B5053561D}" type="parTrans" cxnId="{7E31D411-B547-4407-A83F-309036745EC0}">
      <dgm:prSet/>
      <dgm:spPr/>
      <dgm:t>
        <a:bodyPr/>
        <a:lstStyle/>
        <a:p>
          <a:endParaRPr lang="fr-FR"/>
        </a:p>
      </dgm:t>
    </dgm:pt>
    <dgm:pt modelId="{C15CDE48-DF7A-4488-85FA-CDAD8870D43B}" type="sibTrans" cxnId="{7E31D411-B547-4407-A83F-309036745EC0}">
      <dgm:prSet/>
      <dgm:spPr/>
      <dgm:t>
        <a:bodyPr/>
        <a:lstStyle/>
        <a:p>
          <a:endParaRPr lang="fr-FR"/>
        </a:p>
      </dgm:t>
    </dgm:pt>
    <dgm:pt modelId="{0D9D6C30-2C2F-4053-96FB-FB1453C4251C}">
      <dgm:prSet custT="1"/>
      <dgm:spPr/>
      <dgm:t>
        <a:bodyPr/>
        <a:lstStyle/>
        <a:p>
          <a:r>
            <a:rPr lang="fr-FR" sz="1200" dirty="0"/>
            <a:t>Disponibilité</a:t>
          </a:r>
        </a:p>
      </dgm:t>
    </dgm:pt>
    <dgm:pt modelId="{92D8F729-D728-4BFC-AEE6-F7BB3B64B449}" type="parTrans" cxnId="{4EA27D6D-1241-41CF-8126-CE573BB53EB3}">
      <dgm:prSet/>
      <dgm:spPr/>
      <dgm:t>
        <a:bodyPr/>
        <a:lstStyle/>
        <a:p>
          <a:endParaRPr lang="fr-FR"/>
        </a:p>
      </dgm:t>
    </dgm:pt>
    <dgm:pt modelId="{C1BB4044-D8D6-47BB-BA8C-C2AD65A09152}" type="sibTrans" cxnId="{4EA27D6D-1241-41CF-8126-CE573BB53EB3}">
      <dgm:prSet/>
      <dgm:spPr/>
      <dgm:t>
        <a:bodyPr/>
        <a:lstStyle/>
        <a:p>
          <a:endParaRPr lang="fr-FR"/>
        </a:p>
      </dgm:t>
    </dgm:pt>
    <dgm:pt modelId="{9122E609-1599-4F2F-872D-0F83BEFD3B8C}">
      <dgm:prSet custT="1"/>
      <dgm:spPr/>
      <dgm:t>
        <a:bodyPr/>
        <a:lstStyle/>
        <a:p>
          <a:r>
            <a:rPr lang="fr-FR" sz="1200" dirty="0"/>
            <a:t>Clarté</a:t>
          </a:r>
        </a:p>
      </dgm:t>
    </dgm:pt>
    <dgm:pt modelId="{62C07F21-7831-4918-9F98-F6EDC609CF89}" type="parTrans" cxnId="{CC6F3E1D-D353-4CB2-B1AA-C0D29B53FB35}">
      <dgm:prSet/>
      <dgm:spPr/>
      <dgm:t>
        <a:bodyPr/>
        <a:lstStyle/>
        <a:p>
          <a:endParaRPr lang="fr-FR"/>
        </a:p>
      </dgm:t>
    </dgm:pt>
    <dgm:pt modelId="{F0A821F2-94DF-4CA6-A423-83DB6D157B63}" type="sibTrans" cxnId="{CC6F3E1D-D353-4CB2-B1AA-C0D29B53FB35}">
      <dgm:prSet/>
      <dgm:spPr/>
      <dgm:t>
        <a:bodyPr/>
        <a:lstStyle/>
        <a:p>
          <a:endParaRPr lang="fr-FR"/>
        </a:p>
      </dgm:t>
    </dgm:pt>
    <dgm:pt modelId="{94A39209-6995-4BF1-90DB-FCD6D8F25EFE}">
      <dgm:prSet custT="1"/>
      <dgm:spPr/>
      <dgm:t>
        <a:bodyPr/>
        <a:lstStyle/>
        <a:p>
          <a:r>
            <a:rPr lang="fr-FR" sz="1200" dirty="0"/>
            <a:t>Personnalisation</a:t>
          </a:r>
        </a:p>
      </dgm:t>
    </dgm:pt>
    <dgm:pt modelId="{66ADC2E1-0CF3-4ADF-A5F3-83D0FCACE155}" type="parTrans" cxnId="{450D8078-B8DE-4C56-8FB2-8D6C35B53F94}">
      <dgm:prSet/>
      <dgm:spPr/>
      <dgm:t>
        <a:bodyPr/>
        <a:lstStyle/>
        <a:p>
          <a:endParaRPr lang="fr-FR"/>
        </a:p>
      </dgm:t>
    </dgm:pt>
    <dgm:pt modelId="{90DE4592-0862-4C96-82F5-4E83CA943F4C}" type="sibTrans" cxnId="{450D8078-B8DE-4C56-8FB2-8D6C35B53F94}">
      <dgm:prSet/>
      <dgm:spPr/>
      <dgm:t>
        <a:bodyPr/>
        <a:lstStyle/>
        <a:p>
          <a:endParaRPr lang="fr-FR"/>
        </a:p>
      </dgm:t>
    </dgm:pt>
    <dgm:pt modelId="{1D4DF173-52E3-466A-8C9E-B0EEA25C465F}">
      <dgm:prSet/>
      <dgm:spPr/>
      <dgm:t>
        <a:bodyPr/>
        <a:lstStyle/>
        <a:p>
          <a:r>
            <a:rPr lang="fr-FR" dirty="0"/>
            <a:t>Confidentialité</a:t>
          </a:r>
        </a:p>
      </dgm:t>
    </dgm:pt>
    <dgm:pt modelId="{854F4454-7F88-4CFD-8989-8BB45AE1687F}" type="parTrans" cxnId="{B3557D66-3557-4931-A7D6-AC686A0F07DF}">
      <dgm:prSet/>
      <dgm:spPr/>
      <dgm:t>
        <a:bodyPr/>
        <a:lstStyle/>
        <a:p>
          <a:endParaRPr lang="fr-FR"/>
        </a:p>
      </dgm:t>
    </dgm:pt>
    <dgm:pt modelId="{CFC378FC-0563-40CC-A990-B29A02A5853E}" type="sibTrans" cxnId="{B3557D66-3557-4931-A7D6-AC686A0F07DF}">
      <dgm:prSet/>
      <dgm:spPr/>
      <dgm:t>
        <a:bodyPr/>
        <a:lstStyle/>
        <a:p>
          <a:endParaRPr lang="fr-FR"/>
        </a:p>
      </dgm:t>
    </dgm:pt>
    <dgm:pt modelId="{4C86057E-6786-4E19-A199-8D014EBD3779}" type="pres">
      <dgm:prSet presAssocID="{A03FECCC-D3C2-4279-B7FF-F20C95F7D445}" presName="cycle" presStyleCnt="0">
        <dgm:presLayoutVars>
          <dgm:dir/>
          <dgm:resizeHandles val="exact"/>
        </dgm:presLayoutVars>
      </dgm:prSet>
      <dgm:spPr/>
    </dgm:pt>
    <dgm:pt modelId="{EF243939-5338-4249-972F-EFB9C7CC539B}" type="pres">
      <dgm:prSet presAssocID="{FC896846-4479-44D5-ABB4-C4FDEC157055}" presName="node" presStyleLbl="node1" presStyleIdx="0" presStyleCnt="9">
        <dgm:presLayoutVars>
          <dgm:bulletEnabled val="1"/>
        </dgm:presLayoutVars>
      </dgm:prSet>
      <dgm:spPr/>
    </dgm:pt>
    <dgm:pt modelId="{FB07A6BA-A633-4F64-B51B-CF553A26FB49}" type="pres">
      <dgm:prSet presAssocID="{FC896846-4479-44D5-ABB4-C4FDEC157055}" presName="spNode" presStyleCnt="0"/>
      <dgm:spPr/>
    </dgm:pt>
    <dgm:pt modelId="{C7BB4871-3079-4F9F-A430-DC57752F6502}" type="pres">
      <dgm:prSet presAssocID="{4D75DB46-77EA-414E-BC9C-AF68405DCD74}" presName="sibTrans" presStyleLbl="sibTrans1D1" presStyleIdx="0" presStyleCnt="9"/>
      <dgm:spPr/>
    </dgm:pt>
    <dgm:pt modelId="{3BE8B7C1-3A0A-4DF0-A4C3-CD446074A46D}" type="pres">
      <dgm:prSet presAssocID="{0D9D6C30-2C2F-4053-96FB-FB1453C4251C}" presName="node" presStyleLbl="node1" presStyleIdx="1" presStyleCnt="9" custScaleX="157697">
        <dgm:presLayoutVars>
          <dgm:bulletEnabled val="1"/>
        </dgm:presLayoutVars>
      </dgm:prSet>
      <dgm:spPr/>
    </dgm:pt>
    <dgm:pt modelId="{79EDEB12-44F3-4A9D-823D-F8B2FBBA603C}" type="pres">
      <dgm:prSet presAssocID="{0D9D6C30-2C2F-4053-96FB-FB1453C4251C}" presName="spNode" presStyleCnt="0"/>
      <dgm:spPr/>
    </dgm:pt>
    <dgm:pt modelId="{322C4121-C83D-47CF-B6D9-4D1EBBDCA2BD}" type="pres">
      <dgm:prSet presAssocID="{C1BB4044-D8D6-47BB-BA8C-C2AD65A09152}" presName="sibTrans" presStyleLbl="sibTrans1D1" presStyleIdx="1" presStyleCnt="9"/>
      <dgm:spPr/>
    </dgm:pt>
    <dgm:pt modelId="{01DBBEA4-F73B-4A13-8BC5-AEB0EA899DD4}" type="pres">
      <dgm:prSet presAssocID="{9122E609-1599-4F2F-872D-0F83BEFD3B8C}" presName="node" presStyleLbl="node1" presStyleIdx="2" presStyleCnt="9" custScaleX="155277">
        <dgm:presLayoutVars>
          <dgm:bulletEnabled val="1"/>
        </dgm:presLayoutVars>
      </dgm:prSet>
      <dgm:spPr/>
    </dgm:pt>
    <dgm:pt modelId="{B96ADCC7-6C53-4B9B-8D73-9A221199BE86}" type="pres">
      <dgm:prSet presAssocID="{9122E609-1599-4F2F-872D-0F83BEFD3B8C}" presName="spNode" presStyleCnt="0"/>
      <dgm:spPr/>
    </dgm:pt>
    <dgm:pt modelId="{D0E5B8F8-2B45-4503-AE7B-BDB205D34132}" type="pres">
      <dgm:prSet presAssocID="{F0A821F2-94DF-4CA6-A423-83DB6D157B63}" presName="sibTrans" presStyleLbl="sibTrans1D1" presStyleIdx="2" presStyleCnt="9"/>
      <dgm:spPr/>
    </dgm:pt>
    <dgm:pt modelId="{AD323F59-6E35-4E0B-AE8A-A32BF26F0E00}" type="pres">
      <dgm:prSet presAssocID="{94A39209-6995-4BF1-90DB-FCD6D8F25EFE}" presName="node" presStyleLbl="node1" presStyleIdx="3" presStyleCnt="9" custScaleX="204917">
        <dgm:presLayoutVars>
          <dgm:bulletEnabled val="1"/>
        </dgm:presLayoutVars>
      </dgm:prSet>
      <dgm:spPr/>
    </dgm:pt>
    <dgm:pt modelId="{D6473B8A-4C9A-4202-BEA0-4B1C0322F337}" type="pres">
      <dgm:prSet presAssocID="{94A39209-6995-4BF1-90DB-FCD6D8F25EFE}" presName="spNode" presStyleCnt="0"/>
      <dgm:spPr/>
    </dgm:pt>
    <dgm:pt modelId="{49FD113B-91A6-4397-AC88-67BCBAA250B0}" type="pres">
      <dgm:prSet presAssocID="{90DE4592-0862-4C96-82F5-4E83CA943F4C}" presName="sibTrans" presStyleLbl="sibTrans1D1" presStyleIdx="3" presStyleCnt="9"/>
      <dgm:spPr/>
    </dgm:pt>
    <dgm:pt modelId="{36FB288E-3472-406E-9BD0-49C28B0296B5}" type="pres">
      <dgm:prSet presAssocID="{1D4DF173-52E3-466A-8C9E-B0EEA25C465F}" presName="node" presStyleLbl="node1" presStyleIdx="4" presStyleCnt="9" custScaleX="155930">
        <dgm:presLayoutVars>
          <dgm:bulletEnabled val="1"/>
        </dgm:presLayoutVars>
      </dgm:prSet>
      <dgm:spPr/>
    </dgm:pt>
    <dgm:pt modelId="{FB6632AA-3DB9-4CD0-845D-8B3FEE0107EC}" type="pres">
      <dgm:prSet presAssocID="{1D4DF173-52E3-466A-8C9E-B0EEA25C465F}" presName="spNode" presStyleCnt="0"/>
      <dgm:spPr/>
    </dgm:pt>
    <dgm:pt modelId="{01A4FC19-33E4-477F-A042-B6CFDC5DF7AB}" type="pres">
      <dgm:prSet presAssocID="{CFC378FC-0563-40CC-A990-B29A02A5853E}" presName="sibTrans" presStyleLbl="sibTrans1D1" presStyleIdx="4" presStyleCnt="9"/>
      <dgm:spPr/>
    </dgm:pt>
    <dgm:pt modelId="{B697F091-DF7D-4A54-9ED2-E8D6BBE182D9}" type="pres">
      <dgm:prSet presAssocID="{B5A8BB49-4635-47B4-B2C1-1ACD80A01EF1}" presName="node" presStyleLbl="node1" presStyleIdx="5" presStyleCnt="9" custScaleX="144471">
        <dgm:presLayoutVars>
          <dgm:bulletEnabled val="1"/>
        </dgm:presLayoutVars>
      </dgm:prSet>
      <dgm:spPr/>
    </dgm:pt>
    <dgm:pt modelId="{A65620EB-F2EE-4ACA-B3B8-C0DD81C2F4DF}" type="pres">
      <dgm:prSet presAssocID="{B5A8BB49-4635-47B4-B2C1-1ACD80A01EF1}" presName="spNode" presStyleCnt="0"/>
      <dgm:spPr/>
    </dgm:pt>
    <dgm:pt modelId="{338B6A20-A012-43A6-B946-7FE220EB85AB}" type="pres">
      <dgm:prSet presAssocID="{B8A4AC7A-96F4-45B4-B43A-3D4FBD6EA594}" presName="sibTrans" presStyleLbl="sibTrans1D1" presStyleIdx="5" presStyleCnt="9"/>
      <dgm:spPr/>
    </dgm:pt>
    <dgm:pt modelId="{7E0E5DAC-0F53-4CED-AA80-A4BB2BFCE5F9}" type="pres">
      <dgm:prSet presAssocID="{301CF3E7-0FFF-48CD-9051-D236FC1004E7}" presName="node" presStyleLbl="node1" presStyleIdx="6" presStyleCnt="9" custScaleX="164414">
        <dgm:presLayoutVars>
          <dgm:bulletEnabled val="1"/>
        </dgm:presLayoutVars>
      </dgm:prSet>
      <dgm:spPr/>
    </dgm:pt>
    <dgm:pt modelId="{F0EB9F53-B029-40DA-9D40-FDDB0640F067}" type="pres">
      <dgm:prSet presAssocID="{301CF3E7-0FFF-48CD-9051-D236FC1004E7}" presName="spNode" presStyleCnt="0"/>
      <dgm:spPr/>
    </dgm:pt>
    <dgm:pt modelId="{3725E3D5-2962-45B5-ADB3-0BC5BE2E6279}" type="pres">
      <dgm:prSet presAssocID="{A6D636C2-42DC-478C-AF54-16241C7B5C54}" presName="sibTrans" presStyleLbl="sibTrans1D1" presStyleIdx="6" presStyleCnt="9"/>
      <dgm:spPr/>
    </dgm:pt>
    <dgm:pt modelId="{3726BE4B-6022-4FC8-A6B1-120CEC113CFA}" type="pres">
      <dgm:prSet presAssocID="{7F6D7D05-1202-4329-8312-9ADE2357AF03}" presName="node" presStyleLbl="node1" presStyleIdx="7" presStyleCnt="9" custScaleX="156469">
        <dgm:presLayoutVars>
          <dgm:bulletEnabled val="1"/>
        </dgm:presLayoutVars>
      </dgm:prSet>
      <dgm:spPr/>
    </dgm:pt>
    <dgm:pt modelId="{F42AC6BD-A565-4CC3-844F-8D8FF65AAA12}" type="pres">
      <dgm:prSet presAssocID="{7F6D7D05-1202-4329-8312-9ADE2357AF03}" presName="spNode" presStyleCnt="0"/>
      <dgm:spPr/>
    </dgm:pt>
    <dgm:pt modelId="{06A52F26-5C75-48A8-9AB7-E9BAE5696311}" type="pres">
      <dgm:prSet presAssocID="{E8FF484C-E477-4BA2-A1AA-ECF5570DA6DF}" presName="sibTrans" presStyleLbl="sibTrans1D1" presStyleIdx="7" presStyleCnt="9"/>
      <dgm:spPr/>
    </dgm:pt>
    <dgm:pt modelId="{3220D6BF-0A47-4A25-8ADB-763B223E2125}" type="pres">
      <dgm:prSet presAssocID="{1B81248F-E14A-4BCE-A361-8591757ED7FC}" presName="node" presStyleLbl="node1" presStyleIdx="8" presStyleCnt="9" custScaleX="156521">
        <dgm:presLayoutVars>
          <dgm:bulletEnabled val="1"/>
        </dgm:presLayoutVars>
      </dgm:prSet>
      <dgm:spPr/>
    </dgm:pt>
    <dgm:pt modelId="{C17CC7D4-E9E3-432E-B4B3-E3A5B6236647}" type="pres">
      <dgm:prSet presAssocID="{1B81248F-E14A-4BCE-A361-8591757ED7FC}" presName="spNode" presStyleCnt="0"/>
      <dgm:spPr/>
    </dgm:pt>
    <dgm:pt modelId="{B09A1699-7967-4E2C-A8C6-7F452548814C}" type="pres">
      <dgm:prSet presAssocID="{C15CDE48-DF7A-4488-85FA-CDAD8870D43B}" presName="sibTrans" presStyleLbl="sibTrans1D1" presStyleIdx="8" presStyleCnt="9"/>
      <dgm:spPr/>
    </dgm:pt>
  </dgm:ptLst>
  <dgm:cxnLst>
    <dgm:cxn modelId="{4C6C5110-11B5-4D8B-AF5A-D5E50CFB7F09}" type="presOf" srcId="{B5A8BB49-4635-47B4-B2C1-1ACD80A01EF1}" destId="{B697F091-DF7D-4A54-9ED2-E8D6BBE182D9}" srcOrd="0" destOrd="0" presId="urn:microsoft.com/office/officeart/2005/8/layout/cycle6"/>
    <dgm:cxn modelId="{7E31D411-B547-4407-A83F-309036745EC0}" srcId="{A03FECCC-D3C2-4279-B7FF-F20C95F7D445}" destId="{1B81248F-E14A-4BCE-A361-8591757ED7FC}" srcOrd="8" destOrd="0" parTransId="{FCC4D78E-D894-41BF-B855-B50B5053561D}" sibTransId="{C15CDE48-DF7A-4488-85FA-CDAD8870D43B}"/>
    <dgm:cxn modelId="{61430013-F1E5-40A7-B66F-90786B076BE8}" srcId="{A03FECCC-D3C2-4279-B7FF-F20C95F7D445}" destId="{B5A8BB49-4635-47B4-B2C1-1ACD80A01EF1}" srcOrd="5" destOrd="0" parTransId="{BAD76E89-FBBB-439C-B2E4-F1CB8B1FBFEF}" sibTransId="{B8A4AC7A-96F4-45B4-B43A-3D4FBD6EA594}"/>
    <dgm:cxn modelId="{CC6F3E1D-D353-4CB2-B1AA-C0D29B53FB35}" srcId="{A03FECCC-D3C2-4279-B7FF-F20C95F7D445}" destId="{9122E609-1599-4F2F-872D-0F83BEFD3B8C}" srcOrd="2" destOrd="0" parTransId="{62C07F21-7831-4918-9F98-F6EDC609CF89}" sibTransId="{F0A821F2-94DF-4CA6-A423-83DB6D157B63}"/>
    <dgm:cxn modelId="{5DEE992B-5B44-4F0C-A768-F0854D84C372}" type="presOf" srcId="{B8A4AC7A-96F4-45B4-B43A-3D4FBD6EA594}" destId="{338B6A20-A012-43A6-B946-7FE220EB85AB}" srcOrd="0" destOrd="0" presId="urn:microsoft.com/office/officeart/2005/8/layout/cycle6"/>
    <dgm:cxn modelId="{8E078D2D-DB54-47AB-A0E7-CC0BF8F7A282}" type="presOf" srcId="{A03FECCC-D3C2-4279-B7FF-F20C95F7D445}" destId="{4C86057E-6786-4E19-A199-8D014EBD3779}" srcOrd="0" destOrd="0" presId="urn:microsoft.com/office/officeart/2005/8/layout/cycle6"/>
    <dgm:cxn modelId="{DDD85531-CB47-4EC3-89CF-F0FE4052231F}" type="presOf" srcId="{FC896846-4479-44D5-ABB4-C4FDEC157055}" destId="{EF243939-5338-4249-972F-EFB9C7CC539B}" srcOrd="0" destOrd="0" presId="urn:microsoft.com/office/officeart/2005/8/layout/cycle6"/>
    <dgm:cxn modelId="{B3B78B36-DC95-4B3F-8F72-B1F50064EDF0}" srcId="{A03FECCC-D3C2-4279-B7FF-F20C95F7D445}" destId="{301CF3E7-0FFF-48CD-9051-D236FC1004E7}" srcOrd="6" destOrd="0" parTransId="{5DF2D212-7670-4A4C-BE2F-50E99B3E3EED}" sibTransId="{A6D636C2-42DC-478C-AF54-16241C7B5C54}"/>
    <dgm:cxn modelId="{74E3B237-D11C-4232-8946-8D240DFD0640}" type="presOf" srcId="{C15CDE48-DF7A-4488-85FA-CDAD8870D43B}" destId="{B09A1699-7967-4E2C-A8C6-7F452548814C}" srcOrd="0" destOrd="0" presId="urn:microsoft.com/office/officeart/2005/8/layout/cycle6"/>
    <dgm:cxn modelId="{122EBF3D-7AFD-46AF-9563-F575B1386337}" type="presOf" srcId="{E8FF484C-E477-4BA2-A1AA-ECF5570DA6DF}" destId="{06A52F26-5C75-48A8-9AB7-E9BAE5696311}" srcOrd="0" destOrd="0" presId="urn:microsoft.com/office/officeart/2005/8/layout/cycle6"/>
    <dgm:cxn modelId="{5AB1313E-4E7B-403C-95BC-C45D3D1AE4BE}" type="presOf" srcId="{0D9D6C30-2C2F-4053-96FB-FB1453C4251C}" destId="{3BE8B7C1-3A0A-4DF0-A4C3-CD446074A46D}" srcOrd="0" destOrd="0" presId="urn:microsoft.com/office/officeart/2005/8/layout/cycle6"/>
    <dgm:cxn modelId="{B3557D66-3557-4931-A7D6-AC686A0F07DF}" srcId="{A03FECCC-D3C2-4279-B7FF-F20C95F7D445}" destId="{1D4DF173-52E3-466A-8C9E-B0EEA25C465F}" srcOrd="4" destOrd="0" parTransId="{854F4454-7F88-4CFD-8989-8BB45AE1687F}" sibTransId="{CFC378FC-0563-40CC-A990-B29A02A5853E}"/>
    <dgm:cxn modelId="{77048947-1320-468D-9C3F-81D460C5F7B5}" type="presOf" srcId="{9122E609-1599-4F2F-872D-0F83BEFD3B8C}" destId="{01DBBEA4-F73B-4A13-8BC5-AEB0EA899DD4}" srcOrd="0" destOrd="0" presId="urn:microsoft.com/office/officeart/2005/8/layout/cycle6"/>
    <dgm:cxn modelId="{5ADC5348-F864-412E-B810-2BC1E9C083E6}" srcId="{A03FECCC-D3C2-4279-B7FF-F20C95F7D445}" destId="{7F6D7D05-1202-4329-8312-9ADE2357AF03}" srcOrd="7" destOrd="0" parTransId="{7B929360-EDF6-417C-991D-6D4DEDF0130E}" sibTransId="{E8FF484C-E477-4BA2-A1AA-ECF5570DA6DF}"/>
    <dgm:cxn modelId="{4EA27D6D-1241-41CF-8126-CE573BB53EB3}" srcId="{A03FECCC-D3C2-4279-B7FF-F20C95F7D445}" destId="{0D9D6C30-2C2F-4053-96FB-FB1453C4251C}" srcOrd="1" destOrd="0" parTransId="{92D8F729-D728-4BFC-AEE6-F7BB3B64B449}" sibTransId="{C1BB4044-D8D6-47BB-BA8C-C2AD65A09152}"/>
    <dgm:cxn modelId="{65DEE54D-DB28-4406-BEB6-C661AC8DC8A7}" type="presOf" srcId="{301CF3E7-0FFF-48CD-9051-D236FC1004E7}" destId="{7E0E5DAC-0F53-4CED-AA80-A4BB2BFCE5F9}" srcOrd="0" destOrd="0" presId="urn:microsoft.com/office/officeart/2005/8/layout/cycle6"/>
    <dgm:cxn modelId="{450D8078-B8DE-4C56-8FB2-8D6C35B53F94}" srcId="{A03FECCC-D3C2-4279-B7FF-F20C95F7D445}" destId="{94A39209-6995-4BF1-90DB-FCD6D8F25EFE}" srcOrd="3" destOrd="0" parTransId="{66ADC2E1-0CF3-4ADF-A5F3-83D0FCACE155}" sibTransId="{90DE4592-0862-4C96-82F5-4E83CA943F4C}"/>
    <dgm:cxn modelId="{C7DC5F79-B3C5-4353-BBCF-F7855D76D732}" type="presOf" srcId="{C1BB4044-D8D6-47BB-BA8C-C2AD65A09152}" destId="{322C4121-C83D-47CF-B6D9-4D1EBBDCA2BD}" srcOrd="0" destOrd="0" presId="urn:microsoft.com/office/officeart/2005/8/layout/cycle6"/>
    <dgm:cxn modelId="{F9D4D896-718F-416A-AC08-7A6BFCAF8367}" type="presOf" srcId="{F0A821F2-94DF-4CA6-A423-83DB6D157B63}" destId="{D0E5B8F8-2B45-4503-AE7B-BDB205D34132}" srcOrd="0" destOrd="0" presId="urn:microsoft.com/office/officeart/2005/8/layout/cycle6"/>
    <dgm:cxn modelId="{A1F842AB-C3E3-4DB8-BE04-DEE682C9606D}" type="presOf" srcId="{1D4DF173-52E3-466A-8C9E-B0EEA25C465F}" destId="{36FB288E-3472-406E-9BD0-49C28B0296B5}" srcOrd="0" destOrd="0" presId="urn:microsoft.com/office/officeart/2005/8/layout/cycle6"/>
    <dgm:cxn modelId="{B9CAD5B1-A444-498C-B526-18510C4E3269}" type="presOf" srcId="{1B81248F-E14A-4BCE-A361-8591757ED7FC}" destId="{3220D6BF-0A47-4A25-8ADB-763B223E2125}" srcOrd="0" destOrd="0" presId="urn:microsoft.com/office/officeart/2005/8/layout/cycle6"/>
    <dgm:cxn modelId="{7B80D6B5-A529-4ED0-A3D7-0471B5EE02C8}" type="presOf" srcId="{4D75DB46-77EA-414E-BC9C-AF68405DCD74}" destId="{C7BB4871-3079-4F9F-A430-DC57752F6502}" srcOrd="0" destOrd="0" presId="urn:microsoft.com/office/officeart/2005/8/layout/cycle6"/>
    <dgm:cxn modelId="{72DDF2CF-099B-490F-9ADA-43141DC2C285}" type="presOf" srcId="{94A39209-6995-4BF1-90DB-FCD6D8F25EFE}" destId="{AD323F59-6E35-4E0B-AE8A-A32BF26F0E00}" srcOrd="0" destOrd="0" presId="urn:microsoft.com/office/officeart/2005/8/layout/cycle6"/>
    <dgm:cxn modelId="{01596CD8-439A-4A16-AFAF-22C3A4C04E8B}" type="presOf" srcId="{A6D636C2-42DC-478C-AF54-16241C7B5C54}" destId="{3725E3D5-2962-45B5-ADB3-0BC5BE2E6279}" srcOrd="0" destOrd="0" presId="urn:microsoft.com/office/officeart/2005/8/layout/cycle6"/>
    <dgm:cxn modelId="{6A9851E0-ABF5-4798-85B5-93C0CACC51AB}" type="presOf" srcId="{90DE4592-0862-4C96-82F5-4E83CA943F4C}" destId="{49FD113B-91A6-4397-AC88-67BCBAA250B0}" srcOrd="0" destOrd="0" presId="urn:microsoft.com/office/officeart/2005/8/layout/cycle6"/>
    <dgm:cxn modelId="{8D71F0E9-80B8-4ACE-9078-B32B1824A4F5}" type="presOf" srcId="{CFC378FC-0563-40CC-A990-B29A02A5853E}" destId="{01A4FC19-33E4-477F-A042-B6CFDC5DF7AB}" srcOrd="0" destOrd="0" presId="urn:microsoft.com/office/officeart/2005/8/layout/cycle6"/>
    <dgm:cxn modelId="{4298ADFC-8E46-414E-9BCE-5C7435CAC0C0}" type="presOf" srcId="{7F6D7D05-1202-4329-8312-9ADE2357AF03}" destId="{3726BE4B-6022-4FC8-A6B1-120CEC113CFA}" srcOrd="0" destOrd="0" presId="urn:microsoft.com/office/officeart/2005/8/layout/cycle6"/>
    <dgm:cxn modelId="{5F37B3FE-2F70-4DE7-81C0-50B17600A246}" srcId="{A03FECCC-D3C2-4279-B7FF-F20C95F7D445}" destId="{FC896846-4479-44D5-ABB4-C4FDEC157055}" srcOrd="0" destOrd="0" parTransId="{06767D4F-CF37-468B-84FE-DC6E41676263}" sibTransId="{4D75DB46-77EA-414E-BC9C-AF68405DCD74}"/>
    <dgm:cxn modelId="{3172E8DE-573F-414E-A891-B21BC0546BB8}" type="presParOf" srcId="{4C86057E-6786-4E19-A199-8D014EBD3779}" destId="{EF243939-5338-4249-972F-EFB9C7CC539B}" srcOrd="0" destOrd="0" presId="urn:microsoft.com/office/officeart/2005/8/layout/cycle6"/>
    <dgm:cxn modelId="{33F02520-9F7E-4CE2-9CAF-C40250EDB209}" type="presParOf" srcId="{4C86057E-6786-4E19-A199-8D014EBD3779}" destId="{FB07A6BA-A633-4F64-B51B-CF553A26FB49}" srcOrd="1" destOrd="0" presId="urn:microsoft.com/office/officeart/2005/8/layout/cycle6"/>
    <dgm:cxn modelId="{9DA97F83-7920-43BA-8E1F-9FFB2C342CB2}" type="presParOf" srcId="{4C86057E-6786-4E19-A199-8D014EBD3779}" destId="{C7BB4871-3079-4F9F-A430-DC57752F6502}" srcOrd="2" destOrd="0" presId="urn:microsoft.com/office/officeart/2005/8/layout/cycle6"/>
    <dgm:cxn modelId="{F88A8F82-7BED-4805-A1A8-EF83C1F0A518}" type="presParOf" srcId="{4C86057E-6786-4E19-A199-8D014EBD3779}" destId="{3BE8B7C1-3A0A-4DF0-A4C3-CD446074A46D}" srcOrd="3" destOrd="0" presId="urn:microsoft.com/office/officeart/2005/8/layout/cycle6"/>
    <dgm:cxn modelId="{1DE5FE09-0831-46D8-8F25-83E243FDD211}" type="presParOf" srcId="{4C86057E-6786-4E19-A199-8D014EBD3779}" destId="{79EDEB12-44F3-4A9D-823D-F8B2FBBA603C}" srcOrd="4" destOrd="0" presId="urn:microsoft.com/office/officeart/2005/8/layout/cycle6"/>
    <dgm:cxn modelId="{E7E55B5D-7432-4D92-821B-76E85AE970B4}" type="presParOf" srcId="{4C86057E-6786-4E19-A199-8D014EBD3779}" destId="{322C4121-C83D-47CF-B6D9-4D1EBBDCA2BD}" srcOrd="5" destOrd="0" presId="urn:microsoft.com/office/officeart/2005/8/layout/cycle6"/>
    <dgm:cxn modelId="{CCAA1594-9A3F-42F9-8585-782181E80D8E}" type="presParOf" srcId="{4C86057E-6786-4E19-A199-8D014EBD3779}" destId="{01DBBEA4-F73B-4A13-8BC5-AEB0EA899DD4}" srcOrd="6" destOrd="0" presId="urn:microsoft.com/office/officeart/2005/8/layout/cycle6"/>
    <dgm:cxn modelId="{09E7FAF9-5520-4228-AC54-A77E7D8E26C2}" type="presParOf" srcId="{4C86057E-6786-4E19-A199-8D014EBD3779}" destId="{B96ADCC7-6C53-4B9B-8D73-9A221199BE86}" srcOrd="7" destOrd="0" presId="urn:microsoft.com/office/officeart/2005/8/layout/cycle6"/>
    <dgm:cxn modelId="{19F6E779-2C74-4369-ACC8-558992D75272}" type="presParOf" srcId="{4C86057E-6786-4E19-A199-8D014EBD3779}" destId="{D0E5B8F8-2B45-4503-AE7B-BDB205D34132}" srcOrd="8" destOrd="0" presId="urn:microsoft.com/office/officeart/2005/8/layout/cycle6"/>
    <dgm:cxn modelId="{0D164F1F-6725-45E9-8C2B-4CBF90C74E9E}" type="presParOf" srcId="{4C86057E-6786-4E19-A199-8D014EBD3779}" destId="{AD323F59-6E35-4E0B-AE8A-A32BF26F0E00}" srcOrd="9" destOrd="0" presId="urn:microsoft.com/office/officeart/2005/8/layout/cycle6"/>
    <dgm:cxn modelId="{690385DA-2D39-4888-AEB0-11784507C68D}" type="presParOf" srcId="{4C86057E-6786-4E19-A199-8D014EBD3779}" destId="{D6473B8A-4C9A-4202-BEA0-4B1C0322F337}" srcOrd="10" destOrd="0" presId="urn:microsoft.com/office/officeart/2005/8/layout/cycle6"/>
    <dgm:cxn modelId="{E391C19C-D53E-4F62-9F54-5A27BDB27F5B}" type="presParOf" srcId="{4C86057E-6786-4E19-A199-8D014EBD3779}" destId="{49FD113B-91A6-4397-AC88-67BCBAA250B0}" srcOrd="11" destOrd="0" presId="urn:microsoft.com/office/officeart/2005/8/layout/cycle6"/>
    <dgm:cxn modelId="{E3387625-7CEF-4401-9355-9DB8BB5BA6C0}" type="presParOf" srcId="{4C86057E-6786-4E19-A199-8D014EBD3779}" destId="{36FB288E-3472-406E-9BD0-49C28B0296B5}" srcOrd="12" destOrd="0" presId="urn:microsoft.com/office/officeart/2005/8/layout/cycle6"/>
    <dgm:cxn modelId="{CB798A4B-549E-4498-8551-06D1EC1CAF66}" type="presParOf" srcId="{4C86057E-6786-4E19-A199-8D014EBD3779}" destId="{FB6632AA-3DB9-4CD0-845D-8B3FEE0107EC}" srcOrd="13" destOrd="0" presId="urn:microsoft.com/office/officeart/2005/8/layout/cycle6"/>
    <dgm:cxn modelId="{8838480B-B88E-4517-A0BA-F2C65645CA6F}" type="presParOf" srcId="{4C86057E-6786-4E19-A199-8D014EBD3779}" destId="{01A4FC19-33E4-477F-A042-B6CFDC5DF7AB}" srcOrd="14" destOrd="0" presId="urn:microsoft.com/office/officeart/2005/8/layout/cycle6"/>
    <dgm:cxn modelId="{942F5DCC-613C-44BF-A5D9-625A58D8CFE1}" type="presParOf" srcId="{4C86057E-6786-4E19-A199-8D014EBD3779}" destId="{B697F091-DF7D-4A54-9ED2-E8D6BBE182D9}" srcOrd="15" destOrd="0" presId="urn:microsoft.com/office/officeart/2005/8/layout/cycle6"/>
    <dgm:cxn modelId="{0282F155-3FFD-47EA-ABBD-91FF8255BA32}" type="presParOf" srcId="{4C86057E-6786-4E19-A199-8D014EBD3779}" destId="{A65620EB-F2EE-4ACA-B3B8-C0DD81C2F4DF}" srcOrd="16" destOrd="0" presId="urn:microsoft.com/office/officeart/2005/8/layout/cycle6"/>
    <dgm:cxn modelId="{4AE70B4A-70BB-4D17-8FE8-AD2352504563}" type="presParOf" srcId="{4C86057E-6786-4E19-A199-8D014EBD3779}" destId="{338B6A20-A012-43A6-B946-7FE220EB85AB}" srcOrd="17" destOrd="0" presId="urn:microsoft.com/office/officeart/2005/8/layout/cycle6"/>
    <dgm:cxn modelId="{85485106-67B0-488B-98EE-980CC013AADA}" type="presParOf" srcId="{4C86057E-6786-4E19-A199-8D014EBD3779}" destId="{7E0E5DAC-0F53-4CED-AA80-A4BB2BFCE5F9}" srcOrd="18" destOrd="0" presId="urn:microsoft.com/office/officeart/2005/8/layout/cycle6"/>
    <dgm:cxn modelId="{559CBBB8-AC2D-4DF4-AC00-89F0E6EFD5A0}" type="presParOf" srcId="{4C86057E-6786-4E19-A199-8D014EBD3779}" destId="{F0EB9F53-B029-40DA-9D40-FDDB0640F067}" srcOrd="19" destOrd="0" presId="urn:microsoft.com/office/officeart/2005/8/layout/cycle6"/>
    <dgm:cxn modelId="{936648F6-CF40-4637-AD08-5FD248892939}" type="presParOf" srcId="{4C86057E-6786-4E19-A199-8D014EBD3779}" destId="{3725E3D5-2962-45B5-ADB3-0BC5BE2E6279}" srcOrd="20" destOrd="0" presId="urn:microsoft.com/office/officeart/2005/8/layout/cycle6"/>
    <dgm:cxn modelId="{41B55372-FA1C-44D7-8390-63FDEBBF021D}" type="presParOf" srcId="{4C86057E-6786-4E19-A199-8D014EBD3779}" destId="{3726BE4B-6022-4FC8-A6B1-120CEC113CFA}" srcOrd="21" destOrd="0" presId="urn:microsoft.com/office/officeart/2005/8/layout/cycle6"/>
    <dgm:cxn modelId="{BC5DEE91-68F5-4589-BB52-BE0AE04206F0}" type="presParOf" srcId="{4C86057E-6786-4E19-A199-8D014EBD3779}" destId="{F42AC6BD-A565-4CC3-844F-8D8FF65AAA12}" srcOrd="22" destOrd="0" presId="urn:microsoft.com/office/officeart/2005/8/layout/cycle6"/>
    <dgm:cxn modelId="{C8F891AE-CB58-4F99-9188-323B76BF20B0}" type="presParOf" srcId="{4C86057E-6786-4E19-A199-8D014EBD3779}" destId="{06A52F26-5C75-48A8-9AB7-E9BAE5696311}" srcOrd="23" destOrd="0" presId="urn:microsoft.com/office/officeart/2005/8/layout/cycle6"/>
    <dgm:cxn modelId="{97565EDB-0DD2-4DB6-8854-8175E09D8AA8}" type="presParOf" srcId="{4C86057E-6786-4E19-A199-8D014EBD3779}" destId="{3220D6BF-0A47-4A25-8ADB-763B223E2125}" srcOrd="24" destOrd="0" presId="urn:microsoft.com/office/officeart/2005/8/layout/cycle6"/>
    <dgm:cxn modelId="{91572204-4631-4F92-9F74-A985FD267D65}" type="presParOf" srcId="{4C86057E-6786-4E19-A199-8D014EBD3779}" destId="{C17CC7D4-E9E3-432E-B4B3-E3A5B6236647}" srcOrd="25" destOrd="0" presId="urn:microsoft.com/office/officeart/2005/8/layout/cycle6"/>
    <dgm:cxn modelId="{032171EF-BBAF-4A42-A8C1-DC172ED4033A}" type="presParOf" srcId="{4C86057E-6786-4E19-A199-8D014EBD3779}" destId="{B09A1699-7967-4E2C-A8C6-7F452548814C}" srcOrd="26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0521D-1AF6-4613-AF60-C6B4CA9462FD}">
      <dsp:nvSpPr>
        <dsp:cNvPr id="0" name=""/>
        <dsp:cNvSpPr/>
      </dsp:nvSpPr>
      <dsp:spPr>
        <a:xfrm>
          <a:off x="4198996" y="2216177"/>
          <a:ext cx="3595723" cy="104194"/>
        </a:xfrm>
        <a:custGeom>
          <a:avLst/>
          <a:gdLst/>
          <a:ahLst/>
          <a:cxnLst/>
          <a:rect l="0" t="0" r="0" b="0"/>
          <a:pathLst>
            <a:path>
              <a:moveTo>
                <a:pt x="0" y="104194"/>
              </a:moveTo>
              <a:lnTo>
                <a:pt x="3595723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85738-558F-49DB-9B80-47044EFB4975}">
      <dsp:nvSpPr>
        <dsp:cNvPr id="0" name=""/>
        <dsp:cNvSpPr/>
      </dsp:nvSpPr>
      <dsp:spPr>
        <a:xfrm>
          <a:off x="937228" y="2208880"/>
          <a:ext cx="3261768" cy="91440"/>
        </a:xfrm>
        <a:custGeom>
          <a:avLst/>
          <a:gdLst/>
          <a:ahLst/>
          <a:cxnLst/>
          <a:rect l="0" t="0" r="0" b="0"/>
          <a:pathLst>
            <a:path>
              <a:moveTo>
                <a:pt x="3261768" y="111490"/>
              </a:moveTo>
              <a:lnTo>
                <a:pt x="0" y="4572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BE35C-83D0-4A76-8BD8-8F658160C7C7}">
      <dsp:nvSpPr>
        <dsp:cNvPr id="0" name=""/>
        <dsp:cNvSpPr/>
      </dsp:nvSpPr>
      <dsp:spPr>
        <a:xfrm>
          <a:off x="4153276" y="819036"/>
          <a:ext cx="91440" cy="520378"/>
        </a:xfrm>
        <a:custGeom>
          <a:avLst/>
          <a:gdLst/>
          <a:ahLst/>
          <a:cxnLst/>
          <a:rect l="0" t="0" r="0" b="0"/>
          <a:pathLst>
            <a:path>
              <a:moveTo>
                <a:pt x="95297" y="0"/>
              </a:moveTo>
              <a:lnTo>
                <a:pt x="95297" y="437700"/>
              </a:lnTo>
              <a:lnTo>
                <a:pt x="45720" y="437700"/>
              </a:lnTo>
              <a:lnTo>
                <a:pt x="45720" y="5203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647F7-69B2-44DA-9410-63089ADD230F}">
      <dsp:nvSpPr>
        <dsp:cNvPr id="0" name=""/>
        <dsp:cNvSpPr/>
      </dsp:nvSpPr>
      <dsp:spPr>
        <a:xfrm>
          <a:off x="2292123" y="1409"/>
          <a:ext cx="3912900" cy="817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55816-CEAE-4B07-BF83-F99D45030803}">
      <dsp:nvSpPr>
        <dsp:cNvPr id="0" name=""/>
        <dsp:cNvSpPr/>
      </dsp:nvSpPr>
      <dsp:spPr>
        <a:xfrm>
          <a:off x="2391287" y="95614"/>
          <a:ext cx="3912900" cy="817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Loi Informatique et Liberté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u="sng" kern="1200" dirty="0"/>
            <a:t>Loi n</a:t>
          </a:r>
          <a:r>
            <a:rPr lang="fr-FR" sz="1900" u="sng" kern="1200" baseline="30000" dirty="0"/>
            <a:t>o</a:t>
          </a:r>
          <a:r>
            <a:rPr lang="fr-FR" sz="1900" u="sng" kern="1200" dirty="0"/>
            <a:t> 78-17 du 6 janvier 1978</a:t>
          </a:r>
          <a:endParaRPr lang="fr-FR" sz="1900" kern="1200" dirty="0"/>
        </a:p>
      </dsp:txBody>
      <dsp:txXfrm>
        <a:off x="2415234" y="119561"/>
        <a:ext cx="3865006" cy="769733"/>
      </dsp:txXfrm>
    </dsp:sp>
    <dsp:sp modelId="{C4DD4EDC-DAEE-491B-A218-0DA5C3E1441E}">
      <dsp:nvSpPr>
        <dsp:cNvPr id="0" name=""/>
        <dsp:cNvSpPr/>
      </dsp:nvSpPr>
      <dsp:spPr>
        <a:xfrm>
          <a:off x="2937535" y="1339415"/>
          <a:ext cx="2522922" cy="980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B6D94-0800-4BD2-9E67-CAF81FD4F4A5}">
      <dsp:nvSpPr>
        <dsp:cNvPr id="0" name=""/>
        <dsp:cNvSpPr/>
      </dsp:nvSpPr>
      <dsp:spPr>
        <a:xfrm>
          <a:off x="3036699" y="1433620"/>
          <a:ext cx="2522922" cy="980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dirty="0"/>
        </a:p>
      </dsp:txBody>
      <dsp:txXfrm>
        <a:off x="3065430" y="1462351"/>
        <a:ext cx="2465460" cy="923494"/>
      </dsp:txXfrm>
    </dsp:sp>
    <dsp:sp modelId="{E7D3D93B-063F-4D15-981A-70D680C7AA1C}">
      <dsp:nvSpPr>
        <dsp:cNvPr id="0" name=""/>
        <dsp:cNvSpPr/>
      </dsp:nvSpPr>
      <dsp:spPr>
        <a:xfrm>
          <a:off x="-99163" y="2254600"/>
          <a:ext cx="2072784" cy="1228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89091-8E14-451F-A568-D30D10558356}">
      <dsp:nvSpPr>
        <dsp:cNvPr id="0" name=""/>
        <dsp:cNvSpPr/>
      </dsp:nvSpPr>
      <dsp:spPr>
        <a:xfrm>
          <a:off x="0" y="2348806"/>
          <a:ext cx="2072784" cy="1228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dirty="0"/>
        </a:p>
      </dsp:txBody>
      <dsp:txXfrm>
        <a:off x="35980" y="2384786"/>
        <a:ext cx="2000824" cy="1156484"/>
      </dsp:txXfrm>
    </dsp:sp>
    <dsp:sp modelId="{5222D464-AF38-4903-99EC-B6532EC579AB}">
      <dsp:nvSpPr>
        <dsp:cNvPr id="0" name=""/>
        <dsp:cNvSpPr/>
      </dsp:nvSpPr>
      <dsp:spPr>
        <a:xfrm>
          <a:off x="7092292" y="2216177"/>
          <a:ext cx="1404855" cy="1466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691FC-7A29-496F-9E4E-63AAAF2D18F5}">
      <dsp:nvSpPr>
        <dsp:cNvPr id="0" name=""/>
        <dsp:cNvSpPr/>
      </dsp:nvSpPr>
      <dsp:spPr>
        <a:xfrm>
          <a:off x="7191456" y="2310382"/>
          <a:ext cx="1404855" cy="1466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dirty="0"/>
        </a:p>
      </dsp:txBody>
      <dsp:txXfrm>
        <a:off x="7232603" y="2351529"/>
        <a:ext cx="1322561" cy="13844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C8231-F8D4-4567-9891-F26C21310592}">
      <dsp:nvSpPr>
        <dsp:cNvPr id="0" name=""/>
        <dsp:cNvSpPr/>
      </dsp:nvSpPr>
      <dsp:spPr>
        <a:xfrm>
          <a:off x="4086055" y="1011515"/>
          <a:ext cx="212100" cy="929203"/>
        </a:xfrm>
        <a:custGeom>
          <a:avLst/>
          <a:gdLst/>
          <a:ahLst/>
          <a:cxnLst/>
          <a:rect l="0" t="0" r="0" b="0"/>
          <a:pathLst>
            <a:path>
              <a:moveTo>
                <a:pt x="212100" y="0"/>
              </a:moveTo>
              <a:lnTo>
                <a:pt x="212100" y="929203"/>
              </a:lnTo>
              <a:lnTo>
                <a:pt x="0" y="92920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181CA-B374-4A59-90FC-AC7BC6F67C1D}">
      <dsp:nvSpPr>
        <dsp:cNvPr id="0" name=""/>
        <dsp:cNvSpPr/>
      </dsp:nvSpPr>
      <dsp:spPr>
        <a:xfrm>
          <a:off x="4298156" y="1011515"/>
          <a:ext cx="1222104" cy="1820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8208"/>
              </a:lnTo>
              <a:lnTo>
                <a:pt x="1222104" y="1608208"/>
              </a:lnTo>
              <a:lnTo>
                <a:pt x="1222104" y="18203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7A9F6-732B-48BD-A17C-63A758233998}">
      <dsp:nvSpPr>
        <dsp:cNvPr id="0" name=""/>
        <dsp:cNvSpPr/>
      </dsp:nvSpPr>
      <dsp:spPr>
        <a:xfrm>
          <a:off x="3076051" y="1011515"/>
          <a:ext cx="1222104" cy="1820309"/>
        </a:xfrm>
        <a:custGeom>
          <a:avLst/>
          <a:gdLst/>
          <a:ahLst/>
          <a:cxnLst/>
          <a:rect l="0" t="0" r="0" b="0"/>
          <a:pathLst>
            <a:path>
              <a:moveTo>
                <a:pt x="1222104" y="0"/>
              </a:moveTo>
              <a:lnTo>
                <a:pt x="1222104" y="1608208"/>
              </a:lnTo>
              <a:lnTo>
                <a:pt x="0" y="1608208"/>
              </a:lnTo>
              <a:lnTo>
                <a:pt x="0" y="18203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B18E1-571F-4932-A5CA-E2FD4BFC7ABD}">
      <dsp:nvSpPr>
        <dsp:cNvPr id="0" name=""/>
        <dsp:cNvSpPr/>
      </dsp:nvSpPr>
      <dsp:spPr>
        <a:xfrm>
          <a:off x="3288152" y="1511"/>
          <a:ext cx="2020007" cy="1010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3288152" y="1511"/>
        <a:ext cx="2020007" cy="1010003"/>
      </dsp:txXfrm>
    </dsp:sp>
    <dsp:sp modelId="{50C27D6F-D2DA-4A3B-BFD0-13B3498193EB}">
      <dsp:nvSpPr>
        <dsp:cNvPr id="0" name=""/>
        <dsp:cNvSpPr/>
      </dsp:nvSpPr>
      <dsp:spPr>
        <a:xfrm>
          <a:off x="2066047" y="2831824"/>
          <a:ext cx="2020007" cy="1010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066047" y="2831824"/>
        <a:ext cx="2020007" cy="1010003"/>
      </dsp:txXfrm>
    </dsp:sp>
    <dsp:sp modelId="{8C51C112-12C1-4761-A5FB-44451CE6F7EA}">
      <dsp:nvSpPr>
        <dsp:cNvPr id="0" name=""/>
        <dsp:cNvSpPr/>
      </dsp:nvSpPr>
      <dsp:spPr>
        <a:xfrm>
          <a:off x="4510256" y="2831824"/>
          <a:ext cx="2020007" cy="1010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510256" y="2831824"/>
        <a:ext cx="2020007" cy="1010003"/>
      </dsp:txXfrm>
    </dsp:sp>
    <dsp:sp modelId="{04B59636-375D-485E-A5B5-0E5E71CE0C8D}">
      <dsp:nvSpPr>
        <dsp:cNvPr id="0" name=""/>
        <dsp:cNvSpPr/>
      </dsp:nvSpPr>
      <dsp:spPr>
        <a:xfrm>
          <a:off x="2066047" y="1435716"/>
          <a:ext cx="2020007" cy="1010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066047" y="1435716"/>
        <a:ext cx="2020007" cy="1010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9FF48-88E9-4FC8-83DD-AEE1C0BA37FB}">
      <dsp:nvSpPr>
        <dsp:cNvPr id="0" name=""/>
        <dsp:cNvSpPr/>
      </dsp:nvSpPr>
      <dsp:spPr>
        <a:xfrm rot="5400000">
          <a:off x="-213497" y="215670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Etape 1</a:t>
          </a:r>
        </a:p>
      </dsp:txBody>
      <dsp:txXfrm rot="-5400000">
        <a:off x="2" y="500334"/>
        <a:ext cx="996323" cy="426996"/>
      </dsp:txXfrm>
    </dsp:sp>
    <dsp:sp modelId="{5095DFB0-83A3-482E-B0D2-FFF5D97D1527}">
      <dsp:nvSpPr>
        <dsp:cNvPr id="0" name=""/>
        <dsp:cNvSpPr/>
      </dsp:nvSpPr>
      <dsp:spPr>
        <a:xfrm rot="5400000">
          <a:off x="4333738" y="-3335242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Evaluation des risques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Mise en place d’une politique de sécurité</a:t>
          </a:r>
        </a:p>
      </dsp:txBody>
      <dsp:txXfrm rot="-5400000">
        <a:off x="996323" y="47335"/>
        <a:ext cx="7554826" cy="834833"/>
      </dsp:txXfrm>
    </dsp:sp>
    <dsp:sp modelId="{6B50EB20-A461-4A0D-A8CE-BED0504054CF}">
      <dsp:nvSpPr>
        <dsp:cNvPr id="0" name=""/>
        <dsp:cNvSpPr/>
      </dsp:nvSpPr>
      <dsp:spPr>
        <a:xfrm rot="5400000">
          <a:off x="-213497" y="1442556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Etape 2</a:t>
          </a:r>
        </a:p>
      </dsp:txBody>
      <dsp:txXfrm rot="-5400000">
        <a:off x="2" y="1727220"/>
        <a:ext cx="996323" cy="426996"/>
      </dsp:txXfrm>
    </dsp:sp>
    <dsp:sp modelId="{6B12ACBF-E3F3-4AE3-B2A6-C366840085D1}">
      <dsp:nvSpPr>
        <dsp:cNvPr id="0" name=""/>
        <dsp:cNvSpPr/>
      </dsp:nvSpPr>
      <dsp:spPr>
        <a:xfrm rot="5400000">
          <a:off x="4333738" y="-2108356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Sécurisation humaine et matérielle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Sécurisation logicielle</a:t>
          </a:r>
        </a:p>
      </dsp:txBody>
      <dsp:txXfrm rot="-5400000">
        <a:off x="996323" y="1274221"/>
        <a:ext cx="7554826" cy="834833"/>
      </dsp:txXfrm>
    </dsp:sp>
    <dsp:sp modelId="{F5A4D19B-0220-4791-9B74-45F23991C56F}">
      <dsp:nvSpPr>
        <dsp:cNvPr id="0" name=""/>
        <dsp:cNvSpPr/>
      </dsp:nvSpPr>
      <dsp:spPr>
        <a:xfrm rot="5400000">
          <a:off x="-213497" y="2669443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Etape 3</a:t>
          </a:r>
        </a:p>
      </dsp:txBody>
      <dsp:txXfrm rot="-5400000">
        <a:off x="2" y="2954107"/>
        <a:ext cx="996323" cy="426996"/>
      </dsp:txXfrm>
    </dsp:sp>
    <dsp:sp modelId="{0D454F18-93EE-4669-BEDB-53BA066D7944}">
      <dsp:nvSpPr>
        <dsp:cNvPr id="0" name=""/>
        <dsp:cNvSpPr/>
      </dsp:nvSpPr>
      <dsp:spPr>
        <a:xfrm rot="5400000">
          <a:off x="4333738" y="-881470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Gestion des incidents, création de procédures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PCA et PRA</a:t>
          </a:r>
        </a:p>
      </dsp:txBody>
      <dsp:txXfrm rot="-5400000">
        <a:off x="996323" y="2501107"/>
        <a:ext cx="7554826" cy="8348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29057-E86C-4EB1-ACBC-2B9D03758C02}">
      <dsp:nvSpPr>
        <dsp:cNvPr id="0" name=""/>
        <dsp:cNvSpPr/>
      </dsp:nvSpPr>
      <dsp:spPr>
        <a:xfrm>
          <a:off x="0" y="0"/>
          <a:ext cx="61853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8DD9D-D033-4B5B-B63B-C66B40B52738}">
      <dsp:nvSpPr>
        <dsp:cNvPr id="0" name=""/>
        <dsp:cNvSpPr/>
      </dsp:nvSpPr>
      <dsp:spPr>
        <a:xfrm>
          <a:off x="0" y="0"/>
          <a:ext cx="1712060" cy="100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u="sng" kern="1200" dirty="0"/>
            <a:t>Référentiel</a:t>
          </a:r>
        </a:p>
      </dsp:txBody>
      <dsp:txXfrm>
        <a:off x="0" y="0"/>
        <a:ext cx="1712060" cy="1006797"/>
      </dsp:txXfrm>
    </dsp:sp>
    <dsp:sp modelId="{A5AE8321-73E9-4286-9175-2EDADC356446}">
      <dsp:nvSpPr>
        <dsp:cNvPr id="0" name=""/>
        <dsp:cNvSpPr/>
      </dsp:nvSpPr>
      <dsp:spPr>
        <a:xfrm>
          <a:off x="1795870" y="23400"/>
          <a:ext cx="4386059" cy="46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Bonnes pratiques</a:t>
          </a:r>
        </a:p>
      </dsp:txBody>
      <dsp:txXfrm>
        <a:off x="1795870" y="23400"/>
        <a:ext cx="4386059" cy="468003"/>
      </dsp:txXfrm>
    </dsp:sp>
    <dsp:sp modelId="{8C37184D-0F52-4470-BC06-2D69107C289A}">
      <dsp:nvSpPr>
        <dsp:cNvPr id="0" name=""/>
        <dsp:cNvSpPr/>
      </dsp:nvSpPr>
      <dsp:spPr>
        <a:xfrm>
          <a:off x="1712060" y="491403"/>
          <a:ext cx="44698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8657F-6B76-4500-8DE9-3A94F2304B2B}">
      <dsp:nvSpPr>
        <dsp:cNvPr id="0" name=""/>
        <dsp:cNvSpPr/>
      </dsp:nvSpPr>
      <dsp:spPr>
        <a:xfrm>
          <a:off x="1795870" y="514803"/>
          <a:ext cx="4386059" cy="46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Processus adaptables</a:t>
          </a:r>
        </a:p>
      </dsp:txBody>
      <dsp:txXfrm>
        <a:off x="1795870" y="514803"/>
        <a:ext cx="4386059" cy="468003"/>
      </dsp:txXfrm>
    </dsp:sp>
    <dsp:sp modelId="{82C2EB3A-A87A-4408-A69B-D48C34BE3E4E}">
      <dsp:nvSpPr>
        <dsp:cNvPr id="0" name=""/>
        <dsp:cNvSpPr/>
      </dsp:nvSpPr>
      <dsp:spPr>
        <a:xfrm>
          <a:off x="1712060" y="982806"/>
          <a:ext cx="44698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9F6EB-F5D9-40F9-B5C9-8FE262C3B123}">
      <dsp:nvSpPr>
        <dsp:cNvPr id="0" name=""/>
        <dsp:cNvSpPr/>
      </dsp:nvSpPr>
      <dsp:spPr>
        <a:xfrm>
          <a:off x="2160" y="483746"/>
          <a:ext cx="1923186" cy="769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Stratégie de services</a:t>
          </a:r>
        </a:p>
      </dsp:txBody>
      <dsp:txXfrm>
        <a:off x="386797" y="483746"/>
        <a:ext cx="1153912" cy="769274"/>
      </dsp:txXfrm>
    </dsp:sp>
    <dsp:sp modelId="{E9CF5EBC-4105-4295-8003-7F1025395598}">
      <dsp:nvSpPr>
        <dsp:cNvPr id="0" name=""/>
        <dsp:cNvSpPr/>
      </dsp:nvSpPr>
      <dsp:spPr>
        <a:xfrm>
          <a:off x="1733028" y="483746"/>
          <a:ext cx="1923186" cy="769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Conception de services</a:t>
          </a:r>
        </a:p>
      </dsp:txBody>
      <dsp:txXfrm>
        <a:off x="2117665" y="483746"/>
        <a:ext cx="1153912" cy="769274"/>
      </dsp:txXfrm>
    </dsp:sp>
    <dsp:sp modelId="{835D2C5E-6A8E-4958-9510-5CAD3094C587}">
      <dsp:nvSpPr>
        <dsp:cNvPr id="0" name=""/>
        <dsp:cNvSpPr/>
      </dsp:nvSpPr>
      <dsp:spPr>
        <a:xfrm>
          <a:off x="3463896" y="483746"/>
          <a:ext cx="1923186" cy="769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Transition de services</a:t>
          </a:r>
        </a:p>
      </dsp:txBody>
      <dsp:txXfrm>
        <a:off x="3848533" y="483746"/>
        <a:ext cx="1153912" cy="769274"/>
      </dsp:txXfrm>
    </dsp:sp>
    <dsp:sp modelId="{37B4F2AC-E413-4AD4-AB25-ED0BFBB5E9EC}">
      <dsp:nvSpPr>
        <dsp:cNvPr id="0" name=""/>
        <dsp:cNvSpPr/>
      </dsp:nvSpPr>
      <dsp:spPr>
        <a:xfrm>
          <a:off x="5194764" y="483746"/>
          <a:ext cx="1923186" cy="769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Exploitation de services</a:t>
          </a:r>
        </a:p>
      </dsp:txBody>
      <dsp:txXfrm>
        <a:off x="5579401" y="483746"/>
        <a:ext cx="1153912" cy="769274"/>
      </dsp:txXfrm>
    </dsp:sp>
    <dsp:sp modelId="{BBBF5368-7ED5-412E-8125-FC7BA2DA10AF}">
      <dsp:nvSpPr>
        <dsp:cNvPr id="0" name=""/>
        <dsp:cNvSpPr/>
      </dsp:nvSpPr>
      <dsp:spPr>
        <a:xfrm>
          <a:off x="6925631" y="483746"/>
          <a:ext cx="1923186" cy="769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Amélioration continue</a:t>
          </a:r>
        </a:p>
      </dsp:txBody>
      <dsp:txXfrm>
        <a:off x="7310268" y="483746"/>
        <a:ext cx="1153912" cy="7692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7FCA7-4774-4C8B-BEBE-59BB867ED712}">
      <dsp:nvSpPr>
        <dsp:cNvPr id="0" name=""/>
        <dsp:cNvSpPr/>
      </dsp:nvSpPr>
      <dsp:spPr>
        <a:xfrm rot="5400000">
          <a:off x="-225018" y="536516"/>
          <a:ext cx="1500123" cy="10500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Transition</a:t>
          </a:r>
        </a:p>
      </dsp:txBody>
      <dsp:txXfrm rot="-5400000">
        <a:off x="1" y="836540"/>
        <a:ext cx="1050086" cy="450037"/>
      </dsp:txXfrm>
    </dsp:sp>
    <dsp:sp modelId="{A1E85241-B16F-4905-9AA1-738328F7F354}">
      <dsp:nvSpPr>
        <dsp:cNvPr id="0" name=""/>
        <dsp:cNvSpPr/>
      </dsp:nvSpPr>
      <dsp:spPr>
        <a:xfrm rot="5400000">
          <a:off x="3186308" y="-1824723"/>
          <a:ext cx="975080" cy="52475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Modernisation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Formation</a:t>
          </a:r>
        </a:p>
      </dsp:txBody>
      <dsp:txXfrm rot="-5400000">
        <a:off x="1050087" y="359097"/>
        <a:ext cx="5199925" cy="879882"/>
      </dsp:txXfrm>
    </dsp:sp>
    <dsp:sp modelId="{A7FDB856-D63B-4E2F-99AA-3FF71889E1FF}">
      <dsp:nvSpPr>
        <dsp:cNvPr id="0" name=""/>
        <dsp:cNvSpPr/>
      </dsp:nvSpPr>
      <dsp:spPr>
        <a:xfrm rot="5400000">
          <a:off x="-225018" y="1839160"/>
          <a:ext cx="1500123" cy="10500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Exploitation</a:t>
          </a:r>
        </a:p>
      </dsp:txBody>
      <dsp:txXfrm rot="-5400000">
        <a:off x="1" y="2139184"/>
        <a:ext cx="1050086" cy="450037"/>
      </dsp:txXfrm>
    </dsp:sp>
    <dsp:sp modelId="{E0B601CD-2856-43C4-86BF-7F99D3401B69}">
      <dsp:nvSpPr>
        <dsp:cNvPr id="0" name=""/>
        <dsp:cNvSpPr/>
      </dsp:nvSpPr>
      <dsp:spPr>
        <a:xfrm rot="5400000">
          <a:off x="3186308" y="-522080"/>
          <a:ext cx="975080" cy="52475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Gestion des incidents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Maintenance</a:t>
          </a:r>
        </a:p>
      </dsp:txBody>
      <dsp:txXfrm rot="-5400000">
        <a:off x="1050087" y="1661740"/>
        <a:ext cx="5199925" cy="879882"/>
      </dsp:txXfrm>
    </dsp:sp>
    <dsp:sp modelId="{3FC6C6AE-94BE-429B-AFF5-152D798D654E}">
      <dsp:nvSpPr>
        <dsp:cNvPr id="0" name=""/>
        <dsp:cNvSpPr/>
      </dsp:nvSpPr>
      <dsp:spPr>
        <a:xfrm rot="5400000">
          <a:off x="-143501" y="3060287"/>
          <a:ext cx="1337090" cy="10500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Amélioration continue</a:t>
          </a:r>
        </a:p>
      </dsp:txBody>
      <dsp:txXfrm rot="-5400000">
        <a:off x="1" y="3441828"/>
        <a:ext cx="1050086" cy="287004"/>
      </dsp:txXfrm>
    </dsp:sp>
    <dsp:sp modelId="{E6DACA12-46CE-4FC8-BA4C-605F0E54A37C}">
      <dsp:nvSpPr>
        <dsp:cNvPr id="0" name=""/>
        <dsp:cNvSpPr/>
      </dsp:nvSpPr>
      <dsp:spPr>
        <a:xfrm rot="5400000">
          <a:off x="3186308" y="780563"/>
          <a:ext cx="975080" cy="52475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Gestion de projet, conseils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Démarche qualité</a:t>
          </a:r>
        </a:p>
      </dsp:txBody>
      <dsp:txXfrm rot="-5400000">
        <a:off x="1050087" y="2964384"/>
        <a:ext cx="5199925" cy="8798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43939-5338-4249-972F-EFB9C7CC539B}">
      <dsp:nvSpPr>
        <dsp:cNvPr id="0" name=""/>
        <dsp:cNvSpPr/>
      </dsp:nvSpPr>
      <dsp:spPr>
        <a:xfrm>
          <a:off x="3862268" y="1329"/>
          <a:ext cx="691028" cy="4491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Accueil</a:t>
          </a:r>
        </a:p>
      </dsp:txBody>
      <dsp:txXfrm>
        <a:off x="3884195" y="23256"/>
        <a:ext cx="647174" cy="405314"/>
      </dsp:txXfrm>
    </dsp:sp>
    <dsp:sp modelId="{C7BB4871-3079-4F9F-A430-DC57752F6502}">
      <dsp:nvSpPr>
        <dsp:cNvPr id="0" name=""/>
        <dsp:cNvSpPr/>
      </dsp:nvSpPr>
      <dsp:spPr>
        <a:xfrm>
          <a:off x="2483684" y="225913"/>
          <a:ext cx="3448195" cy="3448195"/>
        </a:xfrm>
        <a:custGeom>
          <a:avLst/>
          <a:gdLst/>
          <a:ahLst/>
          <a:cxnLst/>
          <a:rect l="0" t="0" r="0" b="0"/>
          <a:pathLst>
            <a:path>
              <a:moveTo>
                <a:pt x="2073950" y="35869"/>
              </a:moveTo>
              <a:arcTo wR="1724097" hR="1724097" stAng="16902464" swAng="86810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8B7C1-3A0A-4DF0-A4C3-CD446074A46D}">
      <dsp:nvSpPr>
        <dsp:cNvPr id="0" name=""/>
        <dsp:cNvSpPr/>
      </dsp:nvSpPr>
      <dsp:spPr>
        <a:xfrm>
          <a:off x="4771145" y="404691"/>
          <a:ext cx="1089730" cy="4491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Disponibilité</a:t>
          </a:r>
        </a:p>
      </dsp:txBody>
      <dsp:txXfrm>
        <a:off x="4793072" y="426618"/>
        <a:ext cx="1045876" cy="405314"/>
      </dsp:txXfrm>
    </dsp:sp>
    <dsp:sp modelId="{322C4121-C83D-47CF-B6D9-4D1EBBDCA2BD}">
      <dsp:nvSpPr>
        <dsp:cNvPr id="0" name=""/>
        <dsp:cNvSpPr/>
      </dsp:nvSpPr>
      <dsp:spPr>
        <a:xfrm>
          <a:off x="2483684" y="225913"/>
          <a:ext cx="3448195" cy="3448195"/>
        </a:xfrm>
        <a:custGeom>
          <a:avLst/>
          <a:gdLst/>
          <a:ahLst/>
          <a:cxnLst/>
          <a:rect l="0" t="0" r="0" b="0"/>
          <a:pathLst>
            <a:path>
              <a:moveTo>
                <a:pt x="3059007" y="632983"/>
              </a:moveTo>
              <a:arcTo wR="1724097" hR="1724097" stAng="19244310" swAng="1281142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BBEA4-F73B-4A13-8BC5-AEB0EA899DD4}">
      <dsp:nvSpPr>
        <dsp:cNvPr id="0" name=""/>
        <dsp:cNvSpPr/>
      </dsp:nvSpPr>
      <dsp:spPr>
        <a:xfrm>
          <a:off x="5369183" y="1426040"/>
          <a:ext cx="1073007" cy="4491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Clarté</a:t>
          </a:r>
        </a:p>
      </dsp:txBody>
      <dsp:txXfrm>
        <a:off x="5391110" y="1447967"/>
        <a:ext cx="1029153" cy="405314"/>
      </dsp:txXfrm>
    </dsp:sp>
    <dsp:sp modelId="{D0E5B8F8-2B45-4503-AE7B-BDB205D34132}">
      <dsp:nvSpPr>
        <dsp:cNvPr id="0" name=""/>
        <dsp:cNvSpPr/>
      </dsp:nvSpPr>
      <dsp:spPr>
        <a:xfrm>
          <a:off x="2483684" y="225913"/>
          <a:ext cx="3448195" cy="3448195"/>
        </a:xfrm>
        <a:custGeom>
          <a:avLst/>
          <a:gdLst/>
          <a:ahLst/>
          <a:cxnLst/>
          <a:rect l="0" t="0" r="0" b="0"/>
          <a:pathLst>
            <a:path>
              <a:moveTo>
                <a:pt x="3446870" y="1656513"/>
              </a:moveTo>
              <a:arcTo wR="1724097" hR="1724097" stAng="21465206" swAng="142235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23F59-6E35-4E0B-AE8A-A32BF26F0E00}">
      <dsp:nvSpPr>
        <dsp:cNvPr id="0" name=""/>
        <dsp:cNvSpPr/>
      </dsp:nvSpPr>
      <dsp:spPr>
        <a:xfrm>
          <a:off x="4992877" y="2587476"/>
          <a:ext cx="1416034" cy="4491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Personnalisation</a:t>
          </a:r>
        </a:p>
      </dsp:txBody>
      <dsp:txXfrm>
        <a:off x="5014804" y="2609403"/>
        <a:ext cx="1372180" cy="405314"/>
      </dsp:txXfrm>
    </dsp:sp>
    <dsp:sp modelId="{49FD113B-91A6-4397-AC88-67BCBAA250B0}">
      <dsp:nvSpPr>
        <dsp:cNvPr id="0" name=""/>
        <dsp:cNvSpPr/>
      </dsp:nvSpPr>
      <dsp:spPr>
        <a:xfrm>
          <a:off x="2483684" y="225913"/>
          <a:ext cx="3448195" cy="3448195"/>
        </a:xfrm>
        <a:custGeom>
          <a:avLst/>
          <a:gdLst/>
          <a:ahLst/>
          <a:cxnLst/>
          <a:rect l="0" t="0" r="0" b="0"/>
          <a:pathLst>
            <a:path>
              <a:moveTo>
                <a:pt x="3059821" y="2814214"/>
              </a:moveTo>
              <a:arcTo wR="1724097" hR="1724097" stAng="2353124" swAng="88034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B288E-3472-406E-9BD0-49C28B0296B5}">
      <dsp:nvSpPr>
        <dsp:cNvPr id="0" name=""/>
        <dsp:cNvSpPr/>
      </dsp:nvSpPr>
      <dsp:spPr>
        <a:xfrm>
          <a:off x="4258698" y="3345549"/>
          <a:ext cx="1077520" cy="4491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Confidentialité</a:t>
          </a:r>
        </a:p>
      </dsp:txBody>
      <dsp:txXfrm>
        <a:off x="4280625" y="3367476"/>
        <a:ext cx="1033666" cy="405314"/>
      </dsp:txXfrm>
    </dsp:sp>
    <dsp:sp modelId="{01A4FC19-33E4-477F-A042-B6CFDC5DF7AB}">
      <dsp:nvSpPr>
        <dsp:cNvPr id="0" name=""/>
        <dsp:cNvSpPr/>
      </dsp:nvSpPr>
      <dsp:spPr>
        <a:xfrm>
          <a:off x="2483684" y="225913"/>
          <a:ext cx="3448195" cy="3448195"/>
        </a:xfrm>
        <a:custGeom>
          <a:avLst/>
          <a:gdLst/>
          <a:ahLst/>
          <a:cxnLst/>
          <a:rect l="0" t="0" r="0" b="0"/>
          <a:pathLst>
            <a:path>
              <a:moveTo>
                <a:pt x="1773600" y="3447484"/>
              </a:moveTo>
              <a:arcTo wR="1724097" hR="1724097" stAng="5301282" swAng="276449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7F091-DF7D-4A54-9ED2-E8D6BBE182D9}">
      <dsp:nvSpPr>
        <dsp:cNvPr id="0" name=""/>
        <dsp:cNvSpPr/>
      </dsp:nvSpPr>
      <dsp:spPr>
        <a:xfrm>
          <a:off x="3118938" y="3345549"/>
          <a:ext cx="998335" cy="4491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Compétence</a:t>
          </a:r>
        </a:p>
      </dsp:txBody>
      <dsp:txXfrm>
        <a:off x="3140865" y="3367476"/>
        <a:ext cx="954481" cy="405314"/>
      </dsp:txXfrm>
    </dsp:sp>
    <dsp:sp modelId="{338B6A20-A012-43A6-B946-7FE220EB85AB}">
      <dsp:nvSpPr>
        <dsp:cNvPr id="0" name=""/>
        <dsp:cNvSpPr/>
      </dsp:nvSpPr>
      <dsp:spPr>
        <a:xfrm>
          <a:off x="2483684" y="225913"/>
          <a:ext cx="3448195" cy="3448195"/>
        </a:xfrm>
        <a:custGeom>
          <a:avLst/>
          <a:gdLst/>
          <a:ahLst/>
          <a:cxnLst/>
          <a:rect l="0" t="0" r="0" b="0"/>
          <a:pathLst>
            <a:path>
              <a:moveTo>
                <a:pt x="708048" y="3116992"/>
              </a:moveTo>
              <a:arcTo wR="1724097" hR="1724097" stAng="7566536" swAng="88034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E5DAC-0F53-4CED-AA80-A4BB2BFCE5F9}">
      <dsp:nvSpPr>
        <dsp:cNvPr id="0" name=""/>
        <dsp:cNvSpPr/>
      </dsp:nvSpPr>
      <dsp:spPr>
        <a:xfrm>
          <a:off x="2146596" y="2587476"/>
          <a:ext cx="1136147" cy="4491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Contrôle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qualité</a:t>
          </a:r>
        </a:p>
      </dsp:txBody>
      <dsp:txXfrm>
        <a:off x="2168523" y="2609403"/>
        <a:ext cx="1092293" cy="405314"/>
      </dsp:txXfrm>
    </dsp:sp>
    <dsp:sp modelId="{3725E3D5-2962-45B5-ADB3-0BC5BE2E6279}">
      <dsp:nvSpPr>
        <dsp:cNvPr id="0" name=""/>
        <dsp:cNvSpPr/>
      </dsp:nvSpPr>
      <dsp:spPr>
        <a:xfrm>
          <a:off x="2483684" y="225913"/>
          <a:ext cx="3448195" cy="3448195"/>
        </a:xfrm>
        <a:custGeom>
          <a:avLst/>
          <a:gdLst/>
          <a:ahLst/>
          <a:cxnLst/>
          <a:rect l="0" t="0" r="0" b="0"/>
          <a:pathLst>
            <a:path>
              <a:moveTo>
                <a:pt x="119519" y="2354844"/>
              </a:moveTo>
              <a:arcTo wR="1724097" hR="1724097" stAng="9512436" swAng="142235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6BE4B-6022-4FC8-A6B1-120CEC113CFA}">
      <dsp:nvSpPr>
        <dsp:cNvPr id="0" name=""/>
        <dsp:cNvSpPr/>
      </dsp:nvSpPr>
      <dsp:spPr>
        <a:xfrm>
          <a:off x="1969254" y="1426040"/>
          <a:ext cx="1081244" cy="4491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Transparence</a:t>
          </a:r>
        </a:p>
      </dsp:txBody>
      <dsp:txXfrm>
        <a:off x="1991181" y="1447967"/>
        <a:ext cx="1037390" cy="405314"/>
      </dsp:txXfrm>
    </dsp:sp>
    <dsp:sp modelId="{06A52F26-5C75-48A8-9AB7-E9BAE5696311}">
      <dsp:nvSpPr>
        <dsp:cNvPr id="0" name=""/>
        <dsp:cNvSpPr/>
      </dsp:nvSpPr>
      <dsp:spPr>
        <a:xfrm>
          <a:off x="2483684" y="225913"/>
          <a:ext cx="3448195" cy="3448195"/>
        </a:xfrm>
        <a:custGeom>
          <a:avLst/>
          <a:gdLst/>
          <a:ahLst/>
          <a:cxnLst/>
          <a:rect l="0" t="0" r="0" b="0"/>
          <a:pathLst>
            <a:path>
              <a:moveTo>
                <a:pt x="83540" y="1193923"/>
              </a:moveTo>
              <a:arcTo wR="1724097" hR="1724097" stAng="11874549" swAng="1281142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0D6BF-0A47-4A25-8ADB-763B223E2125}">
      <dsp:nvSpPr>
        <dsp:cNvPr id="0" name=""/>
        <dsp:cNvSpPr/>
      </dsp:nvSpPr>
      <dsp:spPr>
        <a:xfrm>
          <a:off x="2558751" y="404691"/>
          <a:ext cx="1081604" cy="4491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Démarche ITIL</a:t>
          </a:r>
        </a:p>
      </dsp:txBody>
      <dsp:txXfrm>
        <a:off x="2580678" y="426618"/>
        <a:ext cx="1037750" cy="405314"/>
      </dsp:txXfrm>
    </dsp:sp>
    <dsp:sp modelId="{B09A1699-7967-4E2C-A8C6-7F452548814C}">
      <dsp:nvSpPr>
        <dsp:cNvPr id="0" name=""/>
        <dsp:cNvSpPr/>
      </dsp:nvSpPr>
      <dsp:spPr>
        <a:xfrm>
          <a:off x="2483684" y="225913"/>
          <a:ext cx="3448195" cy="3448195"/>
        </a:xfrm>
        <a:custGeom>
          <a:avLst/>
          <a:gdLst/>
          <a:ahLst/>
          <a:cxnLst/>
          <a:rect l="0" t="0" r="0" b="0"/>
          <a:pathLst>
            <a:path>
              <a:moveTo>
                <a:pt x="963544" y="176818"/>
              </a:moveTo>
              <a:arcTo wR="1724097" hR="1724097" stAng="14629436" swAng="86810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890FB-D508-4F2C-A5D1-1B5704AAC0E6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7DD16-6A21-4EEE-8BC3-5C8F19C2D3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4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83F2F-941D-48CE-A816-803D69DBD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2FA77E-A001-4CD0-815A-964863544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204808-D70F-4860-A2CD-0217DCC8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9D2609-053A-4254-A551-16DB9059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4CAC09-9A8F-4910-915A-3068DFCB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32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116FA4-521A-4B8F-B635-19A07B3A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F5060C-DE02-4ABA-A969-845202F04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BF474D-DE2B-4C3E-B1B1-883C406B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596ABE-3065-4F49-A8C4-3B479ED3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DBA6A1-84FD-4382-A0AA-9BA645D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90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69B6B9-2609-48E7-8843-64A5CB838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BF2BBB-6C56-4F17-9879-F7283B5BF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886383-D4A6-440C-BBBA-B1E6E132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D9D6E9-FA22-465E-848D-92068BC7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7276F-BD5B-416F-82F8-2300C61F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954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913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134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528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571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079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161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811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35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14EB8-0A8D-424F-95A1-411590A2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1ED780-D2CA-4CA4-B14B-5D355307D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726E0F-7DF6-4D7D-AC28-901CA84D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E6E066-2BC7-4BE8-A150-B3B86D38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77E318-D073-47DD-A92A-589467FF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372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101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985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2389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0110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8112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553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097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0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F7034-3F39-49D3-A4B9-028F9BE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492473-0429-4C43-A12C-785A58E7C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605FFE-8B93-4C68-9F79-1058827E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77C166-0AAD-40A3-B066-EDD00651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AC89B3-75AB-42D1-800C-7478E023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83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6EBFA-0DF9-4612-9C85-980E6FC1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838D8E-6B0C-4397-A02F-575C31EEA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0F753C-3EC4-4C85-A956-197619600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B3746-0920-4AF2-BC57-30E58B20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F6D0B9-4B52-4D59-BD38-1DB0AD31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B20113-FCA7-4368-9DE5-563B3227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92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B2BD1-5703-45A7-9DF2-E3CC871F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CCF069-40F3-4E96-AC1E-321A3253E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37C076-4723-4B84-A221-B85F7171E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9346E9-389C-4B19-866C-869B08480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8DD91D-A13B-43F5-8814-0C509BF94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BC60AF-469C-43FE-8E70-40FC19B5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72321F-96BF-4E3B-A684-CD702A88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D08914-B5FF-4884-A53B-B4F0A421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18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AA30F-EE3B-4CDC-B537-F09214C8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EDB729-EAEA-4E00-8B35-D6EFD294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B2C26E-E0AE-497A-8C86-6A9E706A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AC89F8-D992-4E8E-BE85-08F9144F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01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A66C93-659D-45D8-8401-6A7B1B34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07998C-D001-4DA8-8EAF-B1762014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B2935D-610E-4623-84AF-AC8C959E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59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2A556-50C8-4C24-9699-0BDA5B91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7E2A0-9F21-4947-AB58-E7C82981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296245-14BC-4042-AC9F-B19DDDA0C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1EEEC2-55B8-435D-9F8B-F84043ED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2F7F9E-D86A-4CD9-9C62-D5A659DF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B8ACC5-8466-446F-BF1E-4E92AB3D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63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DC64A-E000-454D-8AA8-D876597E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B52D47-142E-449F-8482-01471FAB7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D7C01E-4B48-4AB4-91F7-9BDB12C81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AFB99B-68AA-4D6E-BC0A-2940AB05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12CEE9-904F-486E-A6B0-31AEA169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1E015B-3C47-431A-8770-E9EBEDEA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8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9583C79-4AE7-4A29-B53D-EAD59BFF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DD4EE2-F955-406C-A512-2E5BA825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BEF4F1-1960-47F5-809E-72DC1E36B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Projet SAS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ECBB59-9379-47CE-A874-BF9238FC7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95397F-2DC7-4CBA-B7DA-9743C677B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58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Projet SAS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Marion Dubourg / Thomas Potin / Julien Villard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822F8C-8DD8-412F-9516-3DD701324340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AEAAF4A-8B0A-492A-B645-53FBAC390DD6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380601" y="5878527"/>
            <a:ext cx="1190134" cy="6907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66F2F67-66D1-4CF0-9FBA-DA505A08549D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03" y="623095"/>
            <a:ext cx="1320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6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04BE2-52FF-4A39-A842-2DD3D67F6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Etude de cas: </a:t>
            </a:r>
            <a:r>
              <a:rPr lang="fr-FR" dirty="0" err="1"/>
              <a:t>AutoConcept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5A27FC-9615-4F2E-9FE4-16E83E223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SAS</a:t>
            </a:r>
          </a:p>
          <a:p>
            <a:r>
              <a:rPr lang="fr-FR" dirty="0"/>
              <a:t>Marion Dubourg / Thomas Potin / Julien Villard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0982AF-FF28-4261-8954-B43CCA883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8" y="5397445"/>
            <a:ext cx="2516312" cy="146055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0C5025-4165-4934-BE77-0AEE7785D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747" y="111592"/>
            <a:ext cx="26955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36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73EE1-824F-447A-9F6C-48F17A66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Infogérance :</a:t>
            </a:r>
            <a:br>
              <a:rPr lang="fr-FR" dirty="0"/>
            </a:br>
            <a:r>
              <a:rPr lang="fr-FR" dirty="0"/>
              <a:t>	Données de référence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2DB1E7-4906-44D1-8D44-AB0FEE61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Mémo interne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30172E-6FBA-476D-902A-E19BC2B4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B3D5-23AE-4FB2-98C1-93262D374AFE}" type="slidenum">
              <a:rPr lang="fr-FR" smtClean="0"/>
              <a:t>10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0EE84B-BF90-459C-A493-5332DEE01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868" y="2051099"/>
            <a:ext cx="3657600" cy="1247775"/>
          </a:xfrm>
          <a:prstGeom prst="rect">
            <a:avLst/>
          </a:prstGeom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6E7C3695-A5C5-416C-83FD-E23F07CDB169}"/>
              </a:ext>
            </a:extLst>
          </p:cNvPr>
          <p:cNvGraphicFramePr/>
          <p:nvPr>
            <p:extLst/>
          </p:nvPr>
        </p:nvGraphicFramePr>
        <p:xfrm>
          <a:off x="2667119" y="3061620"/>
          <a:ext cx="6185333" cy="1006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FEF4BF5D-30B4-49A3-AC88-23BC02A3A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18940"/>
              </p:ext>
            </p:extLst>
          </p:nvPr>
        </p:nvGraphicFramePr>
        <p:xfrm>
          <a:off x="760450" y="2696634"/>
          <a:ext cx="8850979" cy="1736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9123575-228A-434F-A3B3-797A61E3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573D04-4DAA-4676-BEE4-CCFB6731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18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479F6EB-F5D9-40F9-B5C9-8FE262C3B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9CF5EBC-4105-4295-8003-7F10253955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35D2C5E-6A8E-4958-9510-5CAD3094C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7B4F2AC-E413-4AD4-AB25-ED0BFBB5E9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BBF5368-7ED5-412E-8125-FC7BA2DA1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9" grpId="1">
        <p:bldAsOne/>
      </p:bldGraphic>
      <p:bldGraphic spid="10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73EE1-824F-447A-9F6C-48F17A66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Infogérance</a:t>
            </a:r>
            <a:br>
              <a:rPr lang="fr-FR" dirty="0"/>
            </a:br>
            <a:r>
              <a:rPr lang="fr-FR" dirty="0"/>
              <a:t>	Gestion externalisée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09A616-7A74-4E1A-89F2-90CA8160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B3D5-23AE-4FB2-98C1-93262D374AFE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B28C23D-27AF-4E8C-A3A2-7B80241B8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5015777"/>
              </p:ext>
            </p:extLst>
          </p:nvPr>
        </p:nvGraphicFramePr>
        <p:xfrm>
          <a:off x="1061647" y="1683026"/>
          <a:ext cx="6297611" cy="4565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E3381D-F1B1-410D-83F2-8199C470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30C6F52-2776-41D2-BABF-421E2544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011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F7FCA7-4774-4C8B-BEBE-59BB867ED7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1E85241-B16F-4905-9AA1-738328F7F3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FDB856-D63B-4E2F-99AA-3FF71889E1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0B601CD-2856-43C4-86BF-7F99D3401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C6C6AE-94BE-429B-AFF5-152D798D65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DACA12-46CE-4FC8-BA4C-605F0E54A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73EE1-824F-447A-9F6C-48F17A66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Infogérance</a:t>
            </a:r>
            <a:br>
              <a:rPr lang="fr-FR" dirty="0"/>
            </a:br>
            <a:r>
              <a:rPr lang="fr-FR" dirty="0"/>
              <a:t>	Charte Qualité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B5F04D1-36EB-4F96-8E45-B89250EF0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277299"/>
              </p:ext>
            </p:extLst>
          </p:nvPr>
        </p:nvGraphicFramePr>
        <p:xfrm>
          <a:off x="677690" y="2075688"/>
          <a:ext cx="8411446" cy="379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C4B51D-192A-4BCD-B8B7-919064C8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B3D5-23AE-4FB2-98C1-93262D374AFE}" type="slidenum">
              <a:rPr lang="fr-FR" smtClean="0"/>
              <a:t>12</a:t>
            </a:fld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F2ECAC-3F27-4E72-962B-5FED8994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EB8B536-D379-4527-9B99-93F51701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336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243939-5338-4249-972F-EFB9C7CC53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7BB4871-3079-4F9F-A430-DC57752F65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E8B7C1-3A0A-4DF0-A4C3-CD446074A4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2C4121-C83D-47CF-B6D9-4D1EBBDCA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1DBBEA4-F73B-4A13-8BC5-AEB0EA899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E5B8F8-2B45-4503-AE7B-BDB205D34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D323F59-6E35-4E0B-AE8A-A32BF26F0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FD113B-91A6-4397-AC88-67BCBAA25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FB288E-3472-406E-9BD0-49C28B0296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1A4FC19-33E4-477F-A042-B6CFDC5DF7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97F091-DF7D-4A54-9ED2-E8D6BBE18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8B6A20-A012-43A6-B946-7FE220EB85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0E5DAC-0F53-4CED-AA80-A4BB2BFCE5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25E3D5-2962-45B5-ADB3-0BC5BE2E6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26BE4B-6022-4FC8-A6B1-120CEC113C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6A52F26-5C75-48A8-9AB7-E9BAE56963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20D6BF-0A47-4A25-8ADB-763B223E2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9A1699-7967-4E2C-A8C6-7F45254881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DE030-86D0-4AE0-9B97-505848D7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27B137-FADC-40B7-81B0-AE8C14425C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2400" dirty="0"/>
              <a:t>Nos objectifs</a:t>
            </a:r>
          </a:p>
          <a:p>
            <a:pPr lvl="1"/>
            <a:r>
              <a:rPr lang="fr-FR" sz="2000" dirty="0"/>
              <a:t>Court terme</a:t>
            </a:r>
          </a:p>
          <a:p>
            <a:pPr lvl="1"/>
            <a:r>
              <a:rPr lang="fr-FR" sz="2000" dirty="0"/>
              <a:t>Moyen / Long terme</a:t>
            </a:r>
          </a:p>
          <a:p>
            <a:r>
              <a:rPr lang="fr-FR" sz="2400" dirty="0"/>
              <a:t>Nos avantages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5D9D9EFA-1193-4883-A62B-7C8C29A5AE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5"/>
          <a:stretch/>
        </p:blipFill>
        <p:spPr>
          <a:xfrm>
            <a:off x="5605099" y="1930400"/>
            <a:ext cx="3668903" cy="3138487"/>
          </a:xfr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B9AF962-B25B-4287-B946-BE6F94E1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E5440200-D4DC-40D6-ADCA-4A6B6E48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F8420A-CA20-44E5-A623-00AE0670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B3D5-23AE-4FB2-98C1-93262D374AF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13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E4D7E-C0DF-40BF-B0FC-FA40764F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85CAF3-49A6-4DB7-93C7-8B6DA2359C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Présentation</a:t>
            </a:r>
          </a:p>
          <a:p>
            <a:r>
              <a:rPr lang="fr-FR" sz="2400" dirty="0"/>
              <a:t>Problématiques</a:t>
            </a:r>
          </a:p>
          <a:p>
            <a:r>
              <a:rPr lang="fr-FR" sz="2400" dirty="0"/>
              <a:t>Contexte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30A37581-9A52-4906-846D-FD965C4E43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sz="2400" dirty="0"/>
              <a:t>Plan</a:t>
            </a:r>
          </a:p>
          <a:p>
            <a:pPr lvl="1"/>
            <a:r>
              <a:rPr lang="fr-FR" sz="2000" dirty="0"/>
              <a:t>Aspect légal</a:t>
            </a:r>
          </a:p>
          <a:p>
            <a:pPr lvl="1"/>
            <a:r>
              <a:rPr lang="fr-FR" sz="2000" dirty="0"/>
              <a:t>Sécurisation des données</a:t>
            </a:r>
          </a:p>
          <a:p>
            <a:pPr lvl="1"/>
            <a:r>
              <a:rPr lang="fr-FR" sz="2000" dirty="0"/>
              <a:t>Infogérance</a:t>
            </a:r>
          </a:p>
          <a:p>
            <a:r>
              <a:rPr lang="fr-FR" sz="2400" dirty="0"/>
              <a:t>Objectif</a:t>
            </a:r>
          </a:p>
          <a:p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5446C8-67EF-4183-A480-1D231E57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06E1BC40-A0A1-441F-AF45-FA551620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70A45A-0844-4067-8400-DF4405A4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B3D5-23AE-4FB2-98C1-93262D374AF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34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5885D4-5036-465F-B5B1-270A7809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Aspect légal :</a:t>
            </a:r>
            <a:br>
              <a:rPr lang="fr-FR" dirty="0"/>
            </a:br>
            <a:r>
              <a:rPr lang="fr-FR" dirty="0"/>
              <a:t>	Droit informatique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515536-1A84-4C2D-9C3A-50D4A494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B3D5-23AE-4FB2-98C1-93262D374AFE}" type="slidenum">
              <a:rPr lang="fr-FR" smtClean="0"/>
              <a:t>3</a:t>
            </a:fld>
            <a:endParaRPr lang="fr-FR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E6459CBD-A9B1-4D0C-8959-3817C955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34B09817-A9D8-4133-B994-8BA4716E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graphicFrame>
        <p:nvGraphicFramePr>
          <p:cNvPr id="11" name="Espace réservé du contenu 5">
            <a:extLst>
              <a:ext uri="{FF2B5EF4-FFF2-40B4-BE49-F238E27FC236}">
                <a16:creationId xmlns:a16="http://schemas.microsoft.com/office/drawing/2014/main" id="{16160B10-5D43-4AA2-82C1-949564532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545526"/>
              </p:ext>
            </p:extLst>
          </p:nvPr>
        </p:nvGraphicFramePr>
        <p:xfrm>
          <a:off x="902366" y="2045162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EA12BE22-F8F1-4BA6-851D-BD8597FF24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3897" y="4551264"/>
            <a:ext cx="1422643" cy="8818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4C1885E-0152-4EE6-9B5F-54D7C59B3D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0340" y="4437592"/>
            <a:ext cx="1214943" cy="126187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75BF248-32AA-435F-8B5B-6FFDFC16D7C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6" t="16314" r="8991" b="7837"/>
          <a:stretch/>
        </p:blipFill>
        <p:spPr>
          <a:xfrm>
            <a:off x="4489201" y="3535492"/>
            <a:ext cx="1422642" cy="88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7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2A647F7-69B2-44DA-9410-63089ADD2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C255816-CEAE-4B07-BF83-F99D450308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EEBE35C-83D0-4A76-8BD8-8F658160C7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4DD4EDC-DAEE-491B-A218-0DA5C3E14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2DB6D94-0800-4BD2-9E67-CAF81FD4F4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F285738-558F-49DB-9B80-47044EFB4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7D3D93B-063F-4D15-981A-70D680C7AA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3589091-8E14-451F-A568-D30D105583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950521D-1AF6-4613-AF60-C6B4CA946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222D464-AF38-4903-99EC-B6532EC579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AD691FC-7A29-496F-9E4E-63AAAF2D18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60B08-C5B1-4D17-85E7-8A1EF2F1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Aspect légal :</a:t>
            </a:r>
            <a:br>
              <a:rPr lang="fr-FR" dirty="0"/>
            </a:br>
            <a:r>
              <a:rPr lang="fr-FR" dirty="0"/>
              <a:t>	Charte informatique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BA31EC0-8A90-4F9E-B368-C2B96AF70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307" y="1882379"/>
            <a:ext cx="6279424" cy="3816427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61F17A-B2A0-4503-A6C7-3E3F35C5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B3D5-23AE-4FB2-98C1-93262D374AFE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C609FD-D6DF-4E70-8322-2B5DA879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C0F2231-F6A1-4930-8147-0F0C0EF3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07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A0DB3-4C53-48CA-A00A-0B5F6D58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Aspect légal :</a:t>
            </a:r>
            <a:br>
              <a:rPr lang="fr-FR" dirty="0"/>
            </a:br>
            <a:r>
              <a:rPr lang="fr-FR" dirty="0"/>
              <a:t>	Filtrage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63C75B-E324-4C78-A375-0031445D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B3D5-23AE-4FB2-98C1-93262D374AFE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180694-D488-449F-89A7-8EDD0EBF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F254A34-7E3E-4CB4-8CF9-371859F1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53D231A-6D7B-4531-AD9A-E5E18F115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5651" y="2266597"/>
            <a:ext cx="3270901" cy="32709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197556B-4CCB-4B17-A994-F1E63B777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68"/>
          <a:stretch/>
        </p:blipFill>
        <p:spPr>
          <a:xfrm>
            <a:off x="1264867" y="2174580"/>
            <a:ext cx="3177844" cy="345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3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A0DB3-4C53-48CA-A00A-0B5F6D58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Aspect légal :</a:t>
            </a:r>
            <a:br>
              <a:rPr lang="fr-FR" dirty="0"/>
            </a:br>
            <a:r>
              <a:rPr lang="fr-FR" dirty="0"/>
              <a:t>	Données personnelles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63C75B-E324-4C78-A375-0031445D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B3D5-23AE-4FB2-98C1-93262D374AFE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180694-D488-449F-89A7-8EDD0EBF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F254A34-7E3E-4CB4-8CF9-371859F1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F1D307C-57EC-457E-966C-31C300DBC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05258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93A4A4E9-CBEE-4036-BF08-3CE06813A5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3834" y="2215657"/>
            <a:ext cx="1800000" cy="89999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F45B3A2-7DC7-4243-B74C-98101025C7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9057" y="5059701"/>
            <a:ext cx="1800000" cy="87058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4CAAEEA-8042-4EBA-B11B-2046A63EB4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5506" y="5059701"/>
            <a:ext cx="1800000" cy="88815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50ED1AB-D53A-48E4-96F3-F3E299A952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8904" y="3642901"/>
            <a:ext cx="1800000" cy="92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92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BB18E1-571F-4932-A5CA-E2FD4BFC7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0C8231-F8D4-4567-9891-F26C21310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B59636-375D-485E-A5B5-0E5E71CE0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C7A9F6-732B-48BD-A17C-63A7582339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C27D6F-D2DA-4A3B-BFD0-13B3498193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8181CA-B374-4A59-90FC-AC7BC6F67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51C112-12C1-4761-A5FB-44451CE6F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73EE1-824F-447A-9F6C-48F17A66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Sécurisation des données :</a:t>
            </a:r>
            <a:br>
              <a:rPr lang="fr-FR" dirty="0"/>
            </a:br>
            <a:r>
              <a:rPr lang="fr-FR" dirty="0"/>
              <a:t>	Données de référence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2DB1E7-4906-44D1-8D44-AB0FEE615B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indent="-285750"/>
            <a:r>
              <a:rPr lang="fr-FR" dirty="0"/>
              <a:t>ISO/CEI 27002</a:t>
            </a:r>
          </a:p>
          <a:p>
            <a:pPr lvl="1"/>
            <a:r>
              <a:rPr lang="fr-FR" dirty="0"/>
              <a:t>Norme internationale</a:t>
            </a:r>
          </a:p>
          <a:p>
            <a:pPr lvl="1"/>
            <a:r>
              <a:rPr lang="fr-FR" dirty="0"/>
              <a:t>18 chapitres</a:t>
            </a:r>
          </a:p>
          <a:p>
            <a:pPr lvl="1"/>
            <a:r>
              <a:rPr lang="fr-FR" dirty="0"/>
              <a:t>Garantie de sécurité</a:t>
            </a:r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58A484B4-08B6-4E2D-84F8-9B61B47929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ANSSI</a:t>
            </a:r>
          </a:p>
          <a:p>
            <a:pPr lvl="1"/>
            <a:r>
              <a:rPr lang="fr-FR" dirty="0"/>
              <a:t>Préconisations</a:t>
            </a:r>
          </a:p>
          <a:p>
            <a:pPr lvl="1"/>
            <a:r>
              <a:rPr lang="fr-FR" dirty="0"/>
              <a:t>10 règles de base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00CF6A-A513-4B6F-8446-3088EDCD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B3D5-23AE-4FB2-98C1-93262D374AFE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A589103-601E-4D6C-80E8-4C114B119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24" y="3898236"/>
            <a:ext cx="2143125" cy="2143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0278B64-5525-4D52-8CBE-72B653247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29" y="4203036"/>
            <a:ext cx="2476500" cy="1838325"/>
          </a:xfrm>
          <a:prstGeom prst="rect">
            <a:avLst/>
          </a:prstGeom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D27C90D3-7366-41A9-AD54-1E70E7C0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31707C79-09C4-465E-A0EB-5F53ACF6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61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73EE1-824F-447A-9F6C-48F17A66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Sécurisation des données :</a:t>
            </a:r>
            <a:br>
              <a:rPr lang="fr-FR" dirty="0"/>
            </a:br>
            <a:r>
              <a:rPr lang="fr-FR" dirty="0"/>
              <a:t>	Plan de sécurisation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13F2B31D-1E91-41D4-8D5D-D9D1FCA55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73607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FF95B3-E9E9-4455-BFF8-F48BC008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B3D5-23AE-4FB2-98C1-93262D374AFE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4DD71EE-D2E5-48CD-A4C0-2BDF0242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791BFE-9939-44CA-8E8E-7B40370F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86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C89FF48-88E9-4FC8-83DD-AEE1C0BA37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095DFB0-83A3-482E-B0D2-FFF5D97D1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B50EB20-A461-4A0D-A8CE-BED050405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B12ACBF-E3F3-4AE3-B2A6-C36684008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5A4D19B-0220-4791-9B74-45F23991C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D454F18-93EE-4669-BEDB-53BA066D7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73EE1-824F-447A-9F6C-48F17A66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Sécurisation des données :</a:t>
            </a:r>
            <a:br>
              <a:rPr lang="fr-FR" dirty="0"/>
            </a:br>
            <a:r>
              <a:rPr lang="fr-FR" dirty="0"/>
              <a:t>	Solutions de sauvegarde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2DB1E7-4906-44D1-8D44-AB0FEE61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Solutions de sauvegarde</a:t>
            </a:r>
          </a:p>
          <a:p>
            <a:pPr lvl="1"/>
            <a:r>
              <a:rPr lang="fr-FR" dirty="0"/>
              <a:t>Première proposition :</a:t>
            </a:r>
          </a:p>
          <a:p>
            <a:pPr lvl="2"/>
            <a:r>
              <a:rPr lang="fr-FR" dirty="0"/>
              <a:t>NAS + disque externe</a:t>
            </a:r>
          </a:p>
          <a:p>
            <a:pPr lvl="1"/>
            <a:r>
              <a:rPr lang="fr-FR" dirty="0"/>
              <a:t>Deuxième proposition :</a:t>
            </a:r>
          </a:p>
          <a:p>
            <a:pPr lvl="2"/>
            <a:r>
              <a:rPr lang="fr-FR" dirty="0"/>
              <a:t>NAS + Cloud</a:t>
            </a:r>
          </a:p>
          <a:p>
            <a:pPr lvl="1"/>
            <a:r>
              <a:rPr lang="fr-FR" dirty="0"/>
              <a:t>Troisième proposition :</a:t>
            </a:r>
          </a:p>
          <a:p>
            <a:pPr lvl="2"/>
            <a:r>
              <a:rPr lang="fr-FR" dirty="0"/>
              <a:t>NAS + NAS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D4F2B5-92A3-4A10-95AA-7E66C8CD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B3D5-23AE-4FB2-98C1-93262D374AFE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FFD9885-B074-443D-B829-A8678DA98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00" y="1791529"/>
            <a:ext cx="2309446" cy="23094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62EF42-3464-436E-9D90-CA464FE4D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46" y="1791529"/>
            <a:ext cx="2718096" cy="242667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220148D-87FE-43B7-92B8-1DC54E473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306" y="4063635"/>
            <a:ext cx="1719280" cy="171928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8300B80-84AB-41ED-BB9B-C1FC2ACBA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41" y="4299682"/>
            <a:ext cx="3184810" cy="1483233"/>
          </a:xfrm>
          <a:prstGeom prst="rect">
            <a:avLst/>
          </a:prstGeom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A1F883E4-9407-48EA-8909-5A1776CD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Projet SAS</a:t>
            </a:r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6537780A-4861-4A85-B044-090E7826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Marion Dubourg / Thomas Potin / Julien Villard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36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1228</TotalTime>
  <Words>328</Words>
  <Application>Microsoft Office PowerPoint</Application>
  <PresentationFormat>Grand écran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Trebuchet MS</vt:lpstr>
      <vt:lpstr>Wingdings 3</vt:lpstr>
      <vt:lpstr>2_Conception personnalisée</vt:lpstr>
      <vt:lpstr>Facette</vt:lpstr>
      <vt:lpstr>Etude de cas: AutoConcept</vt:lpstr>
      <vt:lpstr>Introduction</vt:lpstr>
      <vt:lpstr>Aspect légal :  Droit informatique</vt:lpstr>
      <vt:lpstr>Aspect légal :  Charte informatique</vt:lpstr>
      <vt:lpstr>Aspect légal :  Filtrage</vt:lpstr>
      <vt:lpstr>Aspect légal :  Données personnelles</vt:lpstr>
      <vt:lpstr>Sécurisation des données :  Données de référence</vt:lpstr>
      <vt:lpstr>Sécurisation des données :  Plan de sécurisation </vt:lpstr>
      <vt:lpstr>Sécurisation des données :  Solutions de sauvegarde</vt:lpstr>
      <vt:lpstr>Infogérance :  Données de référence</vt:lpstr>
      <vt:lpstr>Infogérance  Gestion externalisée</vt:lpstr>
      <vt:lpstr>Infogérance  Charte Qualité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de cas AutoConcept</dc:title>
  <dc:creator>VILLARD JULIEN</dc:creator>
  <cp:lastModifiedBy>VILLARD JULIEN</cp:lastModifiedBy>
  <cp:revision>3</cp:revision>
  <dcterms:created xsi:type="dcterms:W3CDTF">2017-12-11T10:32:41Z</dcterms:created>
  <dcterms:modified xsi:type="dcterms:W3CDTF">2017-12-14T15:24:38Z</dcterms:modified>
</cp:coreProperties>
</file>