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4"/>
  </p:sldMasterIdLst>
  <p:notesMasterIdLst>
    <p:notesMasterId r:id="rId26"/>
  </p:notesMasterIdLst>
  <p:sldIdLst>
    <p:sldId id="256" r:id="rId5"/>
    <p:sldId id="258" r:id="rId6"/>
    <p:sldId id="259" r:id="rId7"/>
    <p:sldId id="278" r:id="rId8"/>
    <p:sldId id="263" r:id="rId9"/>
    <p:sldId id="261" r:id="rId10"/>
    <p:sldId id="267" r:id="rId11"/>
    <p:sldId id="279" r:id="rId12"/>
    <p:sldId id="269" r:id="rId13"/>
    <p:sldId id="266" r:id="rId14"/>
    <p:sldId id="270" r:id="rId15"/>
    <p:sldId id="283" r:id="rId16"/>
    <p:sldId id="271" r:id="rId17"/>
    <p:sldId id="274" r:id="rId18"/>
    <p:sldId id="273" r:id="rId19"/>
    <p:sldId id="275" r:id="rId20"/>
    <p:sldId id="280" r:id="rId21"/>
    <p:sldId id="281" r:id="rId22"/>
    <p:sldId id="282" r:id="rId23"/>
    <p:sldId id="276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364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AC2EA-FB68-4161-9130-988E98794556}" v="34" dt="2018-04-12T09:30:26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D JULIEN" userId="bdcf5151-69f7-4399-9e1e-434734e44d0c" providerId="ADAL" clId="{D9FAC2EA-FB68-4161-9130-988E98794556}"/>
    <pc:docChg chg="undo custSel addSld delSld modSld modMainMaster">
      <pc:chgData name="VILLARD JULIEN" userId="bdcf5151-69f7-4399-9e1e-434734e44d0c" providerId="ADAL" clId="{D9FAC2EA-FB68-4161-9130-988E98794556}" dt="2018-04-12T13:45:14.495" v="4907" actId="20577"/>
      <pc:docMkLst>
        <pc:docMk/>
      </pc:docMkLst>
      <pc:sldChg chg="modSp modAnim">
        <pc:chgData name="VILLARD JULIEN" userId="bdcf5151-69f7-4399-9e1e-434734e44d0c" providerId="ADAL" clId="{D9FAC2EA-FB68-4161-9130-988E98794556}" dt="2018-04-12T09:28:51.996" v="4857" actId="20577"/>
        <pc:sldMkLst>
          <pc:docMk/>
          <pc:sldMk cId="646871679" sldId="258"/>
        </pc:sldMkLst>
        <pc:spChg chg="mod">
          <ac:chgData name="VILLARD JULIEN" userId="bdcf5151-69f7-4399-9e1e-434734e44d0c" providerId="ADAL" clId="{D9FAC2EA-FB68-4161-9130-988E98794556}" dt="2018-04-11T16:14:25.865" v="4492" actId="20577"/>
          <ac:spMkLst>
            <pc:docMk/>
            <pc:sldMk cId="646871679" sldId="258"/>
            <ac:spMk id="8" creationId="{33E53223-9783-4E64-ACE0-B17101270FF0}"/>
          </ac:spMkLst>
        </pc:spChg>
        <pc:spChg chg="mod">
          <ac:chgData name="VILLARD JULIEN" userId="bdcf5151-69f7-4399-9e1e-434734e44d0c" providerId="ADAL" clId="{D9FAC2EA-FB68-4161-9130-988E98794556}" dt="2018-04-12T09:28:51.996" v="4857" actId="20577"/>
          <ac:spMkLst>
            <pc:docMk/>
            <pc:sldMk cId="646871679" sldId="258"/>
            <ac:spMk id="9" creationId="{FB7A320A-A333-459A-B217-E017B82BF3D0}"/>
          </ac:spMkLst>
        </pc:spChg>
      </pc:sldChg>
      <pc:sldChg chg="modSp modAnim">
        <pc:chgData name="VILLARD JULIEN" userId="bdcf5151-69f7-4399-9e1e-434734e44d0c" providerId="ADAL" clId="{D9FAC2EA-FB68-4161-9130-988E98794556}" dt="2018-04-12T09:30:26.841" v="4894" actId="1036"/>
        <pc:sldMkLst>
          <pc:docMk/>
          <pc:sldMk cId="5051521" sldId="261"/>
        </pc:sldMkLst>
        <pc:spChg chg="mod">
          <ac:chgData name="VILLARD JULIEN" userId="bdcf5151-69f7-4399-9e1e-434734e44d0c" providerId="ADAL" clId="{D9FAC2EA-FB68-4161-9130-988E98794556}" dt="2018-04-11T16:20:30.214" v="4527" actId="20577"/>
          <ac:spMkLst>
            <pc:docMk/>
            <pc:sldMk cId="5051521" sldId="261"/>
            <ac:spMk id="8" creationId="{13FD1330-FB9A-409B-897D-BD879780835F}"/>
          </ac:spMkLst>
        </pc:spChg>
        <pc:graphicFrameChg chg="mod ord modGraphic">
          <ac:chgData name="VILLARD JULIEN" userId="bdcf5151-69f7-4399-9e1e-434734e44d0c" providerId="ADAL" clId="{D9FAC2EA-FB68-4161-9130-988E98794556}" dt="2018-04-12T09:30:26.841" v="4894" actId="1036"/>
          <ac:graphicFrameMkLst>
            <pc:docMk/>
            <pc:sldMk cId="5051521" sldId="261"/>
            <ac:graphicFrameMk id="10" creationId="{632705A0-1ED2-4290-9E3E-22ED264EBD15}"/>
          </ac:graphicFrameMkLst>
        </pc:graphicFrameChg>
        <pc:picChg chg="mod">
          <ac:chgData name="VILLARD JULIEN" userId="bdcf5151-69f7-4399-9e1e-434734e44d0c" providerId="ADAL" clId="{D9FAC2EA-FB68-4161-9130-988E98794556}" dt="2018-04-11T16:45:47.261" v="4528" actId="1440"/>
          <ac:picMkLst>
            <pc:docMk/>
            <pc:sldMk cId="5051521" sldId="261"/>
            <ac:picMk id="14" creationId="{23775455-4D04-4A8B-B145-547998168DAE}"/>
          </ac:picMkLst>
        </pc:picChg>
      </pc:sldChg>
      <pc:sldChg chg="addSp delSp modSp delAnim modAnim">
        <pc:chgData name="VILLARD JULIEN" userId="bdcf5151-69f7-4399-9e1e-434734e44d0c" providerId="ADAL" clId="{D9FAC2EA-FB68-4161-9130-988E98794556}" dt="2018-04-11T17:05:34.732" v="4557" actId="20577"/>
        <pc:sldMkLst>
          <pc:docMk/>
          <pc:sldMk cId="1118239358" sldId="266"/>
        </pc:sldMkLst>
        <pc:spChg chg="del mod">
          <ac:chgData name="VILLARD JULIEN" userId="bdcf5151-69f7-4399-9e1e-434734e44d0c" providerId="ADAL" clId="{D9FAC2EA-FB68-4161-9130-988E98794556}" dt="2018-04-10T09:02:32.821" v="1758" actId="478"/>
          <ac:spMkLst>
            <pc:docMk/>
            <pc:sldMk cId="1118239358" sldId="266"/>
            <ac:spMk id="10" creationId="{E11358CE-808E-4C21-9549-A8C60807270B}"/>
          </ac:spMkLst>
        </pc:spChg>
        <pc:spChg chg="add del mod">
          <ac:chgData name="VILLARD JULIEN" userId="bdcf5151-69f7-4399-9e1e-434734e44d0c" providerId="ADAL" clId="{D9FAC2EA-FB68-4161-9130-988E98794556}" dt="2018-04-10T08:10:07.958" v="1161" actId="478"/>
          <ac:spMkLst>
            <pc:docMk/>
            <pc:sldMk cId="1118239358" sldId="266"/>
            <ac:spMk id="11" creationId="{94314DD1-084B-4679-B431-70A4A7AF036A}"/>
          </ac:spMkLst>
        </pc:spChg>
        <pc:spChg chg="add del mod">
          <ac:chgData name="VILLARD JULIEN" userId="bdcf5151-69f7-4399-9e1e-434734e44d0c" providerId="ADAL" clId="{D9FAC2EA-FB68-4161-9130-988E98794556}" dt="2018-04-10T09:01:59.647" v="1754" actId="478"/>
          <ac:spMkLst>
            <pc:docMk/>
            <pc:sldMk cId="1118239358" sldId="266"/>
            <ac:spMk id="12" creationId="{381F0FE2-A89F-4F79-BE35-EC39C99DE2B5}"/>
          </ac:spMkLst>
        </pc:spChg>
        <pc:spChg chg="add del mod">
          <ac:chgData name="VILLARD JULIEN" userId="bdcf5151-69f7-4399-9e1e-434734e44d0c" providerId="ADAL" clId="{D9FAC2EA-FB68-4161-9130-988E98794556}" dt="2018-04-10T08:10:13.805" v="1162" actId="478"/>
          <ac:spMkLst>
            <pc:docMk/>
            <pc:sldMk cId="1118239358" sldId="266"/>
            <ac:spMk id="14" creationId="{1BEA439F-8DF3-419F-A37B-E0212D647A30}"/>
          </ac:spMkLst>
        </pc:spChg>
        <pc:spChg chg="add mod ord">
          <ac:chgData name="VILLARD JULIEN" userId="bdcf5151-69f7-4399-9e1e-434734e44d0c" providerId="ADAL" clId="{D9FAC2EA-FB68-4161-9130-988E98794556}" dt="2018-04-11T17:05:34.732" v="4557" actId="20577"/>
          <ac:spMkLst>
            <pc:docMk/>
            <pc:sldMk cId="1118239358" sldId="266"/>
            <ac:spMk id="17" creationId="{1761A1BC-BA38-453C-AAB2-BF2AD0CED88D}"/>
          </ac:spMkLst>
        </pc:spChg>
        <pc:picChg chg="del">
          <ac:chgData name="VILLARD JULIEN" userId="bdcf5151-69f7-4399-9e1e-434734e44d0c" providerId="ADAL" clId="{D9FAC2EA-FB68-4161-9130-988E98794556}" dt="2018-04-10T08:09:01.975" v="1129" actId="478"/>
          <ac:picMkLst>
            <pc:docMk/>
            <pc:sldMk cId="1118239358" sldId="266"/>
            <ac:picMk id="7" creationId="{F6D01E69-A2AA-46A3-B8C6-8A7A3167A92E}"/>
          </ac:picMkLst>
        </pc:picChg>
        <pc:picChg chg="del">
          <ac:chgData name="VILLARD JULIEN" userId="bdcf5151-69f7-4399-9e1e-434734e44d0c" providerId="ADAL" clId="{D9FAC2EA-FB68-4161-9130-988E98794556}" dt="2018-04-10T08:09:04.260" v="1130" actId="478"/>
          <ac:picMkLst>
            <pc:docMk/>
            <pc:sldMk cId="1118239358" sldId="266"/>
            <ac:picMk id="9" creationId="{F2970B7E-B350-43AE-A0D8-26F57285343A}"/>
          </ac:picMkLst>
        </pc:picChg>
        <pc:picChg chg="add mod">
          <ac:chgData name="VILLARD JULIEN" userId="bdcf5151-69f7-4399-9e1e-434734e44d0c" providerId="ADAL" clId="{D9FAC2EA-FB68-4161-9130-988E98794556}" dt="2018-04-10T09:03:48.978" v="1770" actId="1440"/>
          <ac:picMkLst>
            <pc:docMk/>
            <pc:sldMk cId="1118239358" sldId="266"/>
            <ac:picMk id="16" creationId="{1FA155DC-F922-42BD-BB73-AD57DC2376E8}"/>
          </ac:picMkLst>
        </pc:picChg>
      </pc:sldChg>
      <pc:sldChg chg="addSp modSp modAnim">
        <pc:chgData name="VILLARD JULIEN" userId="bdcf5151-69f7-4399-9e1e-434734e44d0c" providerId="ADAL" clId="{D9FAC2EA-FB68-4161-9130-988E98794556}" dt="2018-04-11T17:00:43.913" v="4552" actId="20577"/>
        <pc:sldMkLst>
          <pc:docMk/>
          <pc:sldMk cId="302609505" sldId="267"/>
        </pc:sldMkLst>
        <pc:spChg chg="mod">
          <ac:chgData name="VILLARD JULIEN" userId="bdcf5151-69f7-4399-9e1e-434734e44d0c" providerId="ADAL" clId="{D9FAC2EA-FB68-4161-9130-988E98794556}" dt="2018-04-10T06:54:40.884" v="13" actId="20577"/>
          <ac:spMkLst>
            <pc:docMk/>
            <pc:sldMk cId="302609505" sldId="267"/>
            <ac:spMk id="2" creationId="{F337B6BC-5B8F-4DFC-B3B6-C7C11F6BD7E8}"/>
          </ac:spMkLst>
        </pc:spChg>
        <pc:spChg chg="mod">
          <ac:chgData name="VILLARD JULIEN" userId="bdcf5151-69f7-4399-9e1e-434734e44d0c" providerId="ADAL" clId="{D9FAC2EA-FB68-4161-9130-988E98794556}" dt="2018-04-10T06:54:45.833" v="20" actId="5793"/>
          <ac:spMkLst>
            <pc:docMk/>
            <pc:sldMk cId="302609505" sldId="267"/>
            <ac:spMk id="9" creationId="{8982DAC2-1221-4606-80D5-118F97882BF2}"/>
          </ac:spMkLst>
        </pc:spChg>
        <pc:graphicFrameChg chg="add mod modGraphic">
          <ac:chgData name="VILLARD JULIEN" userId="bdcf5151-69f7-4399-9e1e-434734e44d0c" providerId="ADAL" clId="{D9FAC2EA-FB68-4161-9130-988E98794556}" dt="2018-04-11T16:48:30.286" v="4543" actId="1076"/>
          <ac:graphicFrameMkLst>
            <pc:docMk/>
            <pc:sldMk cId="302609505" sldId="267"/>
            <ac:graphicFrameMk id="10" creationId="{33B2575A-B449-43F7-AB2C-F58FD97F9676}"/>
          </ac:graphicFrameMkLst>
        </pc:graphicFrameChg>
        <pc:graphicFrameChg chg="add mod modGraphic">
          <ac:chgData name="VILLARD JULIEN" userId="bdcf5151-69f7-4399-9e1e-434734e44d0c" providerId="ADAL" clId="{D9FAC2EA-FB68-4161-9130-988E98794556}" dt="2018-04-11T16:48:21.599" v="4542" actId="1076"/>
          <ac:graphicFrameMkLst>
            <pc:docMk/>
            <pc:sldMk cId="302609505" sldId="267"/>
            <ac:graphicFrameMk id="11" creationId="{8CD51E05-ACF2-49B2-BA21-CD048F4F0CFF}"/>
          </ac:graphicFrameMkLst>
        </pc:graphicFrameChg>
        <pc:graphicFrameChg chg="mod modGraphic">
          <ac:chgData name="VILLARD JULIEN" userId="bdcf5151-69f7-4399-9e1e-434734e44d0c" providerId="ADAL" clId="{D9FAC2EA-FB68-4161-9130-988E98794556}" dt="2018-04-11T17:00:43.913" v="4552" actId="20577"/>
          <ac:graphicFrameMkLst>
            <pc:docMk/>
            <pc:sldMk cId="302609505" sldId="267"/>
            <ac:graphicFrameMk id="12" creationId="{10BEE79F-4060-490F-AF34-A72665E4F160}"/>
          </ac:graphicFrameMkLst>
        </pc:graphicFrameChg>
      </pc:sldChg>
      <pc:sldChg chg="addSp modSp modAnim modNotesTx">
        <pc:chgData name="VILLARD JULIEN" userId="bdcf5151-69f7-4399-9e1e-434734e44d0c" providerId="ADAL" clId="{D9FAC2EA-FB68-4161-9130-988E98794556}" dt="2018-04-10T08:55:29.493" v="1453" actId="20577"/>
        <pc:sldMkLst>
          <pc:docMk/>
          <pc:sldMk cId="952459393" sldId="269"/>
        </pc:sldMkLst>
        <pc:spChg chg="mod">
          <ac:chgData name="VILLARD JULIEN" userId="bdcf5151-69f7-4399-9e1e-434734e44d0c" providerId="ADAL" clId="{D9FAC2EA-FB68-4161-9130-988E98794556}" dt="2018-04-10T08:50:55.038" v="1402" actId="20577"/>
          <ac:spMkLst>
            <pc:docMk/>
            <pc:sldMk cId="952459393" sldId="269"/>
            <ac:spMk id="3" creationId="{811FEE2C-A2EF-4993-86D7-841A918C0EF5}"/>
          </ac:spMkLst>
        </pc:spChg>
        <pc:picChg chg="add mod">
          <ac:chgData name="VILLARD JULIEN" userId="bdcf5151-69f7-4399-9e1e-434734e44d0c" providerId="ADAL" clId="{D9FAC2EA-FB68-4161-9130-988E98794556}" dt="2018-04-10T08:51:34.798" v="1406" actId="1440"/>
          <ac:picMkLst>
            <pc:docMk/>
            <pc:sldMk cId="952459393" sldId="269"/>
            <ac:picMk id="7" creationId="{50D85C54-D0D9-49E5-969D-6A8637013605}"/>
          </ac:picMkLst>
        </pc:picChg>
        <pc:picChg chg="add mod">
          <ac:chgData name="VILLARD JULIEN" userId="bdcf5151-69f7-4399-9e1e-434734e44d0c" providerId="ADAL" clId="{D9FAC2EA-FB68-4161-9130-988E98794556}" dt="2018-04-10T08:52:35.412" v="1418" actId="1076"/>
          <ac:picMkLst>
            <pc:docMk/>
            <pc:sldMk cId="952459393" sldId="269"/>
            <ac:picMk id="9" creationId="{AE2AD3DF-22CC-48C4-9E7D-115B7661B720}"/>
          </ac:picMkLst>
        </pc:picChg>
        <pc:picChg chg="add mod">
          <ac:chgData name="VILLARD JULIEN" userId="bdcf5151-69f7-4399-9e1e-434734e44d0c" providerId="ADAL" clId="{D9FAC2EA-FB68-4161-9130-988E98794556}" dt="2018-04-10T08:53:14.254" v="1428" actId="1440"/>
          <ac:picMkLst>
            <pc:docMk/>
            <pc:sldMk cId="952459393" sldId="269"/>
            <ac:picMk id="10" creationId="{DCF65342-8FC3-4A2B-BABD-F04F24CDDEBA}"/>
          </ac:picMkLst>
        </pc:picChg>
        <pc:picChg chg="add mod">
          <ac:chgData name="VILLARD JULIEN" userId="bdcf5151-69f7-4399-9e1e-434734e44d0c" providerId="ADAL" clId="{D9FAC2EA-FB68-4161-9130-988E98794556}" dt="2018-04-10T08:53:55.841" v="1438" actId="1440"/>
          <ac:picMkLst>
            <pc:docMk/>
            <pc:sldMk cId="952459393" sldId="269"/>
            <ac:picMk id="11" creationId="{34EB2F12-200D-42DA-B8BE-E78D654EFDDF}"/>
          </ac:picMkLst>
        </pc:picChg>
        <pc:picChg chg="add mod">
          <ac:chgData name="VILLARD JULIEN" userId="bdcf5151-69f7-4399-9e1e-434734e44d0c" providerId="ADAL" clId="{D9FAC2EA-FB68-4161-9130-988E98794556}" dt="2018-04-10T08:55:12.631" v="1449" actId="1076"/>
          <ac:picMkLst>
            <pc:docMk/>
            <pc:sldMk cId="952459393" sldId="269"/>
            <ac:picMk id="12" creationId="{8B895DC3-8E55-4539-91C1-72B91B7616E8}"/>
          </ac:picMkLst>
        </pc:picChg>
      </pc:sldChg>
      <pc:sldChg chg="modSp">
        <pc:chgData name="VILLARD JULIEN" userId="bdcf5151-69f7-4399-9e1e-434734e44d0c" providerId="ADAL" clId="{D9FAC2EA-FB68-4161-9130-988E98794556}" dt="2018-04-11T17:50:40.669" v="4666" actId="404"/>
        <pc:sldMkLst>
          <pc:docMk/>
          <pc:sldMk cId="1808412125" sldId="270"/>
        </pc:sldMkLst>
        <pc:spChg chg="mod">
          <ac:chgData name="VILLARD JULIEN" userId="bdcf5151-69f7-4399-9e1e-434734e44d0c" providerId="ADAL" clId="{D9FAC2EA-FB68-4161-9130-988E98794556}" dt="2018-04-11T17:50:40.669" v="4666" actId="404"/>
          <ac:spMkLst>
            <pc:docMk/>
            <pc:sldMk cId="1808412125" sldId="270"/>
            <ac:spMk id="7" creationId="{7C97B784-F4D8-45EA-BA97-2CDC10B1FA4C}"/>
          </ac:spMkLst>
        </pc:spChg>
      </pc:sldChg>
      <pc:sldChg chg="addSp delSp modSp modAnim">
        <pc:chgData name="VILLARD JULIEN" userId="bdcf5151-69f7-4399-9e1e-434734e44d0c" providerId="ADAL" clId="{D9FAC2EA-FB68-4161-9130-988E98794556}" dt="2018-04-11T17:51:15.341" v="4682" actId="20577"/>
        <pc:sldMkLst>
          <pc:docMk/>
          <pc:sldMk cId="983386481" sldId="271"/>
        </pc:sldMkLst>
        <pc:spChg chg="mod">
          <ac:chgData name="VILLARD JULIEN" userId="bdcf5151-69f7-4399-9e1e-434734e44d0c" providerId="ADAL" clId="{D9FAC2EA-FB68-4161-9130-988E98794556}" dt="2018-04-10T09:39:05.311" v="2097" actId="20577"/>
          <ac:spMkLst>
            <pc:docMk/>
            <pc:sldMk cId="983386481" sldId="271"/>
            <ac:spMk id="6" creationId="{ABABB518-DDC4-41E0-AB25-B6A062523149}"/>
          </ac:spMkLst>
        </pc:spChg>
        <pc:spChg chg="mod">
          <ac:chgData name="VILLARD JULIEN" userId="bdcf5151-69f7-4399-9e1e-434734e44d0c" providerId="ADAL" clId="{D9FAC2EA-FB68-4161-9130-988E98794556}" dt="2018-04-10T09:48:00.867" v="2265" actId="20577"/>
          <ac:spMkLst>
            <pc:docMk/>
            <pc:sldMk cId="983386481" sldId="271"/>
            <ac:spMk id="7" creationId="{AF5646E0-AAD1-44AC-BC8B-EEA8DF727D6B}"/>
          </ac:spMkLst>
        </pc:spChg>
        <pc:spChg chg="del">
          <ac:chgData name="VILLARD JULIEN" userId="bdcf5151-69f7-4399-9e1e-434734e44d0c" providerId="ADAL" clId="{D9FAC2EA-FB68-4161-9130-988E98794556}" dt="2018-04-11T17:51:13.947" v="4681" actId="478"/>
          <ac:spMkLst>
            <pc:docMk/>
            <pc:sldMk cId="983386481" sldId="271"/>
            <ac:spMk id="8" creationId="{81737426-D749-4EEF-BA32-530A44D635E9}"/>
          </ac:spMkLst>
        </pc:spChg>
        <pc:spChg chg="add">
          <ac:chgData name="VILLARD JULIEN" userId="bdcf5151-69f7-4399-9e1e-434734e44d0c" providerId="ADAL" clId="{D9FAC2EA-FB68-4161-9130-988E98794556}" dt="2018-04-11T17:51:15.341" v="4682" actId="20577"/>
          <ac:spMkLst>
            <pc:docMk/>
            <pc:sldMk cId="983386481" sldId="271"/>
            <ac:spMk id="16" creationId="{3C182215-092F-4D59-AAFD-FCDF771E6135}"/>
          </ac:spMkLst>
        </pc:spChg>
        <pc:graphicFrameChg chg="add del mod">
          <ac:chgData name="VILLARD JULIEN" userId="bdcf5151-69f7-4399-9e1e-434734e44d0c" providerId="ADAL" clId="{D9FAC2EA-FB68-4161-9130-988E98794556}" dt="2018-04-10T09:41:05.101" v="2127" actId="478"/>
          <ac:graphicFrameMkLst>
            <pc:docMk/>
            <pc:sldMk cId="983386481" sldId="271"/>
            <ac:graphicFrameMk id="2" creationId="{F118A96E-59B5-498D-840F-FEA5177E2145}"/>
          </ac:graphicFrameMkLst>
        </pc:graphicFrameChg>
        <pc:graphicFrameChg chg="add mod modGraphic">
          <ac:chgData name="VILLARD JULIEN" userId="bdcf5151-69f7-4399-9e1e-434734e44d0c" providerId="ADAL" clId="{D9FAC2EA-FB68-4161-9130-988E98794556}" dt="2018-04-10T10:11:21.930" v="2515" actId="14734"/>
          <ac:graphicFrameMkLst>
            <pc:docMk/>
            <pc:sldMk cId="983386481" sldId="271"/>
            <ac:graphicFrameMk id="9" creationId="{00565C88-B0FB-4A76-B760-EE249E1D9463}"/>
          </ac:graphicFrameMkLst>
        </pc:graphicFrameChg>
        <pc:graphicFrameChg chg="add mod modGraphic">
          <ac:chgData name="VILLARD JULIEN" userId="bdcf5151-69f7-4399-9e1e-434734e44d0c" providerId="ADAL" clId="{D9FAC2EA-FB68-4161-9130-988E98794556}" dt="2018-04-10T10:15:12.878" v="2591" actId="20577"/>
          <ac:graphicFrameMkLst>
            <pc:docMk/>
            <pc:sldMk cId="983386481" sldId="271"/>
            <ac:graphicFrameMk id="12" creationId="{3B7904B1-47BF-4B2D-9E22-E810155DCC25}"/>
          </ac:graphicFrameMkLst>
        </pc:graphicFrameChg>
        <pc:picChg chg="add mod">
          <ac:chgData name="VILLARD JULIEN" userId="bdcf5151-69f7-4399-9e1e-434734e44d0c" providerId="ADAL" clId="{D9FAC2EA-FB68-4161-9130-988E98794556}" dt="2018-04-10T09:46:21.666" v="2179" actId="1076"/>
          <ac:picMkLst>
            <pc:docMk/>
            <pc:sldMk cId="983386481" sldId="271"/>
            <ac:picMk id="10" creationId="{755D5876-0DEC-4866-9BE5-095D1B7DDC55}"/>
          </ac:picMkLst>
        </pc:picChg>
        <pc:picChg chg="add mod">
          <ac:chgData name="VILLARD JULIEN" userId="bdcf5151-69f7-4399-9e1e-434734e44d0c" providerId="ADAL" clId="{D9FAC2EA-FB68-4161-9130-988E98794556}" dt="2018-04-10T09:46:33.676" v="2183" actId="14100"/>
          <ac:picMkLst>
            <pc:docMk/>
            <pc:sldMk cId="983386481" sldId="271"/>
            <ac:picMk id="11" creationId="{EB4D6830-FEA2-4604-AAC0-792C0B93F2A4}"/>
          </ac:picMkLst>
        </pc:picChg>
        <pc:picChg chg="add mod">
          <ac:chgData name="VILLARD JULIEN" userId="bdcf5151-69f7-4399-9e1e-434734e44d0c" providerId="ADAL" clId="{D9FAC2EA-FB68-4161-9130-988E98794556}" dt="2018-04-10T10:13:54.790" v="2563" actId="1035"/>
          <ac:picMkLst>
            <pc:docMk/>
            <pc:sldMk cId="983386481" sldId="271"/>
            <ac:picMk id="13" creationId="{2C08E61E-B115-453C-9982-22A743A00200}"/>
          </ac:picMkLst>
        </pc:picChg>
        <pc:picChg chg="add mod">
          <ac:chgData name="VILLARD JULIEN" userId="bdcf5151-69f7-4399-9e1e-434734e44d0c" providerId="ADAL" clId="{D9FAC2EA-FB68-4161-9130-988E98794556}" dt="2018-04-10T10:14:21.106" v="2568" actId="1076"/>
          <ac:picMkLst>
            <pc:docMk/>
            <pc:sldMk cId="983386481" sldId="271"/>
            <ac:picMk id="14" creationId="{BE952269-2CD6-4A20-A24B-8CD8CD77E3C0}"/>
          </ac:picMkLst>
        </pc:picChg>
      </pc:sldChg>
      <pc:sldChg chg="addSp delSp modSp modAnim modNotesTx">
        <pc:chgData name="VILLARD JULIEN" userId="bdcf5151-69f7-4399-9e1e-434734e44d0c" providerId="ADAL" clId="{D9FAC2EA-FB68-4161-9130-988E98794556}" dt="2018-04-11T17:51:33.335" v="4686" actId="20577"/>
        <pc:sldMkLst>
          <pc:docMk/>
          <pc:sldMk cId="179421082" sldId="273"/>
        </pc:sldMkLst>
        <pc:spChg chg="mod">
          <ac:chgData name="VILLARD JULIEN" userId="bdcf5151-69f7-4399-9e1e-434734e44d0c" providerId="ADAL" clId="{D9FAC2EA-FB68-4161-9130-988E98794556}" dt="2018-04-10T11:21:10.574" v="2862" actId="20577"/>
          <ac:spMkLst>
            <pc:docMk/>
            <pc:sldMk cId="179421082" sldId="273"/>
            <ac:spMk id="2" creationId="{238D29A4-4F27-445F-A4CA-EBE5C1A7D089}"/>
          </ac:spMkLst>
        </pc:spChg>
        <pc:spChg chg="mod">
          <ac:chgData name="VILLARD JULIEN" userId="bdcf5151-69f7-4399-9e1e-434734e44d0c" providerId="ADAL" clId="{D9FAC2EA-FB68-4161-9130-988E98794556}" dt="2018-04-10T11:29:29.388" v="3143" actId="20577"/>
          <ac:spMkLst>
            <pc:docMk/>
            <pc:sldMk cId="179421082" sldId="273"/>
            <ac:spMk id="3" creationId="{1F0B25FF-6362-488E-B160-E75F298CAFE0}"/>
          </ac:spMkLst>
        </pc:spChg>
        <pc:spChg chg="del">
          <ac:chgData name="VILLARD JULIEN" userId="bdcf5151-69f7-4399-9e1e-434734e44d0c" providerId="ADAL" clId="{D9FAC2EA-FB68-4161-9130-988E98794556}" dt="2018-04-11T17:51:32.041" v="4685" actId="478"/>
          <ac:spMkLst>
            <pc:docMk/>
            <pc:sldMk cId="179421082" sldId="273"/>
            <ac:spMk id="8" creationId="{7A9C1950-5FB4-4545-AAFD-C84636FD587F}"/>
          </ac:spMkLst>
        </pc:spChg>
        <pc:spChg chg="add">
          <ac:chgData name="VILLARD JULIEN" userId="bdcf5151-69f7-4399-9e1e-434734e44d0c" providerId="ADAL" clId="{D9FAC2EA-FB68-4161-9130-988E98794556}" dt="2018-04-11T17:51:33.335" v="4686" actId="20577"/>
          <ac:spMkLst>
            <pc:docMk/>
            <pc:sldMk cId="179421082" sldId="273"/>
            <ac:spMk id="11" creationId="{27B88241-960F-4085-A108-5C79CA2DC4CC}"/>
          </ac:spMkLst>
        </pc:spChg>
        <pc:picChg chg="add mod">
          <ac:chgData name="VILLARD JULIEN" userId="bdcf5151-69f7-4399-9e1e-434734e44d0c" providerId="ADAL" clId="{D9FAC2EA-FB68-4161-9130-988E98794556}" dt="2018-04-10T11:33:47.736" v="3152" actId="1440"/>
          <ac:picMkLst>
            <pc:docMk/>
            <pc:sldMk cId="179421082" sldId="273"/>
            <ac:picMk id="9" creationId="{AB39571A-0614-4BD9-88E1-2E497E7677C0}"/>
          </ac:picMkLst>
        </pc:picChg>
      </pc:sldChg>
      <pc:sldChg chg="addSp delSp modSp modAnim">
        <pc:chgData name="VILLARD JULIEN" userId="bdcf5151-69f7-4399-9e1e-434734e44d0c" providerId="ADAL" clId="{D9FAC2EA-FB68-4161-9130-988E98794556}" dt="2018-04-12T09:29:12.181" v="4858" actId="20577"/>
        <pc:sldMkLst>
          <pc:docMk/>
          <pc:sldMk cId="2930898677" sldId="274"/>
        </pc:sldMkLst>
        <pc:spChg chg="mod">
          <ac:chgData name="VILLARD JULIEN" userId="bdcf5151-69f7-4399-9e1e-434734e44d0c" providerId="ADAL" clId="{D9FAC2EA-FB68-4161-9130-988E98794556}" dt="2018-04-12T09:29:12.181" v="4858" actId="20577"/>
          <ac:spMkLst>
            <pc:docMk/>
            <pc:sldMk cId="2930898677" sldId="274"/>
            <ac:spMk id="2" creationId="{E9255CC3-D3F6-4BD9-801F-73AF21A8AF7C}"/>
          </ac:spMkLst>
        </pc:spChg>
        <pc:spChg chg="del">
          <ac:chgData name="VILLARD JULIEN" userId="bdcf5151-69f7-4399-9e1e-434734e44d0c" providerId="ADAL" clId="{D9FAC2EA-FB68-4161-9130-988E98794556}" dt="2018-04-10T10:16:01.098" v="2592" actId="20577"/>
          <ac:spMkLst>
            <pc:docMk/>
            <pc:sldMk cId="2930898677" sldId="274"/>
            <ac:spMk id="3" creationId="{1B6B9CCF-1BFC-4CA4-BFA1-23A40B876985}"/>
          </ac:spMkLst>
        </pc:spChg>
        <pc:spChg chg="add mod">
          <ac:chgData name="VILLARD JULIEN" userId="bdcf5151-69f7-4399-9e1e-434734e44d0c" providerId="ADAL" clId="{D9FAC2EA-FB68-4161-9130-988E98794556}" dt="2018-04-10T10:17:31.077" v="2702" actId="20577"/>
          <ac:spMkLst>
            <pc:docMk/>
            <pc:sldMk cId="2930898677" sldId="274"/>
            <ac:spMk id="7" creationId="{286580B5-F9B7-41FA-9565-A5378B20B45F}"/>
          </ac:spMkLst>
        </pc:spChg>
        <pc:spChg chg="del">
          <ac:chgData name="VILLARD JULIEN" userId="bdcf5151-69f7-4399-9e1e-434734e44d0c" providerId="ADAL" clId="{D9FAC2EA-FB68-4161-9130-988E98794556}" dt="2018-04-11T17:51:23.098" v="4683" actId="478"/>
          <ac:spMkLst>
            <pc:docMk/>
            <pc:sldMk cId="2930898677" sldId="274"/>
            <ac:spMk id="8" creationId="{7B939946-D6BC-408A-9022-1D5AE5F33F70}"/>
          </ac:spMkLst>
        </pc:spChg>
        <pc:spChg chg="add mod">
          <ac:chgData name="VILLARD JULIEN" userId="bdcf5151-69f7-4399-9e1e-434734e44d0c" providerId="ADAL" clId="{D9FAC2EA-FB68-4161-9130-988E98794556}" dt="2018-04-10T10:18:57.357" v="2806" actId="20577"/>
          <ac:spMkLst>
            <pc:docMk/>
            <pc:sldMk cId="2930898677" sldId="274"/>
            <ac:spMk id="9" creationId="{0E831D1F-51A9-4975-9F96-44C161443542}"/>
          </ac:spMkLst>
        </pc:spChg>
        <pc:spChg chg="add">
          <ac:chgData name="VILLARD JULIEN" userId="bdcf5151-69f7-4399-9e1e-434734e44d0c" providerId="ADAL" clId="{D9FAC2EA-FB68-4161-9130-988E98794556}" dt="2018-04-11T17:51:24.527" v="4684" actId="20577"/>
          <ac:spMkLst>
            <pc:docMk/>
            <pc:sldMk cId="2930898677" sldId="274"/>
            <ac:spMk id="12" creationId="{206D0760-C76B-463F-A878-3EAE0AA545ED}"/>
          </ac:spMkLst>
        </pc:spChg>
        <pc:picChg chg="add mod">
          <ac:chgData name="VILLARD JULIEN" userId="bdcf5151-69f7-4399-9e1e-434734e44d0c" providerId="ADAL" clId="{D9FAC2EA-FB68-4161-9130-988E98794556}" dt="2018-04-10T10:21:01.809" v="2816" actId="1440"/>
          <ac:picMkLst>
            <pc:docMk/>
            <pc:sldMk cId="2930898677" sldId="274"/>
            <ac:picMk id="11" creationId="{ECC9ABD0-CF34-4B43-804D-E94D5F0D067E}"/>
          </ac:picMkLst>
        </pc:picChg>
        <pc:picChg chg="add mod">
          <ac:chgData name="VILLARD JULIEN" userId="bdcf5151-69f7-4399-9e1e-434734e44d0c" providerId="ADAL" clId="{D9FAC2EA-FB68-4161-9130-988E98794556}" dt="2018-04-10T10:20:59.797" v="2815" actId="1440"/>
          <ac:picMkLst>
            <pc:docMk/>
            <pc:sldMk cId="2930898677" sldId="274"/>
            <ac:picMk id="13" creationId="{31FB1C7E-04AB-436A-A17C-3355E5751F70}"/>
          </ac:picMkLst>
        </pc:picChg>
      </pc:sldChg>
      <pc:sldChg chg="addSp delSp modSp modAnim">
        <pc:chgData name="VILLARD JULIEN" userId="bdcf5151-69f7-4399-9e1e-434734e44d0c" providerId="ADAL" clId="{D9FAC2EA-FB68-4161-9130-988E98794556}" dt="2018-04-12T12:55:36.112" v="4906" actId="20577"/>
        <pc:sldMkLst>
          <pc:docMk/>
          <pc:sldMk cId="1097385721" sldId="275"/>
        </pc:sldMkLst>
        <pc:spChg chg="mod">
          <ac:chgData name="VILLARD JULIEN" userId="bdcf5151-69f7-4399-9e1e-434734e44d0c" providerId="ADAL" clId="{D9FAC2EA-FB68-4161-9130-988E98794556}" dt="2018-04-11T17:52:08.062" v="4718" actId="20577"/>
          <ac:spMkLst>
            <pc:docMk/>
            <pc:sldMk cId="1097385721" sldId="275"/>
            <ac:spMk id="2" creationId="{3AF67EA0-FEBA-4FEC-9DF5-2759DBEC8EB4}"/>
          </ac:spMkLst>
        </pc:spChg>
        <pc:spChg chg="del mod">
          <ac:chgData name="VILLARD JULIEN" userId="bdcf5151-69f7-4399-9e1e-434734e44d0c" providerId="ADAL" clId="{D9FAC2EA-FB68-4161-9130-988E98794556}" dt="2018-04-10T11:52:16.862" v="3163" actId="1032"/>
          <ac:spMkLst>
            <pc:docMk/>
            <pc:sldMk cId="1097385721" sldId="275"/>
            <ac:spMk id="3" creationId="{43306B62-A9A6-45B5-81D2-85428E72B1A3}"/>
          </ac:spMkLst>
        </pc:spChg>
        <pc:spChg chg="del">
          <ac:chgData name="VILLARD JULIEN" userId="bdcf5151-69f7-4399-9e1e-434734e44d0c" providerId="ADAL" clId="{D9FAC2EA-FB68-4161-9130-988E98794556}" dt="2018-04-11T17:51:38.795" v="4687" actId="478"/>
          <ac:spMkLst>
            <pc:docMk/>
            <pc:sldMk cId="1097385721" sldId="275"/>
            <ac:spMk id="8" creationId="{27B88226-E39E-4A8B-AB11-C69C65AEFEE0}"/>
          </ac:spMkLst>
        </pc:spChg>
        <pc:spChg chg="add">
          <ac:chgData name="VILLARD JULIEN" userId="bdcf5151-69f7-4399-9e1e-434734e44d0c" providerId="ADAL" clId="{D9FAC2EA-FB68-4161-9130-988E98794556}" dt="2018-04-11T17:51:40.102" v="4688" actId="20577"/>
          <ac:spMkLst>
            <pc:docMk/>
            <pc:sldMk cId="1097385721" sldId="275"/>
            <ac:spMk id="9" creationId="{87F43D5B-1A6A-49B4-8CEE-4E05AB6E5F79}"/>
          </ac:spMkLst>
        </pc:spChg>
        <pc:spChg chg="add del mod">
          <ac:chgData name="VILLARD JULIEN" userId="bdcf5151-69f7-4399-9e1e-434734e44d0c" providerId="ADAL" clId="{D9FAC2EA-FB68-4161-9130-988E98794556}" dt="2018-04-10T11:54:15.444" v="3247" actId="1032"/>
          <ac:spMkLst>
            <pc:docMk/>
            <pc:sldMk cId="1097385721" sldId="275"/>
            <ac:spMk id="9" creationId="{1A5261DE-DE1F-4C74-8872-25DD95C56DF0}"/>
          </ac:spMkLst>
        </pc:spChg>
        <pc:spChg chg="add del mod">
          <ac:chgData name="VILLARD JULIEN" userId="bdcf5151-69f7-4399-9e1e-434734e44d0c" providerId="ADAL" clId="{D9FAC2EA-FB68-4161-9130-988E98794556}" dt="2018-04-10T11:54:54.881" v="3257" actId="1032"/>
          <ac:spMkLst>
            <pc:docMk/>
            <pc:sldMk cId="1097385721" sldId="275"/>
            <ac:spMk id="11" creationId="{90170080-AD7E-4D6D-A70F-5A7ADD6A6736}"/>
          </ac:spMkLst>
        </pc:spChg>
        <pc:spChg chg="add del mod">
          <ac:chgData name="VILLARD JULIEN" userId="bdcf5151-69f7-4399-9e1e-434734e44d0c" providerId="ADAL" clId="{D9FAC2EA-FB68-4161-9130-988E98794556}" dt="2018-04-10T11:56:53.566" v="3265" actId="1032"/>
          <ac:spMkLst>
            <pc:docMk/>
            <pc:sldMk cId="1097385721" sldId="275"/>
            <ac:spMk id="13" creationId="{724638C9-83AA-40E2-9685-E8899C6D01CC}"/>
          </ac:spMkLst>
        </pc:spChg>
        <pc:graphicFrameChg chg="add del mod">
          <ac:chgData name="VILLARD JULIEN" userId="bdcf5151-69f7-4399-9e1e-434734e44d0c" providerId="ADAL" clId="{D9FAC2EA-FB68-4161-9130-988E98794556}" dt="2018-04-10T11:54:07.161" v="3246" actId="478"/>
          <ac:graphicFrameMkLst>
            <pc:docMk/>
            <pc:sldMk cId="1097385721" sldId="275"/>
            <ac:graphicFrameMk id="7" creationId="{CE9BB43D-C99C-4B5C-BF52-8A9B277CEEF9}"/>
          </ac:graphicFrameMkLst>
        </pc:graphicFrameChg>
        <pc:graphicFrameChg chg="add del mod">
          <ac:chgData name="VILLARD JULIEN" userId="bdcf5151-69f7-4399-9e1e-434734e44d0c" providerId="ADAL" clId="{D9FAC2EA-FB68-4161-9130-988E98794556}" dt="2018-04-10T11:54:40.103" v="3256" actId="478"/>
          <ac:graphicFrameMkLst>
            <pc:docMk/>
            <pc:sldMk cId="1097385721" sldId="275"/>
            <ac:graphicFrameMk id="10" creationId="{354C9703-5F69-450A-B27F-0D9CAB802044}"/>
          </ac:graphicFrameMkLst>
        </pc:graphicFrameChg>
        <pc:graphicFrameChg chg="add del mod">
          <ac:chgData name="VILLARD JULIEN" userId="bdcf5151-69f7-4399-9e1e-434734e44d0c" providerId="ADAL" clId="{D9FAC2EA-FB68-4161-9130-988E98794556}" dt="2018-04-10T11:55:18.566" v="3264" actId="478"/>
          <ac:graphicFrameMkLst>
            <pc:docMk/>
            <pc:sldMk cId="1097385721" sldId="275"/>
            <ac:graphicFrameMk id="12" creationId="{18516E37-ECB5-4734-98FB-E4DE7605CB2D}"/>
          </ac:graphicFrameMkLst>
        </pc:graphicFrameChg>
        <pc:graphicFrameChg chg="add mod">
          <ac:chgData name="VILLARD JULIEN" userId="bdcf5151-69f7-4399-9e1e-434734e44d0c" providerId="ADAL" clId="{D9FAC2EA-FB68-4161-9130-988E98794556}" dt="2018-04-12T12:55:36.112" v="4906" actId="20577"/>
          <ac:graphicFrameMkLst>
            <pc:docMk/>
            <pc:sldMk cId="1097385721" sldId="275"/>
            <ac:graphicFrameMk id="14" creationId="{04806431-0363-4861-BE68-10B4F6D2CFDF}"/>
          </ac:graphicFrameMkLst>
        </pc:graphicFrameChg>
      </pc:sldChg>
      <pc:sldChg chg="addSp delSp modSp modTransition">
        <pc:chgData name="VILLARD JULIEN" userId="bdcf5151-69f7-4399-9e1e-434734e44d0c" providerId="ADAL" clId="{D9FAC2EA-FB68-4161-9130-988E98794556}" dt="2018-04-12T07:39:47.732" v="4832" actId="20577"/>
        <pc:sldMkLst>
          <pc:docMk/>
          <pc:sldMk cId="3024992631" sldId="276"/>
        </pc:sldMkLst>
        <pc:spChg chg="mod">
          <ac:chgData name="VILLARD JULIEN" userId="bdcf5151-69f7-4399-9e1e-434734e44d0c" providerId="ADAL" clId="{D9FAC2EA-FB68-4161-9130-988E98794556}" dt="2018-04-10T14:52:36.082" v="4159" actId="1076"/>
          <ac:spMkLst>
            <pc:docMk/>
            <pc:sldMk cId="3024992631" sldId="276"/>
            <ac:spMk id="2" creationId="{A7E3CA96-9E40-40D4-A4B1-1451379140FF}"/>
          </ac:spMkLst>
        </pc:spChg>
        <pc:spChg chg="mod">
          <ac:chgData name="VILLARD JULIEN" userId="bdcf5151-69f7-4399-9e1e-434734e44d0c" providerId="ADAL" clId="{D9FAC2EA-FB68-4161-9130-988E98794556}" dt="2018-04-10T14:51:34.362" v="4155" actId="5793"/>
          <ac:spMkLst>
            <pc:docMk/>
            <pc:sldMk cId="3024992631" sldId="276"/>
            <ac:spMk id="3" creationId="{B00510A3-54DC-440C-B8AF-FF10FF3A59AC}"/>
          </ac:spMkLst>
        </pc:spChg>
        <pc:spChg chg="add del">
          <ac:chgData name="VILLARD JULIEN" userId="bdcf5151-69f7-4399-9e1e-434734e44d0c" providerId="ADAL" clId="{D9FAC2EA-FB68-4161-9130-988E98794556}" dt="2018-04-10T14:55:13.078" v="4198" actId="255"/>
          <ac:spMkLst>
            <pc:docMk/>
            <pc:sldMk cId="3024992631" sldId="276"/>
            <ac:spMk id="8" creationId="{E4A9A402-4E01-4E1D-8FD3-955BEBBA4A6C}"/>
          </ac:spMkLst>
        </pc:spChg>
        <pc:spChg chg="add mod">
          <ac:chgData name="VILLARD JULIEN" userId="bdcf5151-69f7-4399-9e1e-434734e44d0c" providerId="ADAL" clId="{D9FAC2EA-FB68-4161-9130-988E98794556}" dt="2018-04-10T14:55:34.004" v="4210" actId="255"/>
          <ac:spMkLst>
            <pc:docMk/>
            <pc:sldMk cId="3024992631" sldId="276"/>
            <ac:spMk id="9" creationId="{4494D740-2006-4437-9C36-78270BB11AB0}"/>
          </ac:spMkLst>
        </pc:spChg>
        <pc:graphicFrameChg chg="add del mod">
          <ac:chgData name="VILLARD JULIEN" userId="bdcf5151-69f7-4399-9e1e-434734e44d0c" providerId="ADAL" clId="{D9FAC2EA-FB68-4161-9130-988E98794556}" dt="2018-04-10T14:52:27.055" v="4158" actId="1032"/>
          <ac:graphicFrameMkLst>
            <pc:docMk/>
            <pc:sldMk cId="3024992631" sldId="276"/>
            <ac:graphicFrameMk id="7" creationId="{5A5756B4-9F88-43CF-9AA6-0818BD831848}"/>
          </ac:graphicFrameMkLst>
        </pc:graphicFrameChg>
      </pc:sldChg>
      <pc:sldChg chg="del">
        <pc:chgData name="VILLARD JULIEN" userId="bdcf5151-69f7-4399-9e1e-434734e44d0c" providerId="ADAL" clId="{D9FAC2EA-FB68-4161-9130-988E98794556}" dt="2018-04-11T16:13:53.334" v="4470" actId="2696"/>
        <pc:sldMkLst>
          <pc:docMk/>
          <pc:sldMk cId="3994449851" sldId="277"/>
        </pc:sldMkLst>
      </pc:sldChg>
      <pc:sldChg chg="addSp delSp modSp modAnim">
        <pc:chgData name="VILLARD JULIEN" userId="bdcf5151-69f7-4399-9e1e-434734e44d0c" providerId="ADAL" clId="{D9FAC2EA-FB68-4161-9130-988E98794556}" dt="2018-04-12T13:45:14.495" v="4907" actId="20577"/>
        <pc:sldMkLst>
          <pc:docMk/>
          <pc:sldMk cId="2242637845" sldId="278"/>
        </pc:sldMkLst>
        <pc:spChg chg="mod">
          <ac:chgData name="VILLARD JULIEN" userId="bdcf5151-69f7-4399-9e1e-434734e44d0c" providerId="ADAL" clId="{D9FAC2EA-FB68-4161-9130-988E98794556}" dt="2018-04-12T13:45:14.495" v="4907" actId="20577"/>
          <ac:spMkLst>
            <pc:docMk/>
            <pc:sldMk cId="2242637845" sldId="278"/>
            <ac:spMk id="3" creationId="{E70C9190-A558-4A49-9286-116CEAC9D9DC}"/>
          </ac:spMkLst>
        </pc:spChg>
        <pc:picChg chg="add del">
          <ac:chgData name="VILLARD JULIEN" userId="bdcf5151-69f7-4399-9e1e-434734e44d0c" providerId="ADAL" clId="{D9FAC2EA-FB68-4161-9130-988E98794556}" dt="2018-04-10T12:15:54.093" v="3539" actId="20577"/>
          <ac:picMkLst>
            <pc:docMk/>
            <pc:sldMk cId="2242637845" sldId="278"/>
            <ac:picMk id="9" creationId="{1B699EA3-BA8A-422E-864B-984A882B6020}"/>
          </ac:picMkLst>
        </pc:picChg>
      </pc:sldChg>
      <pc:sldChg chg="addSp modSp modAnim">
        <pc:chgData name="VILLARD JULIEN" userId="bdcf5151-69f7-4399-9e1e-434734e44d0c" providerId="ADAL" clId="{D9FAC2EA-FB68-4161-9130-988E98794556}" dt="2018-04-11T17:02:15.573" v="4555" actId="20577"/>
        <pc:sldMkLst>
          <pc:docMk/>
          <pc:sldMk cId="3899666987" sldId="279"/>
        </pc:sldMkLst>
        <pc:spChg chg="mod">
          <ac:chgData name="VILLARD JULIEN" userId="bdcf5151-69f7-4399-9e1e-434734e44d0c" providerId="ADAL" clId="{D9FAC2EA-FB68-4161-9130-988E98794556}" dt="2018-04-10T06:54:16.321" v="9" actId="20577"/>
          <ac:spMkLst>
            <pc:docMk/>
            <pc:sldMk cId="3899666987" sldId="279"/>
            <ac:spMk id="8" creationId="{B4E168FA-34B1-4C8E-B02C-B8890F4C8E9D}"/>
          </ac:spMkLst>
        </pc:spChg>
        <pc:spChg chg="mod ord">
          <ac:chgData name="VILLARD JULIEN" userId="bdcf5151-69f7-4399-9e1e-434734e44d0c" providerId="ADAL" clId="{D9FAC2EA-FB68-4161-9130-988E98794556}" dt="2018-04-11T17:02:15.573" v="4555" actId="20577"/>
          <ac:spMkLst>
            <pc:docMk/>
            <pc:sldMk cId="3899666987" sldId="279"/>
            <ac:spMk id="9" creationId="{FEE2727C-BA28-4419-9BCE-CA686822E197}"/>
          </ac:spMkLst>
        </pc:spChg>
        <pc:spChg chg="add">
          <ac:chgData name="VILLARD JULIEN" userId="bdcf5151-69f7-4399-9e1e-434734e44d0c" providerId="ADAL" clId="{D9FAC2EA-FB68-4161-9130-988E98794556}" dt="2018-04-10T06:54:31.506" v="10" actId="20577"/>
          <ac:spMkLst>
            <pc:docMk/>
            <pc:sldMk cId="3899666987" sldId="279"/>
            <ac:spMk id="10" creationId="{F0F1D48B-C23E-43A5-91AE-16E6B62432A7}"/>
          </ac:spMkLst>
        </pc:spChg>
        <pc:picChg chg="add mod ord">
          <ac:chgData name="VILLARD JULIEN" userId="bdcf5151-69f7-4399-9e1e-434734e44d0c" providerId="ADAL" clId="{D9FAC2EA-FB68-4161-9130-988E98794556}" dt="2018-04-10T07:57:01.439" v="861" actId="1440"/>
          <ac:picMkLst>
            <pc:docMk/>
            <pc:sldMk cId="3899666987" sldId="279"/>
            <ac:picMk id="2" creationId="{B377FC34-243C-462A-A99C-65884400D72D}"/>
          </ac:picMkLst>
        </pc:picChg>
        <pc:picChg chg="add mod">
          <ac:chgData name="VILLARD JULIEN" userId="bdcf5151-69f7-4399-9e1e-434734e44d0c" providerId="ADAL" clId="{D9FAC2EA-FB68-4161-9130-988E98794556}" dt="2018-04-10T07:57:03.702" v="862" actId="1440"/>
          <ac:picMkLst>
            <pc:docMk/>
            <pc:sldMk cId="3899666987" sldId="279"/>
            <ac:picMk id="3" creationId="{279A22E2-3275-495B-B705-0C0CDB0B3DD4}"/>
          </ac:picMkLst>
        </pc:picChg>
      </pc:sldChg>
      <pc:sldChg chg="modTransition">
        <pc:chgData name="VILLARD JULIEN" userId="bdcf5151-69f7-4399-9e1e-434734e44d0c" providerId="ADAL" clId="{D9FAC2EA-FB68-4161-9130-988E98794556}" dt="2018-04-10T15:00:39.914" v="4350" actId="20577"/>
        <pc:sldMkLst>
          <pc:docMk/>
          <pc:sldMk cId="3425424485" sldId="280"/>
        </pc:sldMkLst>
      </pc:sldChg>
      <pc:sldChg chg="addSp delSp modSp modAnim">
        <pc:chgData name="VILLARD JULIEN" userId="bdcf5151-69f7-4399-9e1e-434734e44d0c" providerId="ADAL" clId="{D9FAC2EA-FB68-4161-9130-988E98794556}" dt="2018-04-11T19:00:07.567" v="4801" actId="20577"/>
        <pc:sldMkLst>
          <pc:docMk/>
          <pc:sldMk cId="3585055375" sldId="281"/>
        </pc:sldMkLst>
        <pc:spChg chg="del mod">
          <ac:chgData name="VILLARD JULIEN" userId="bdcf5151-69f7-4399-9e1e-434734e44d0c" providerId="ADAL" clId="{D9FAC2EA-FB68-4161-9130-988E98794556}" dt="2018-04-10T12:23:15.982" v="3827" actId="478"/>
          <ac:spMkLst>
            <pc:docMk/>
            <pc:sldMk cId="3585055375" sldId="281"/>
            <ac:spMk id="3" creationId="{41789D1F-600D-4734-877D-B20EAA8BECCE}"/>
          </ac:spMkLst>
        </pc:spChg>
        <pc:spChg chg="add mod">
          <ac:chgData name="VILLARD JULIEN" userId="bdcf5151-69f7-4399-9e1e-434734e44d0c" providerId="ADAL" clId="{D9FAC2EA-FB68-4161-9130-988E98794556}" dt="2018-04-10T12:23:15.982" v="3827" actId="478"/>
          <ac:spMkLst>
            <pc:docMk/>
            <pc:sldMk cId="3585055375" sldId="281"/>
            <ac:spMk id="10" creationId="{60945EB1-70C9-4F2D-9470-C8CEE1B69AB6}"/>
          </ac:spMkLst>
        </pc:spChg>
        <pc:graphicFrameChg chg="add mod">
          <ac:chgData name="VILLARD JULIEN" userId="bdcf5151-69f7-4399-9e1e-434734e44d0c" providerId="ADAL" clId="{D9FAC2EA-FB68-4161-9130-988E98794556}" dt="2018-04-11T19:00:07.567" v="4801" actId="20577"/>
          <ac:graphicFrameMkLst>
            <pc:docMk/>
            <pc:sldMk cId="3585055375" sldId="281"/>
            <ac:graphicFrameMk id="7" creationId="{95FF4747-6EA7-42B6-AF94-9D6F26B9203E}"/>
          </ac:graphicFrameMkLst>
        </pc:graphicFrameChg>
      </pc:sldChg>
      <pc:sldChg chg="addSp modSp modTransition modAnim">
        <pc:chgData name="VILLARD JULIEN" userId="bdcf5151-69f7-4399-9e1e-434734e44d0c" providerId="ADAL" clId="{D9FAC2EA-FB68-4161-9130-988E98794556}" dt="2018-04-12T09:31:38.685" v="4900"/>
        <pc:sldMkLst>
          <pc:docMk/>
          <pc:sldMk cId="3548454871" sldId="282"/>
        </pc:sldMkLst>
        <pc:spChg chg="mod">
          <ac:chgData name="VILLARD JULIEN" userId="bdcf5151-69f7-4399-9e1e-434734e44d0c" providerId="ADAL" clId="{D9FAC2EA-FB68-4161-9130-988E98794556}" dt="2018-04-10T15:01:58.574" v="4353" actId="20577"/>
          <ac:spMkLst>
            <pc:docMk/>
            <pc:sldMk cId="3548454871" sldId="282"/>
            <ac:spMk id="3" creationId="{982D9B73-7907-44F7-8624-3BD6A9913C94}"/>
          </ac:spMkLst>
        </pc:spChg>
        <pc:graphicFrameChg chg="add mod">
          <ac:chgData name="VILLARD JULIEN" userId="bdcf5151-69f7-4399-9e1e-434734e44d0c" providerId="ADAL" clId="{D9FAC2EA-FB68-4161-9130-988E98794556}" dt="2018-04-11T19:02:30.840" v="4831" actId="20577"/>
          <ac:graphicFrameMkLst>
            <pc:docMk/>
            <pc:sldMk cId="3548454871" sldId="282"/>
            <ac:graphicFrameMk id="7" creationId="{C52AB0E5-4059-40BF-A327-82DCD7969545}"/>
          </ac:graphicFrameMkLst>
        </pc:graphicFrameChg>
      </pc:sldChg>
      <pc:sldChg chg="addSp delSp modSp add modTransition modNotesTx">
        <pc:chgData name="VILLARD JULIEN" userId="bdcf5151-69f7-4399-9e1e-434734e44d0c" providerId="ADAL" clId="{D9FAC2EA-FB68-4161-9130-988E98794556}" dt="2018-04-11T17:50:57.094" v="4680" actId="404"/>
        <pc:sldMkLst>
          <pc:docMk/>
          <pc:sldMk cId="2418075509" sldId="283"/>
        </pc:sldMkLst>
        <pc:spChg chg="del">
          <ac:chgData name="VILLARD JULIEN" userId="bdcf5151-69f7-4399-9e1e-434734e44d0c" providerId="ADAL" clId="{D9FAC2EA-FB68-4161-9130-988E98794556}" dt="2018-04-10T09:31:43.576" v="1778" actId="20577"/>
          <ac:spMkLst>
            <pc:docMk/>
            <pc:sldMk cId="2418075509" sldId="283"/>
            <ac:spMk id="2" creationId="{4A23D05C-B003-4BCB-B9E7-EBE2AD7FA3EA}"/>
          </ac:spMkLst>
        </pc:spChg>
        <pc:spChg chg="add mod">
          <ac:chgData name="VILLARD JULIEN" userId="bdcf5151-69f7-4399-9e1e-434734e44d0c" providerId="ADAL" clId="{D9FAC2EA-FB68-4161-9130-988E98794556}" dt="2018-04-10T09:37:46.203" v="2041" actId="20577"/>
          <ac:spMkLst>
            <pc:docMk/>
            <pc:sldMk cId="2418075509" sldId="283"/>
            <ac:spMk id="6" creationId="{050D83F8-8083-453B-9374-40803C6D3795}"/>
          </ac:spMkLst>
        </pc:spChg>
        <pc:spChg chg="add del mod">
          <ac:chgData name="VILLARD JULIEN" userId="bdcf5151-69f7-4399-9e1e-434734e44d0c" providerId="ADAL" clId="{D9FAC2EA-FB68-4161-9130-988E98794556}" dt="2018-04-10T09:35:57.311" v="1911" actId="20577"/>
          <ac:spMkLst>
            <pc:docMk/>
            <pc:sldMk cId="2418075509" sldId="283"/>
            <ac:spMk id="7" creationId="{227C7ED2-804C-48F3-AA67-0DB38F664702}"/>
          </ac:spMkLst>
        </pc:spChg>
        <pc:spChg chg="add mod">
          <ac:chgData name="VILLARD JULIEN" userId="bdcf5151-69f7-4399-9e1e-434734e44d0c" providerId="ADAL" clId="{D9FAC2EA-FB68-4161-9130-988E98794556}" dt="2018-04-11T17:50:57.094" v="4680" actId="404"/>
          <ac:spMkLst>
            <pc:docMk/>
            <pc:sldMk cId="2418075509" sldId="283"/>
            <ac:spMk id="8" creationId="{C7D2C226-E739-45FC-A128-34B457D31B57}"/>
          </ac:spMkLst>
        </pc:spChg>
        <pc:graphicFrameChg chg="add del mod">
          <ac:chgData name="VILLARD JULIEN" userId="bdcf5151-69f7-4399-9e1e-434734e44d0c" providerId="ADAL" clId="{D9FAC2EA-FB68-4161-9130-988E98794556}" dt="2018-04-10T09:32:34.502" v="1781" actId="20577"/>
          <ac:graphicFrameMkLst>
            <pc:docMk/>
            <pc:sldMk cId="2418075509" sldId="283"/>
            <ac:graphicFrameMk id="9" creationId="{FD90DC53-8D7A-4D2E-B6FE-82BD094D63CE}"/>
          </ac:graphicFrameMkLst>
        </pc:graphicFrameChg>
        <pc:graphicFrameChg chg="add mod modGraphic">
          <ac:chgData name="VILLARD JULIEN" userId="bdcf5151-69f7-4399-9e1e-434734e44d0c" providerId="ADAL" clId="{D9FAC2EA-FB68-4161-9130-988E98794556}" dt="2018-04-11T16:51:31.911" v="4545" actId="207"/>
          <ac:graphicFrameMkLst>
            <pc:docMk/>
            <pc:sldMk cId="2418075509" sldId="283"/>
            <ac:graphicFrameMk id="10" creationId="{B72C7C02-179D-4444-8D63-CAF86E6A8831}"/>
          </ac:graphicFrameMkLst>
        </pc:graphicFrameChg>
      </pc:sldChg>
      <pc:sldChg chg="addSp delSp modSp add modTransition">
        <pc:chgData name="VILLARD JULIEN" userId="bdcf5151-69f7-4399-9e1e-434734e44d0c" providerId="ADAL" clId="{D9FAC2EA-FB68-4161-9130-988E98794556}" dt="2018-04-11T17:19:16.249" v="4592" actId="20577"/>
        <pc:sldMkLst>
          <pc:docMk/>
          <pc:sldMk cId="4093207243" sldId="284"/>
        </pc:sldMkLst>
        <pc:spChg chg="del">
          <ac:chgData name="VILLARD JULIEN" userId="bdcf5151-69f7-4399-9e1e-434734e44d0c" providerId="ADAL" clId="{D9FAC2EA-FB68-4161-9130-988E98794556}" dt="2018-04-10T14:52:53.877" v="4161" actId="20577"/>
          <ac:spMkLst>
            <pc:docMk/>
            <pc:sldMk cId="4093207243" sldId="284"/>
            <ac:spMk id="2" creationId="{CE8A24D7-9FFF-4503-B1C6-2D7DD709885C}"/>
          </ac:spMkLst>
        </pc:spChg>
        <pc:spChg chg="del">
          <ac:chgData name="VILLARD JULIEN" userId="bdcf5151-69f7-4399-9e1e-434734e44d0c" providerId="ADAL" clId="{D9FAC2EA-FB68-4161-9130-988E98794556}" dt="2018-04-10T14:58:56.197" v="4212" actId="20577"/>
          <ac:spMkLst>
            <pc:docMk/>
            <pc:sldMk cId="4093207243" sldId="284"/>
            <ac:spMk id="3" creationId="{5EAE7470-5F71-4EE5-8728-6679FC96E45C}"/>
          </ac:spMkLst>
        </pc:spChg>
        <pc:spChg chg="add mod">
          <ac:chgData name="VILLARD JULIEN" userId="bdcf5151-69f7-4399-9e1e-434734e44d0c" providerId="ADAL" clId="{D9FAC2EA-FB68-4161-9130-988E98794556}" dt="2018-04-11T17:19:16.249" v="4592" actId="20577"/>
          <ac:spMkLst>
            <pc:docMk/>
            <pc:sldMk cId="4093207243" sldId="284"/>
            <ac:spMk id="7" creationId="{DB47A835-04F1-417B-97D4-D340DA8A1C85}"/>
          </ac:spMkLst>
        </pc:spChg>
        <pc:spChg chg="add">
          <ac:chgData name="VILLARD JULIEN" userId="bdcf5151-69f7-4399-9e1e-434734e44d0c" providerId="ADAL" clId="{D9FAC2EA-FB68-4161-9130-988E98794556}" dt="2018-04-10T14:55:49.833" v="4211" actId="20577"/>
          <ac:spMkLst>
            <pc:docMk/>
            <pc:sldMk cId="4093207243" sldId="284"/>
            <ac:spMk id="8" creationId="{76C4837B-56CC-4472-B77C-CBBE8B904DE1}"/>
          </ac:spMkLst>
        </pc:spChg>
        <pc:picChg chg="add mod">
          <ac:chgData name="VILLARD JULIEN" userId="bdcf5151-69f7-4399-9e1e-434734e44d0c" providerId="ADAL" clId="{D9FAC2EA-FB68-4161-9130-988E98794556}" dt="2018-04-10T14:59:29.120" v="4300" actId="1035"/>
          <ac:picMkLst>
            <pc:docMk/>
            <pc:sldMk cId="4093207243" sldId="284"/>
            <ac:picMk id="10" creationId="{7289660A-27B1-4619-8486-D68E98C84F3B}"/>
          </ac:picMkLst>
        </pc:picChg>
      </pc:sldChg>
      <pc:sldChg chg="add del">
        <pc:chgData name="VILLARD JULIEN" userId="bdcf5151-69f7-4399-9e1e-434734e44d0c" providerId="ADAL" clId="{D9FAC2EA-FB68-4161-9130-988E98794556}" dt="2018-04-11T17:14:32.405" v="4561" actId="20577"/>
        <pc:sldMkLst>
          <pc:docMk/>
          <pc:sldMk cId="1620353734" sldId="285"/>
        </pc:sldMkLst>
      </pc:sldChg>
      <pc:sldMasterChg chg="modSp modSldLayout">
        <pc:chgData name="VILLARD JULIEN" userId="bdcf5151-69f7-4399-9e1e-434734e44d0c" providerId="ADAL" clId="{D9FAC2EA-FB68-4161-9130-988E98794556}" dt="2018-04-12T08:03:42.542" v="4856" actId="20577"/>
        <pc:sldMasterMkLst>
          <pc:docMk/>
          <pc:sldMasterMk cId="4088624728" sldId="2147483822"/>
        </pc:sldMasterMkLst>
        <pc:spChg chg="mod">
          <ac:chgData name="VILLARD JULIEN" userId="bdcf5151-69f7-4399-9e1e-434734e44d0c" providerId="ADAL" clId="{D9FAC2EA-FB68-4161-9130-988E98794556}" dt="2018-04-12T08:03:12.198" v="4854" actId="20577"/>
          <ac:spMkLst>
            <pc:docMk/>
            <pc:sldMasterMk cId="4088624728" sldId="2147483822"/>
            <ac:spMk id="6" creationId="{00000000-0000-0000-0000-000000000000}"/>
          </ac:spMkLst>
        </pc:spChg>
        <pc:sldLayoutChg chg="modSp">
          <pc:chgData name="VILLARD JULIEN" userId="bdcf5151-69f7-4399-9e1e-434734e44d0c" providerId="ADAL" clId="{D9FAC2EA-FB68-4161-9130-988E98794556}" dt="2018-04-12T08:03:00.792" v="4850" actId="20577"/>
          <pc:sldLayoutMkLst>
            <pc:docMk/>
            <pc:sldMasterMk cId="4088624728" sldId="2147483822"/>
            <pc:sldLayoutMk cId="860990987" sldId="2147483824"/>
          </pc:sldLayoutMkLst>
          <pc:spChg chg="mod">
            <ac:chgData name="VILLARD JULIEN" userId="bdcf5151-69f7-4399-9e1e-434734e44d0c" providerId="ADAL" clId="{D9FAC2EA-FB68-4161-9130-988E98794556}" dt="2018-04-12T08:03:00.792" v="4850" actId="20577"/>
            <ac:spMkLst>
              <pc:docMk/>
              <pc:sldMasterMk cId="4088624728" sldId="2147483822"/>
              <pc:sldLayoutMk cId="860990987" sldId="2147483824"/>
              <ac:spMk id="6" creationId="{00000000-0000-0000-0000-000000000000}"/>
            </ac:spMkLst>
          </pc:spChg>
        </pc:sldLayoutChg>
        <pc:sldLayoutChg chg="modSp">
          <pc:chgData name="VILLARD JULIEN" userId="bdcf5151-69f7-4399-9e1e-434734e44d0c" providerId="ADAL" clId="{D9FAC2EA-FB68-4161-9130-988E98794556}" dt="2018-04-12T08:02:52.697" v="4848" actId="20577"/>
          <pc:sldLayoutMkLst>
            <pc:docMk/>
            <pc:sldMasterMk cId="4088624728" sldId="2147483822"/>
            <pc:sldLayoutMk cId="3423927227" sldId="2147483825"/>
          </pc:sldLayoutMkLst>
          <pc:spChg chg="mod">
            <ac:chgData name="VILLARD JULIEN" userId="bdcf5151-69f7-4399-9e1e-434734e44d0c" providerId="ADAL" clId="{D9FAC2EA-FB68-4161-9130-988E98794556}" dt="2018-04-12T08:02:52.697" v="4848" actId="20577"/>
            <ac:spMkLst>
              <pc:docMk/>
              <pc:sldMasterMk cId="4088624728" sldId="2147483822"/>
              <pc:sldLayoutMk cId="3423927227" sldId="2147483825"/>
              <ac:spMk id="6" creationId="{00000000-0000-0000-0000-000000000000}"/>
            </ac:spMkLst>
          </pc:spChg>
          <pc:picChg chg="mod">
            <ac:chgData name="VILLARD JULIEN" userId="bdcf5151-69f7-4399-9e1e-434734e44d0c" providerId="ADAL" clId="{D9FAC2EA-FB68-4161-9130-988E98794556}" dt="2018-04-11T16:19:02.902" v="4511" actId="14100"/>
            <ac:picMkLst>
              <pc:docMk/>
              <pc:sldMasterMk cId="4088624728" sldId="2147483822"/>
              <pc:sldLayoutMk cId="3423927227" sldId="2147483825"/>
              <ac:picMk id="17" creationId="{6E597488-6B05-4970-AC80-7FB036738BC4}"/>
            </ac:picMkLst>
          </pc:picChg>
        </pc:sldLayoutChg>
        <pc:sldLayoutChg chg="modSp">
          <pc:chgData name="VILLARD JULIEN" userId="bdcf5151-69f7-4399-9e1e-434734e44d0c" providerId="ADAL" clId="{D9FAC2EA-FB68-4161-9130-988E98794556}" dt="2018-04-12T08:03:07.324" v="4852" actId="20577"/>
          <pc:sldLayoutMkLst>
            <pc:docMk/>
            <pc:sldMasterMk cId="4088624728" sldId="2147483822"/>
            <pc:sldLayoutMk cId="4130667543" sldId="2147483826"/>
          </pc:sldLayoutMkLst>
          <pc:spChg chg="mod">
            <ac:chgData name="VILLARD JULIEN" userId="bdcf5151-69f7-4399-9e1e-434734e44d0c" providerId="ADAL" clId="{D9FAC2EA-FB68-4161-9130-988E98794556}" dt="2018-04-12T08:03:07.324" v="4852" actId="20577"/>
            <ac:spMkLst>
              <pc:docMk/>
              <pc:sldMasterMk cId="4088624728" sldId="2147483822"/>
              <pc:sldLayoutMk cId="4130667543" sldId="2147483826"/>
              <ac:spMk id="7" creationId="{00000000-0000-0000-0000-000000000000}"/>
            </ac:spMkLst>
          </pc:spChg>
        </pc:sldLayoutChg>
        <pc:sldLayoutChg chg="modSp">
          <pc:chgData name="VILLARD JULIEN" userId="bdcf5151-69f7-4399-9e1e-434734e44d0c" providerId="ADAL" clId="{D9FAC2EA-FB68-4161-9130-988E98794556}" dt="2018-04-12T08:03:42.542" v="4856" actId="20577"/>
          <pc:sldLayoutMkLst>
            <pc:docMk/>
            <pc:sldMasterMk cId="4088624728" sldId="2147483822"/>
            <pc:sldLayoutMk cId="2055373386" sldId="2147483828"/>
          </pc:sldLayoutMkLst>
          <pc:spChg chg="mod">
            <ac:chgData name="VILLARD JULIEN" userId="bdcf5151-69f7-4399-9e1e-434734e44d0c" providerId="ADAL" clId="{D9FAC2EA-FB68-4161-9130-988E98794556}" dt="2018-04-12T08:03:42.542" v="4856" actId="20577"/>
            <ac:spMkLst>
              <pc:docMk/>
              <pc:sldMasterMk cId="4088624728" sldId="2147483822"/>
              <pc:sldLayoutMk cId="2055373386" sldId="2147483828"/>
              <ac:spMk id="5" creationId="{00000000-0000-0000-0000-000000000000}"/>
            </ac:spMkLst>
          </pc:spChg>
        </pc:sldLayoutChg>
      </pc:sldMasterChg>
    </pc:docChg>
  </pc:docChgLst>
  <pc:docChgLst>
    <pc:chgData name="SOMON BENJAMIN" userId="7dc52fda-f3b4-423c-bce5-7a550e498658" providerId="ADAL" clId="{A40E6F9A-3E4F-4F06-A072-8F3BBED3D982}"/>
    <pc:docChg chg="undo modMainMaster">
      <pc:chgData name="SOMON BENJAMIN" userId="7dc52fda-f3b4-423c-bce5-7a550e498658" providerId="ADAL" clId="{A40E6F9A-3E4F-4F06-A072-8F3BBED3D982}" dt="2018-04-08T15:22:39.358" v="443" actId="14100"/>
      <pc:docMkLst>
        <pc:docMk/>
      </pc:docMkLst>
    </pc:docChg>
  </pc:docChgLst>
  <pc:docChgLst>
    <pc:chgData name="VILLARD JULIEN" userId="bdcf5151-69f7-4399-9e1e-434734e44d0c" providerId="ADAL" clId="{7770D756-363B-4463-841E-A7CE72D4B2CB}"/>
    <pc:docChg chg="undo custSel addSld delSld modSld sldOrd modMainMaster">
      <pc:chgData name="VILLARD JULIEN" userId="bdcf5151-69f7-4399-9e1e-434734e44d0c" providerId="ADAL" clId="{7770D756-363B-4463-841E-A7CE72D4B2CB}" dt="2018-04-10T06:51:44.021" v="3077"/>
      <pc:docMkLst>
        <pc:docMk/>
      </pc:docMkLst>
      <pc:sldChg chg="addSp delSp modSp add modTransition">
        <pc:chgData name="VILLARD JULIEN" userId="bdcf5151-69f7-4399-9e1e-434734e44d0c" providerId="ADAL" clId="{7770D756-363B-4463-841E-A7CE72D4B2CB}" dt="2018-04-08T17:26:03.995" v="2123" actId="20577"/>
        <pc:sldMkLst>
          <pc:docMk/>
          <pc:sldMk cId="2039340295" sldId="256"/>
        </pc:sldMkLst>
        <pc:spChg chg="del">
          <ac:chgData name="VILLARD JULIEN" userId="bdcf5151-69f7-4399-9e1e-434734e44d0c" providerId="ADAL" clId="{7770D756-363B-4463-841E-A7CE72D4B2CB}" dt="2018-04-08T15:23:39.372" v="11" actId="20577"/>
          <ac:spMkLst>
            <pc:docMk/>
            <pc:sldMk cId="2039340295" sldId="256"/>
            <ac:spMk id="2" creationId="{CE5CEF1F-0BD2-4BC6-AA3C-821E65798884}"/>
          </ac:spMkLst>
        </pc:spChg>
        <pc:spChg chg="del">
          <ac:chgData name="VILLARD JULIEN" userId="bdcf5151-69f7-4399-9e1e-434734e44d0c" providerId="ADAL" clId="{7770D756-363B-4463-841E-A7CE72D4B2CB}" dt="2018-04-08T15:23:39.372" v="11" actId="20577"/>
          <ac:spMkLst>
            <pc:docMk/>
            <pc:sldMk cId="2039340295" sldId="256"/>
            <ac:spMk id="3" creationId="{2397A4DF-EDF5-4F06-8F4A-815E7EF61690}"/>
          </ac:spMkLst>
        </pc:spChg>
        <pc:spChg chg="add del mod">
          <ac:chgData name="VILLARD JULIEN" userId="bdcf5151-69f7-4399-9e1e-434734e44d0c" providerId="ADAL" clId="{7770D756-363B-4463-841E-A7CE72D4B2CB}" dt="2018-04-08T15:23:44.603" v="12" actId="20577"/>
          <ac:spMkLst>
            <pc:docMk/>
            <pc:sldMk cId="2039340295" sldId="256"/>
            <ac:spMk id="4" creationId="{22009B47-1FA9-4827-9290-BB146410FAC7}"/>
          </ac:spMkLst>
        </pc:spChg>
        <pc:spChg chg="add del mod">
          <ac:chgData name="VILLARD JULIEN" userId="bdcf5151-69f7-4399-9e1e-434734e44d0c" providerId="ADAL" clId="{7770D756-363B-4463-841E-A7CE72D4B2CB}" dt="2018-04-08T15:23:44.603" v="12" actId="20577"/>
          <ac:spMkLst>
            <pc:docMk/>
            <pc:sldMk cId="2039340295" sldId="256"/>
            <ac:spMk id="5" creationId="{308725FB-91D7-4DBD-BE6D-9CC05DD869D8}"/>
          </ac:spMkLst>
        </pc:spChg>
        <pc:spChg chg="add del mod">
          <ac:chgData name="VILLARD JULIEN" userId="bdcf5151-69f7-4399-9e1e-434734e44d0c" providerId="ADAL" clId="{7770D756-363B-4463-841E-A7CE72D4B2CB}" dt="2018-04-08T15:24:07.921" v="13" actId="20577"/>
          <ac:spMkLst>
            <pc:docMk/>
            <pc:sldMk cId="2039340295" sldId="256"/>
            <ac:spMk id="6" creationId="{448DA13D-D537-4787-8B40-5A1B248A0B39}"/>
          </ac:spMkLst>
        </pc:spChg>
        <pc:spChg chg="add del mod">
          <ac:chgData name="VILLARD JULIEN" userId="bdcf5151-69f7-4399-9e1e-434734e44d0c" providerId="ADAL" clId="{7770D756-363B-4463-841E-A7CE72D4B2CB}" dt="2018-04-08T15:24:07.921" v="13" actId="20577"/>
          <ac:spMkLst>
            <pc:docMk/>
            <pc:sldMk cId="2039340295" sldId="256"/>
            <ac:spMk id="7" creationId="{7B6B3D9B-6179-47CF-BDC7-56B8727BEA57}"/>
          </ac:spMkLst>
        </pc:spChg>
        <pc:spChg chg="add mod">
          <ac:chgData name="VILLARD JULIEN" userId="bdcf5151-69f7-4399-9e1e-434734e44d0c" providerId="ADAL" clId="{7770D756-363B-4463-841E-A7CE72D4B2CB}" dt="2018-04-08T15:35:42.440" v="310" actId="20577"/>
          <ac:spMkLst>
            <pc:docMk/>
            <pc:sldMk cId="2039340295" sldId="256"/>
            <ac:spMk id="8" creationId="{0068DF44-BFD4-4C79-9AB0-ACEF99BE3D4E}"/>
          </ac:spMkLst>
        </pc:spChg>
        <pc:spChg chg="add mod">
          <ac:chgData name="VILLARD JULIEN" userId="bdcf5151-69f7-4399-9e1e-434734e44d0c" providerId="ADAL" clId="{7770D756-363B-4463-841E-A7CE72D4B2CB}" dt="2018-04-08T17:26:03.995" v="2123" actId="20577"/>
          <ac:spMkLst>
            <pc:docMk/>
            <pc:sldMk cId="2039340295" sldId="256"/>
            <ac:spMk id="9" creationId="{FF902C31-C0CD-4EE9-8AEF-99DF927DF9EE}"/>
          </ac:spMkLst>
        </pc:spChg>
      </pc:sldChg>
      <pc:sldChg chg="addSp delSp modSp add modTransition modAnim">
        <pc:chgData name="VILLARD JULIEN" userId="bdcf5151-69f7-4399-9e1e-434734e44d0c" providerId="ADAL" clId="{7770D756-363B-4463-841E-A7CE72D4B2CB}" dt="2018-04-10T06:51:44.021" v="3077"/>
        <pc:sldMkLst>
          <pc:docMk/>
          <pc:sldMk cId="646871679" sldId="258"/>
        </pc:sldMkLst>
        <pc:spChg chg="del">
          <ac:chgData name="VILLARD JULIEN" userId="bdcf5151-69f7-4399-9e1e-434734e44d0c" providerId="ADAL" clId="{7770D756-363B-4463-841E-A7CE72D4B2CB}" dt="2018-04-08T15:57:53.406" v="815" actId="20577"/>
          <ac:spMkLst>
            <pc:docMk/>
            <pc:sldMk cId="646871679" sldId="258"/>
            <ac:spMk id="2" creationId="{803260E4-3966-428C-8B97-0A1F8AE6E000}"/>
          </ac:spMkLst>
        </pc:spChg>
        <pc:spChg chg="del">
          <ac:chgData name="VILLARD JULIEN" userId="bdcf5151-69f7-4399-9e1e-434734e44d0c" providerId="ADAL" clId="{7770D756-363B-4463-841E-A7CE72D4B2CB}" dt="2018-04-08T15:57:53.406" v="815" actId="20577"/>
          <ac:spMkLst>
            <pc:docMk/>
            <pc:sldMk cId="646871679" sldId="258"/>
            <ac:spMk id="3" creationId="{8A22E5AF-CA98-4B71-BC50-6838779E3B3F}"/>
          </ac:spMkLst>
        </pc:spChg>
        <pc:spChg chg="mod">
          <ac:chgData name="VILLARD JULIEN" userId="bdcf5151-69f7-4399-9e1e-434734e44d0c" providerId="ADAL" clId="{7770D756-363B-4463-841E-A7CE72D4B2CB}" dt="2018-04-08T15:58:27.409" v="823" actId="120"/>
          <ac:spMkLst>
            <pc:docMk/>
            <pc:sldMk cId="646871679" sldId="258"/>
            <ac:spMk id="4" creationId="{26E8605F-5BFC-4925-B9DE-F45D57729BEA}"/>
          </ac:spMkLst>
        </pc:spChg>
        <pc:spChg chg="mod">
          <ac:chgData name="VILLARD JULIEN" userId="bdcf5151-69f7-4399-9e1e-434734e44d0c" providerId="ADAL" clId="{7770D756-363B-4463-841E-A7CE72D4B2CB}" dt="2018-04-08T15:58:34.457" v="825" actId="121"/>
          <ac:spMkLst>
            <pc:docMk/>
            <pc:sldMk cId="646871679" sldId="258"/>
            <ac:spMk id="6" creationId="{7D9E3CE8-7B35-40FE-894B-6F2D75E04C1D}"/>
          </ac:spMkLst>
        </pc:spChg>
        <pc:spChg chg="add mod">
          <ac:chgData name="VILLARD JULIEN" userId="bdcf5151-69f7-4399-9e1e-434734e44d0c" providerId="ADAL" clId="{7770D756-363B-4463-841E-A7CE72D4B2CB}" dt="2018-04-08T15:58:47.233" v="835" actId="20577"/>
          <ac:spMkLst>
            <pc:docMk/>
            <pc:sldMk cId="646871679" sldId="258"/>
            <ac:spMk id="7" creationId="{E05867D8-842B-4181-A3EA-C91D3EAE9346}"/>
          </ac:spMkLst>
        </pc:spChg>
        <pc:spChg chg="add mod">
          <ac:chgData name="VILLARD JULIEN" userId="bdcf5151-69f7-4399-9e1e-434734e44d0c" providerId="ADAL" clId="{7770D756-363B-4463-841E-A7CE72D4B2CB}" dt="2018-04-10T06:51:44.021" v="3077"/>
          <ac:spMkLst>
            <pc:docMk/>
            <pc:sldMk cId="646871679" sldId="258"/>
            <ac:spMk id="8" creationId="{33E53223-9783-4E64-ACE0-B17101270FF0}"/>
          </ac:spMkLst>
        </pc:spChg>
        <pc:spChg chg="add mod">
          <ac:chgData name="VILLARD JULIEN" userId="bdcf5151-69f7-4399-9e1e-434734e44d0c" providerId="ADAL" clId="{7770D756-363B-4463-841E-A7CE72D4B2CB}" dt="2018-04-09T15:11:20.055" v="2975" actId="20577"/>
          <ac:spMkLst>
            <pc:docMk/>
            <pc:sldMk cId="646871679" sldId="258"/>
            <ac:spMk id="9" creationId="{FB7A320A-A333-459A-B217-E017B82BF3D0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5:36.681" v="1849" actId="20577"/>
        <pc:sldMkLst>
          <pc:docMk/>
          <pc:sldMk cId="1686960010" sldId="259"/>
        </pc:sldMkLst>
        <pc:spChg chg="del">
          <ac:chgData name="VILLARD JULIEN" userId="bdcf5151-69f7-4399-9e1e-434734e44d0c" providerId="ADAL" clId="{7770D756-363B-4463-841E-A7CE72D4B2CB}" dt="2018-04-08T16:01:01.398" v="932" actId="20577"/>
          <ac:spMkLst>
            <pc:docMk/>
            <pc:sldMk cId="1686960010" sldId="259"/>
            <ac:spMk id="2" creationId="{D23748F8-DF89-4539-9FFC-5C56DB39B848}"/>
          </ac:spMkLst>
        </pc:spChg>
        <pc:spChg chg="del">
          <ac:chgData name="VILLARD JULIEN" userId="bdcf5151-69f7-4399-9e1e-434734e44d0c" providerId="ADAL" clId="{7770D756-363B-4463-841E-A7CE72D4B2CB}" dt="2018-04-08T16:01:01.398" v="932" actId="20577"/>
          <ac:spMkLst>
            <pc:docMk/>
            <pc:sldMk cId="1686960010" sldId="259"/>
            <ac:spMk id="3" creationId="{D6745B0B-EEF0-4042-B096-4B1223226086}"/>
          </ac:spMkLst>
        </pc:spChg>
        <pc:spChg chg="del">
          <ac:chgData name="VILLARD JULIEN" userId="bdcf5151-69f7-4399-9e1e-434734e44d0c" providerId="ADAL" clId="{7770D756-363B-4463-841E-A7CE72D4B2CB}" dt="2018-04-08T16:01:01.398" v="932" actId="20577"/>
          <ac:spMkLst>
            <pc:docMk/>
            <pc:sldMk cId="1686960010" sldId="259"/>
            <ac:spMk id="4" creationId="{93928100-032A-4910-A29A-542F4D0BBDC5}"/>
          </ac:spMkLst>
        </pc:spChg>
        <pc:spChg chg="mod">
          <ac:chgData name="VILLARD JULIEN" userId="bdcf5151-69f7-4399-9e1e-434734e44d0c" providerId="ADAL" clId="{7770D756-363B-4463-841E-A7CE72D4B2CB}" dt="2018-04-08T16:01:41.420" v="939" actId="20577"/>
          <ac:spMkLst>
            <pc:docMk/>
            <pc:sldMk cId="1686960010" sldId="259"/>
            <ac:spMk id="6" creationId="{C39BEEDC-0C86-44A4-8C5A-C7441A9140A6}"/>
          </ac:spMkLst>
        </pc:spChg>
        <pc:spChg chg="add mod">
          <ac:chgData name="VILLARD JULIEN" userId="bdcf5151-69f7-4399-9e1e-434734e44d0c" providerId="ADAL" clId="{7770D756-363B-4463-841E-A7CE72D4B2CB}" dt="2018-04-08T16:25:49.312" v="1435" actId="255"/>
          <ac:spMkLst>
            <pc:docMk/>
            <pc:sldMk cId="1686960010" sldId="259"/>
            <ac:spMk id="8" creationId="{0BEC8A4B-7AF6-4E63-BDCC-61435C0145D4}"/>
          </ac:spMkLst>
        </pc:spChg>
        <pc:spChg chg="add del mod">
          <ac:chgData name="VILLARD JULIEN" userId="bdcf5151-69f7-4399-9e1e-434734e44d0c" providerId="ADAL" clId="{7770D756-363B-4463-841E-A7CE72D4B2CB}" dt="2018-04-08T16:18:00.112" v="1318" actId="20577"/>
          <ac:spMkLst>
            <pc:docMk/>
            <pc:sldMk cId="1686960010" sldId="259"/>
            <ac:spMk id="9" creationId="{69FCAD51-2BB1-43B0-81CC-65B9F2E08100}"/>
          </ac:spMkLst>
        </pc:spChg>
      </pc:sldChg>
      <pc:sldChg chg="addSp delSp modSp add modTransition modAnim">
        <pc:chgData name="VILLARD JULIEN" userId="bdcf5151-69f7-4399-9e1e-434734e44d0c" providerId="ADAL" clId="{7770D756-363B-4463-841E-A7CE72D4B2CB}" dt="2018-04-09T14:21:35.417" v="2596" actId="313"/>
        <pc:sldMkLst>
          <pc:docMk/>
          <pc:sldMk cId="5051521" sldId="261"/>
        </pc:sldMkLst>
        <pc:spChg chg="mod">
          <ac:chgData name="VILLARD JULIEN" userId="bdcf5151-69f7-4399-9e1e-434734e44d0c" providerId="ADAL" clId="{7770D756-363B-4463-841E-A7CE72D4B2CB}" dt="2018-04-08T16:12:57.863" v="1091" actId="20577"/>
          <ac:spMkLst>
            <pc:docMk/>
            <pc:sldMk cId="5051521" sldId="261"/>
            <ac:spMk id="2" creationId="{CA841BD3-A2CE-4882-BC2C-FA190E9FFE28}"/>
          </ac:spMkLst>
        </pc:spChg>
        <pc:spChg chg="del">
          <ac:chgData name="VILLARD JULIEN" userId="bdcf5151-69f7-4399-9e1e-434734e44d0c" providerId="ADAL" clId="{7770D756-363B-4463-841E-A7CE72D4B2CB}" dt="2018-04-08T17:21:15.136" v="2063" actId="20577"/>
          <ac:spMkLst>
            <pc:docMk/>
            <pc:sldMk cId="5051521" sldId="261"/>
            <ac:spMk id="3" creationId="{4E9A5D19-7701-455C-B852-58160BE1B7B1}"/>
          </ac:spMkLst>
        </pc:spChg>
        <pc:spChg chg="mod">
          <ac:chgData name="VILLARD JULIEN" userId="bdcf5151-69f7-4399-9e1e-434734e44d0c" providerId="ADAL" clId="{7770D756-363B-4463-841E-A7CE72D4B2CB}" dt="2018-04-08T16:03:15.539" v="977" actId="120"/>
          <ac:spMkLst>
            <pc:docMk/>
            <pc:sldMk cId="5051521" sldId="261"/>
            <ac:spMk id="4" creationId="{8DDD0DEC-3758-45E4-A30B-512CD9FF44CF}"/>
          </ac:spMkLst>
        </pc:spChg>
        <pc:spChg chg="mod">
          <ac:chgData name="VILLARD JULIEN" userId="bdcf5151-69f7-4399-9e1e-434734e44d0c" providerId="ADAL" clId="{7770D756-363B-4463-841E-A7CE72D4B2CB}" dt="2018-04-08T16:03:20.843" v="979" actId="121"/>
          <ac:spMkLst>
            <pc:docMk/>
            <pc:sldMk cId="5051521" sldId="261"/>
            <ac:spMk id="6" creationId="{0FE9417E-F861-4CA1-8D12-C232F46E326E}"/>
          </ac:spMkLst>
        </pc:spChg>
        <pc:spChg chg="add mod">
          <ac:chgData name="VILLARD JULIEN" userId="bdcf5151-69f7-4399-9e1e-434734e44d0c" providerId="ADAL" clId="{7770D756-363B-4463-841E-A7CE72D4B2CB}" dt="2018-04-08T16:23:49.120" v="1413" actId="1036"/>
          <ac:spMkLst>
            <pc:docMk/>
            <pc:sldMk cId="5051521" sldId="261"/>
            <ac:spMk id="7" creationId="{717A406D-211C-4F19-AF19-474DECD3A6E7}"/>
          </ac:spMkLst>
        </pc:spChg>
        <pc:spChg chg="add mod">
          <ac:chgData name="VILLARD JULIEN" userId="bdcf5151-69f7-4399-9e1e-434734e44d0c" providerId="ADAL" clId="{7770D756-363B-4463-841E-A7CE72D4B2CB}" dt="2018-04-09T14:20:12.529" v="2583" actId="20578"/>
          <ac:spMkLst>
            <pc:docMk/>
            <pc:sldMk cId="5051521" sldId="261"/>
            <ac:spMk id="8" creationId="{13FD1330-FB9A-409B-897D-BD879780835F}"/>
          </ac:spMkLst>
        </pc:spChg>
        <pc:spChg chg="add del mod">
          <ac:chgData name="VILLARD JULIEN" userId="bdcf5151-69f7-4399-9e1e-434734e44d0c" providerId="ADAL" clId="{7770D756-363B-4463-841E-A7CE72D4B2CB}" dt="2018-04-09T13:41:24.447" v="2196" actId="478"/>
          <ac:spMkLst>
            <pc:docMk/>
            <pc:sldMk cId="5051521" sldId="261"/>
            <ac:spMk id="9" creationId="{75A07CEF-068B-4C59-8D24-8D0C5C2F79B0}"/>
          </ac:spMkLst>
        </pc:spChg>
        <pc:graphicFrameChg chg="add mod modGraphic">
          <ac:chgData name="VILLARD JULIEN" userId="bdcf5151-69f7-4399-9e1e-434734e44d0c" providerId="ADAL" clId="{7770D756-363B-4463-841E-A7CE72D4B2CB}" dt="2018-04-09T13:45:11.418" v="2233" actId="14100"/>
          <ac:graphicFrameMkLst>
            <pc:docMk/>
            <pc:sldMk cId="5051521" sldId="261"/>
            <ac:graphicFrameMk id="10" creationId="{632705A0-1ED2-4290-9E3E-22ED264EBD15}"/>
          </ac:graphicFrameMkLst>
        </pc:graphicFrameChg>
        <pc:graphicFrameChg chg="add del mod modGraphic">
          <ac:chgData name="VILLARD JULIEN" userId="bdcf5151-69f7-4399-9e1e-434734e44d0c" providerId="ADAL" clId="{7770D756-363B-4463-841E-A7CE72D4B2CB}" dt="2018-04-09T13:48:34.061" v="2244" actId="478"/>
          <ac:graphicFrameMkLst>
            <pc:docMk/>
            <pc:sldMk cId="5051521" sldId="261"/>
            <ac:graphicFrameMk id="12" creationId="{D071AC61-648E-4CD5-881B-800637A8E146}"/>
          </ac:graphicFrameMkLst>
        </pc:graphicFrameChg>
        <pc:graphicFrameChg chg="add mod modGraphic">
          <ac:chgData name="VILLARD JULIEN" userId="bdcf5151-69f7-4399-9e1e-434734e44d0c" providerId="ADAL" clId="{7770D756-363B-4463-841E-A7CE72D4B2CB}" dt="2018-04-09T13:53:13.419" v="2324" actId="20577"/>
          <ac:graphicFrameMkLst>
            <pc:docMk/>
            <pc:sldMk cId="5051521" sldId="261"/>
            <ac:graphicFrameMk id="13" creationId="{A1166EF4-8354-41D9-B733-14B2CE55F604}"/>
          </ac:graphicFrameMkLst>
        </pc:graphicFrameChg>
        <pc:picChg chg="add del mod">
          <ac:chgData name="VILLARD JULIEN" userId="bdcf5151-69f7-4399-9e1e-434734e44d0c" providerId="ADAL" clId="{7770D756-363B-4463-841E-A7CE72D4B2CB}" dt="2018-04-09T13:41:45.374" v="2202" actId="478"/>
          <ac:picMkLst>
            <pc:docMk/>
            <pc:sldMk cId="5051521" sldId="261"/>
            <ac:picMk id="3" creationId="{7673233A-91FF-4FF0-A8D2-3D05CE7EA365}"/>
          </ac:picMkLst>
        </pc:picChg>
        <pc:picChg chg="add mod ord">
          <ac:chgData name="VILLARD JULIEN" userId="bdcf5151-69f7-4399-9e1e-434734e44d0c" providerId="ADAL" clId="{7770D756-363B-4463-841E-A7CE72D4B2CB}" dt="2018-04-09T13:44:06.812" v="2223" actId="167"/>
          <ac:picMkLst>
            <pc:docMk/>
            <pc:sldMk cId="5051521" sldId="261"/>
            <ac:picMk id="11" creationId="{401C5BB8-92AC-4FE5-866E-F166B42B5D83}"/>
          </ac:picMkLst>
        </pc:picChg>
        <pc:picChg chg="add mod">
          <ac:chgData name="VILLARD JULIEN" userId="bdcf5151-69f7-4399-9e1e-434734e44d0c" providerId="ADAL" clId="{7770D756-363B-4463-841E-A7CE72D4B2CB}" dt="2018-04-09T14:20:44.639" v="2590" actId="1035"/>
          <ac:picMkLst>
            <pc:docMk/>
            <pc:sldMk cId="5051521" sldId="261"/>
            <ac:picMk id="14" creationId="{23775455-4D04-4A8B-B145-547998168DAE}"/>
          </ac:picMkLst>
        </pc:picChg>
      </pc:sldChg>
      <pc:sldChg chg="addSp delSp modSp add modTransition">
        <pc:chgData name="VILLARD JULIEN" userId="bdcf5151-69f7-4399-9e1e-434734e44d0c" providerId="ADAL" clId="{7770D756-363B-4463-841E-A7CE72D4B2CB}" dt="2018-04-08T17:05:48.178" v="1854" actId="20577"/>
        <pc:sldMkLst>
          <pc:docMk/>
          <pc:sldMk cId="132959465" sldId="263"/>
        </pc:sldMkLst>
        <pc:spChg chg="del">
          <ac:chgData name="VILLARD JULIEN" userId="bdcf5151-69f7-4399-9e1e-434734e44d0c" providerId="ADAL" clId="{7770D756-363B-4463-841E-A7CE72D4B2CB}" dt="2018-04-08T16:05:23.442" v="1004" actId="20577"/>
          <ac:spMkLst>
            <pc:docMk/>
            <pc:sldMk cId="132959465" sldId="263"/>
            <ac:spMk id="2" creationId="{1FEE2BE5-0FEE-4FCC-A89E-CCB00C43C860}"/>
          </ac:spMkLst>
        </pc:spChg>
        <pc:spChg chg="del">
          <ac:chgData name="VILLARD JULIEN" userId="bdcf5151-69f7-4399-9e1e-434734e44d0c" providerId="ADAL" clId="{7770D756-363B-4463-841E-A7CE72D4B2CB}" dt="2018-04-08T16:05:23.442" v="1004" actId="20577"/>
          <ac:spMkLst>
            <pc:docMk/>
            <pc:sldMk cId="132959465" sldId="263"/>
            <ac:spMk id="3" creationId="{E1827685-79FE-4E10-B515-03180D5FFA43}"/>
          </ac:spMkLst>
        </pc:spChg>
        <pc:spChg chg="add mod">
          <ac:chgData name="VILLARD JULIEN" userId="bdcf5151-69f7-4399-9e1e-434734e44d0c" providerId="ADAL" clId="{7770D756-363B-4463-841E-A7CE72D4B2CB}" dt="2018-04-08T16:09:50.746" v="1054" actId="20577"/>
          <ac:spMkLst>
            <pc:docMk/>
            <pc:sldMk cId="132959465" sldId="263"/>
            <ac:spMk id="7" creationId="{8EB2E953-E355-4F0B-ACFB-2CBE7311D2B7}"/>
          </ac:spMkLst>
        </pc:spChg>
      </pc:sldChg>
      <pc:sldChg chg="addSp delSp modSp add ord modTransition modAnim">
        <pc:chgData name="VILLARD JULIEN" userId="bdcf5151-69f7-4399-9e1e-434734e44d0c" providerId="ADAL" clId="{7770D756-363B-4463-841E-A7CE72D4B2CB}" dt="2018-04-09T14:38:17.860" v="2751" actId="313"/>
        <pc:sldMkLst>
          <pc:docMk/>
          <pc:sldMk cId="1118239358" sldId="266"/>
        </pc:sldMkLst>
        <pc:spChg chg="mod">
          <ac:chgData name="VILLARD JULIEN" userId="bdcf5151-69f7-4399-9e1e-434734e44d0c" providerId="ADAL" clId="{7770D756-363B-4463-841E-A7CE72D4B2CB}" dt="2018-04-08T17:21:30.343" v="2064" actId="255"/>
          <ac:spMkLst>
            <pc:docMk/>
            <pc:sldMk cId="1118239358" sldId="266"/>
            <ac:spMk id="2" creationId="{2F3D67E6-5EE6-4C65-8CCE-10787E5669DE}"/>
          </ac:spMkLst>
        </pc:spChg>
        <pc:spChg chg="del">
          <ac:chgData name="VILLARD JULIEN" userId="bdcf5151-69f7-4399-9e1e-434734e44d0c" providerId="ADAL" clId="{7770D756-363B-4463-841E-A7CE72D4B2CB}" dt="2018-04-09T13:57:43.846" v="2327" actId="313"/>
          <ac:spMkLst>
            <pc:docMk/>
            <pc:sldMk cId="1118239358" sldId="266"/>
            <ac:spMk id="3" creationId="{F87340A1-2526-4115-811E-E0044D8C8A21}"/>
          </ac:spMkLst>
        </pc:spChg>
        <pc:spChg chg="add del mod">
          <ac:chgData name="VILLARD JULIEN" userId="bdcf5151-69f7-4399-9e1e-434734e44d0c" providerId="ADAL" clId="{7770D756-363B-4463-841E-A7CE72D4B2CB}" dt="2018-04-08T16:23:36.126" v="1407" actId="478"/>
          <ac:spMkLst>
            <pc:docMk/>
            <pc:sldMk cId="1118239358" sldId="266"/>
            <ac:spMk id="7" creationId="{7B9B0389-ABA0-498C-A617-51B389E99CC3}"/>
          </ac:spMkLst>
        </pc:spChg>
        <pc:spChg chg="add mod">
          <ac:chgData name="VILLARD JULIEN" userId="bdcf5151-69f7-4399-9e1e-434734e44d0c" providerId="ADAL" clId="{7770D756-363B-4463-841E-A7CE72D4B2CB}" dt="2018-04-08T16:23:41.470" v="1411" actId="1036"/>
          <ac:spMkLst>
            <pc:docMk/>
            <pc:sldMk cId="1118239358" sldId="266"/>
            <ac:spMk id="8" creationId="{CC4B39B7-261C-4AF8-83EF-B4F04FE1A4A7}"/>
          </ac:spMkLst>
        </pc:spChg>
        <pc:spChg chg="add mod">
          <ac:chgData name="VILLARD JULIEN" userId="bdcf5151-69f7-4399-9e1e-434734e44d0c" providerId="ADAL" clId="{7770D756-363B-4463-841E-A7CE72D4B2CB}" dt="2018-04-09T14:03:02.583" v="2532" actId="20577"/>
          <ac:spMkLst>
            <pc:docMk/>
            <pc:sldMk cId="1118239358" sldId="266"/>
            <ac:spMk id="10" creationId="{E11358CE-808E-4C21-9549-A8C60807270B}"/>
          </ac:spMkLst>
        </pc:spChg>
        <pc:picChg chg="add mod ord">
          <ac:chgData name="VILLARD JULIEN" userId="bdcf5151-69f7-4399-9e1e-434734e44d0c" providerId="ADAL" clId="{7770D756-363B-4463-841E-A7CE72D4B2CB}" dt="2018-04-09T14:03:29.201" v="2533" actId="1076"/>
          <ac:picMkLst>
            <pc:docMk/>
            <pc:sldMk cId="1118239358" sldId="266"/>
            <ac:picMk id="7" creationId="{F6D01E69-A2AA-46A3-B8C6-8A7A3167A92E}"/>
          </ac:picMkLst>
        </pc:picChg>
        <pc:picChg chg="add mod ord">
          <ac:chgData name="VILLARD JULIEN" userId="bdcf5151-69f7-4399-9e1e-434734e44d0c" providerId="ADAL" clId="{7770D756-363B-4463-841E-A7CE72D4B2CB}" dt="2018-04-09T14:03:39.072" v="2534" actId="1076"/>
          <ac:picMkLst>
            <pc:docMk/>
            <pc:sldMk cId="1118239358" sldId="266"/>
            <ac:picMk id="9" creationId="{F2970B7E-B350-43AE-A0D8-26F57285343A}"/>
          </ac:picMkLst>
        </pc:picChg>
      </pc:sldChg>
      <pc:sldChg chg="addSp delSp modSp add modTransition">
        <pc:chgData name="VILLARD JULIEN" userId="bdcf5151-69f7-4399-9e1e-434734e44d0c" providerId="ADAL" clId="{7770D756-363B-4463-841E-A7CE72D4B2CB}" dt="2018-04-09T15:09:59.559" v="2955" actId="1035"/>
        <pc:sldMkLst>
          <pc:docMk/>
          <pc:sldMk cId="302609505" sldId="267"/>
        </pc:sldMkLst>
        <pc:spChg chg="mod">
          <ac:chgData name="VILLARD JULIEN" userId="bdcf5151-69f7-4399-9e1e-434734e44d0c" providerId="ADAL" clId="{7770D756-363B-4463-841E-A7CE72D4B2CB}" dt="2018-04-08T16:14:04.892" v="1162" actId="20577"/>
          <ac:spMkLst>
            <pc:docMk/>
            <pc:sldMk cId="302609505" sldId="267"/>
            <ac:spMk id="2" creationId="{F337B6BC-5B8F-4DFC-B3B6-C7C11F6BD7E8}"/>
          </ac:spMkLst>
        </pc:spChg>
        <pc:spChg chg="del">
          <ac:chgData name="VILLARD JULIEN" userId="bdcf5151-69f7-4399-9e1e-434734e44d0c" providerId="ADAL" clId="{7770D756-363B-4463-841E-A7CE72D4B2CB}" dt="2018-04-08T17:21:47.584" v="2065" actId="20577"/>
          <ac:spMkLst>
            <pc:docMk/>
            <pc:sldMk cId="302609505" sldId="267"/>
            <ac:spMk id="3" creationId="{71E52DD9-B865-4B14-B120-6AA8009A9015}"/>
          </ac:spMkLst>
        </pc:spChg>
        <pc:spChg chg="add del">
          <ac:chgData name="VILLARD JULIEN" userId="bdcf5151-69f7-4399-9e1e-434734e44d0c" providerId="ADAL" clId="{7770D756-363B-4463-841E-A7CE72D4B2CB}" dt="2018-04-08T16:24:07.024" v="1414" actId="478"/>
          <ac:spMkLst>
            <pc:docMk/>
            <pc:sldMk cId="302609505" sldId="267"/>
            <ac:spMk id="7" creationId="{0475BA5C-F17D-4A38-B26C-4927A609BBEE}"/>
          </ac:spMkLst>
        </pc:spChg>
        <pc:spChg chg="add">
          <ac:chgData name="VILLARD JULIEN" userId="bdcf5151-69f7-4399-9e1e-434734e44d0c" providerId="ADAL" clId="{7770D756-363B-4463-841E-A7CE72D4B2CB}" dt="2018-04-08T16:24:07.613" v="1415" actId="20577"/>
          <ac:spMkLst>
            <pc:docMk/>
            <pc:sldMk cId="302609505" sldId="267"/>
            <ac:spMk id="8" creationId="{56B9B85D-968F-4406-B4D2-8CC48B078D32}"/>
          </ac:spMkLst>
        </pc:spChg>
        <pc:spChg chg="add mod">
          <ac:chgData name="VILLARD JULIEN" userId="bdcf5151-69f7-4399-9e1e-434734e44d0c" providerId="ADAL" clId="{7770D756-363B-4463-841E-A7CE72D4B2CB}" dt="2018-04-09T14:40:59.703" v="2780" actId="20577"/>
          <ac:spMkLst>
            <pc:docMk/>
            <pc:sldMk cId="302609505" sldId="267"/>
            <ac:spMk id="9" creationId="{8982DAC2-1221-4606-80D5-118F97882BF2}"/>
          </ac:spMkLst>
        </pc:spChg>
        <pc:spChg chg="add del mod">
          <ac:chgData name="VILLARD JULIEN" userId="bdcf5151-69f7-4399-9e1e-434734e44d0c" providerId="ADAL" clId="{7770D756-363B-4463-841E-A7CE72D4B2CB}" dt="2018-04-09T14:38:50.153" v="2754" actId="478"/>
          <ac:spMkLst>
            <pc:docMk/>
            <pc:sldMk cId="302609505" sldId="267"/>
            <ac:spMk id="10" creationId="{799C6FD2-13AB-45B3-BB72-E6D65FD39161}"/>
          </ac:spMkLst>
        </pc:spChg>
        <pc:graphicFrameChg chg="add del mod modGraphic">
          <ac:chgData name="VILLARD JULIEN" userId="bdcf5151-69f7-4399-9e1e-434734e44d0c" providerId="ADAL" clId="{7770D756-363B-4463-841E-A7CE72D4B2CB}" dt="2018-04-09T14:38:55.541" v="2755" actId="478"/>
          <ac:graphicFrameMkLst>
            <pc:docMk/>
            <pc:sldMk cId="302609505" sldId="267"/>
            <ac:graphicFrameMk id="7" creationId="{306E732B-797A-4DD4-8B7D-A17118320984}"/>
          </ac:graphicFrameMkLst>
        </pc:graphicFrameChg>
        <pc:graphicFrameChg chg="add del mod modGraphic">
          <ac:chgData name="VILLARD JULIEN" userId="bdcf5151-69f7-4399-9e1e-434734e44d0c" providerId="ADAL" clId="{7770D756-363B-4463-841E-A7CE72D4B2CB}" dt="2018-04-09T14:46:25.570" v="2909" actId="478"/>
          <ac:graphicFrameMkLst>
            <pc:docMk/>
            <pc:sldMk cId="302609505" sldId="267"/>
            <ac:graphicFrameMk id="11" creationId="{C6D15E0C-826F-40E7-BC43-6855560FA23D}"/>
          </ac:graphicFrameMkLst>
        </pc:graphicFrameChg>
        <pc:graphicFrameChg chg="add mod modGraphic">
          <ac:chgData name="VILLARD JULIEN" userId="bdcf5151-69f7-4399-9e1e-434734e44d0c" providerId="ADAL" clId="{7770D756-363B-4463-841E-A7CE72D4B2CB}" dt="2018-04-09T15:09:59.559" v="2955" actId="1035"/>
          <ac:graphicFrameMkLst>
            <pc:docMk/>
            <pc:sldMk cId="302609505" sldId="267"/>
            <ac:graphicFrameMk id="12" creationId="{10BEE79F-4060-490F-AF34-A72665E4F160}"/>
          </ac:graphicFrameMkLst>
        </pc:graphicFrameChg>
        <pc:picChg chg="add del mod">
          <ac:chgData name="VILLARD JULIEN" userId="bdcf5151-69f7-4399-9e1e-434734e44d0c" providerId="ADAL" clId="{7770D756-363B-4463-841E-A7CE72D4B2CB}" dt="2018-04-09T14:38:59.848" v="2756" actId="478"/>
          <ac:picMkLst>
            <pc:docMk/>
            <pc:sldMk cId="302609505" sldId="267"/>
            <ac:picMk id="3" creationId="{9126ACC2-ACEF-4003-9E4C-C1034D8C7B85}"/>
          </ac:picMkLst>
        </pc:picChg>
      </pc:sldChg>
      <pc:sldChg chg="addSp delSp modSp add modTransition">
        <pc:chgData name="VILLARD JULIEN" userId="bdcf5151-69f7-4399-9e1e-434734e44d0c" providerId="ADAL" clId="{7770D756-363B-4463-841E-A7CE72D4B2CB}" dt="2018-04-08T17:05:59.466" v="1858" actId="20577"/>
        <pc:sldMkLst>
          <pc:docMk/>
          <pc:sldMk cId="952459393" sldId="269"/>
        </pc:sldMkLst>
        <pc:spChg chg="mod">
          <ac:chgData name="VILLARD JULIEN" userId="bdcf5151-69f7-4399-9e1e-434734e44d0c" providerId="ADAL" clId="{7770D756-363B-4463-841E-A7CE72D4B2CB}" dt="2018-04-08T16:14:46.476" v="1181" actId="20577"/>
          <ac:spMkLst>
            <pc:docMk/>
            <pc:sldMk cId="952459393" sldId="269"/>
            <ac:spMk id="2" creationId="{6775C5CF-6263-4DFD-A47D-C0993CB32782}"/>
          </ac:spMkLst>
        </pc:spChg>
        <pc:spChg chg="add del">
          <ac:chgData name="VILLARD JULIEN" userId="bdcf5151-69f7-4399-9e1e-434734e44d0c" providerId="ADAL" clId="{7770D756-363B-4463-841E-A7CE72D4B2CB}" dt="2018-04-08T16:24:13.050" v="1416" actId="478"/>
          <ac:spMkLst>
            <pc:docMk/>
            <pc:sldMk cId="952459393" sldId="269"/>
            <ac:spMk id="7" creationId="{A3AF3042-CD62-400D-B08F-19412FBE2382}"/>
          </ac:spMkLst>
        </pc:spChg>
        <pc:spChg chg="add">
          <ac:chgData name="VILLARD JULIEN" userId="bdcf5151-69f7-4399-9e1e-434734e44d0c" providerId="ADAL" clId="{7770D756-363B-4463-841E-A7CE72D4B2CB}" dt="2018-04-08T16:24:13.782" v="1417" actId="20577"/>
          <ac:spMkLst>
            <pc:docMk/>
            <pc:sldMk cId="952459393" sldId="269"/>
            <ac:spMk id="8" creationId="{EFD41569-26B2-4B89-A719-93B29AC7E553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03.709" v="1860" actId="20577"/>
        <pc:sldMkLst>
          <pc:docMk/>
          <pc:sldMk cId="1808412125" sldId="270"/>
        </pc:sldMkLst>
        <pc:spChg chg="del">
          <ac:chgData name="VILLARD JULIEN" userId="bdcf5151-69f7-4399-9e1e-434734e44d0c" providerId="ADAL" clId="{7770D756-363B-4463-841E-A7CE72D4B2CB}" dt="2018-04-08T16:15:04.269" v="1196" actId="20577"/>
          <ac:spMkLst>
            <pc:docMk/>
            <pc:sldMk cId="1808412125" sldId="270"/>
            <ac:spMk id="2" creationId="{EF66AB03-6B56-41B0-A7FF-024BD2E1DBC9}"/>
          </ac:spMkLst>
        </pc:spChg>
        <pc:spChg chg="del">
          <ac:chgData name="VILLARD JULIEN" userId="bdcf5151-69f7-4399-9e1e-434734e44d0c" providerId="ADAL" clId="{7770D756-363B-4463-841E-A7CE72D4B2CB}" dt="2018-04-08T16:15:04.269" v="1196" actId="20577"/>
          <ac:spMkLst>
            <pc:docMk/>
            <pc:sldMk cId="1808412125" sldId="270"/>
            <ac:spMk id="3" creationId="{04B9A989-8E97-4641-B570-408FCFAD6021}"/>
          </ac:spMkLst>
        </pc:spChg>
        <pc:spChg chg="add mod">
          <ac:chgData name="VILLARD JULIEN" userId="bdcf5151-69f7-4399-9e1e-434734e44d0c" providerId="ADAL" clId="{7770D756-363B-4463-841E-A7CE72D4B2CB}" dt="2018-04-08T16:15:31.378" v="1215" actId="20577"/>
          <ac:spMkLst>
            <pc:docMk/>
            <pc:sldMk cId="1808412125" sldId="270"/>
            <ac:spMk id="7" creationId="{7C97B784-F4D8-45EA-BA97-2CDC10B1FA4C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06.175" v="1861" actId="20577"/>
        <pc:sldMkLst>
          <pc:docMk/>
          <pc:sldMk cId="983386481" sldId="271"/>
        </pc:sldMkLst>
        <pc:spChg chg="del">
          <ac:chgData name="VILLARD JULIEN" userId="bdcf5151-69f7-4399-9e1e-434734e44d0c" providerId="ADAL" clId="{7770D756-363B-4463-841E-A7CE72D4B2CB}" dt="2018-04-08T16:15:21.154" v="1213" actId="20577"/>
          <ac:spMkLst>
            <pc:docMk/>
            <pc:sldMk cId="983386481" sldId="271"/>
            <ac:spMk id="2" creationId="{48E1D531-15C7-49FF-AA88-3679A34EEFBE}"/>
          </ac:spMkLst>
        </pc:spChg>
        <pc:spChg chg="add mod">
          <ac:chgData name="VILLARD JULIEN" userId="bdcf5151-69f7-4399-9e1e-434734e44d0c" providerId="ADAL" clId="{7770D756-363B-4463-841E-A7CE72D4B2CB}" dt="2018-04-08T16:16:11.294" v="1231" actId="20577"/>
          <ac:spMkLst>
            <pc:docMk/>
            <pc:sldMk cId="983386481" sldId="271"/>
            <ac:spMk id="6" creationId="{ABABB518-DDC4-41E0-AB25-B6A062523149}"/>
          </ac:spMkLst>
        </pc:spChg>
        <pc:spChg chg="add mod">
          <ac:chgData name="VILLARD JULIEN" userId="bdcf5151-69f7-4399-9e1e-434734e44d0c" providerId="ADAL" clId="{7770D756-363B-4463-841E-A7CE72D4B2CB}" dt="2018-04-08T16:15:21.154" v="1213" actId="20577"/>
          <ac:spMkLst>
            <pc:docMk/>
            <pc:sldMk cId="983386481" sldId="271"/>
            <ac:spMk id="7" creationId="{AF5646E0-AAD1-44AC-BC8B-EEA8DF727D6B}"/>
          </ac:spMkLst>
        </pc:spChg>
        <pc:spChg chg="add mod">
          <ac:chgData name="VILLARD JULIEN" userId="bdcf5151-69f7-4399-9e1e-434734e44d0c" providerId="ADAL" clId="{7770D756-363B-4463-841E-A7CE72D4B2CB}" dt="2018-04-08T16:24:41.332" v="1422" actId="1036"/>
          <ac:spMkLst>
            <pc:docMk/>
            <pc:sldMk cId="983386481" sldId="271"/>
            <ac:spMk id="8" creationId="{81737426-D749-4EEF-BA32-530A44D635E9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12.212" v="1864" actId="20577"/>
        <pc:sldMkLst>
          <pc:docMk/>
          <pc:sldMk cId="179421082" sldId="273"/>
        </pc:sldMkLst>
        <pc:spChg chg="mod">
          <ac:chgData name="VILLARD JULIEN" userId="bdcf5151-69f7-4399-9e1e-434734e44d0c" providerId="ADAL" clId="{7770D756-363B-4463-841E-A7CE72D4B2CB}" dt="2018-04-08T16:16:37.693" v="1281" actId="20577"/>
          <ac:spMkLst>
            <pc:docMk/>
            <pc:sldMk cId="179421082" sldId="273"/>
            <ac:spMk id="2" creationId="{238D29A4-4F27-445F-A4CA-EBE5C1A7D089}"/>
          </ac:spMkLst>
        </pc:spChg>
        <pc:spChg chg="add del">
          <ac:chgData name="VILLARD JULIEN" userId="bdcf5151-69f7-4399-9e1e-434734e44d0c" providerId="ADAL" clId="{7770D756-363B-4463-841E-A7CE72D4B2CB}" dt="2018-04-08T16:25:00.531" v="1429" actId="478"/>
          <ac:spMkLst>
            <pc:docMk/>
            <pc:sldMk cId="179421082" sldId="273"/>
            <ac:spMk id="7" creationId="{4B6E0BE0-FBA0-43F3-9BDB-B0DE91255F72}"/>
          </ac:spMkLst>
        </pc:spChg>
        <pc:spChg chg="add">
          <ac:chgData name="VILLARD JULIEN" userId="bdcf5151-69f7-4399-9e1e-434734e44d0c" providerId="ADAL" clId="{7770D756-363B-4463-841E-A7CE72D4B2CB}" dt="2018-04-08T16:25:01.058" v="1430" actId="20577"/>
          <ac:spMkLst>
            <pc:docMk/>
            <pc:sldMk cId="179421082" sldId="273"/>
            <ac:spMk id="8" creationId="{7A9C1950-5FB4-4545-AAFD-C84636FD587F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10.026" v="1863" actId="20577"/>
        <pc:sldMkLst>
          <pc:docMk/>
          <pc:sldMk cId="2930898677" sldId="274"/>
        </pc:sldMkLst>
        <pc:spChg chg="mod">
          <ac:chgData name="VILLARD JULIEN" userId="bdcf5151-69f7-4399-9e1e-434734e44d0c" providerId="ADAL" clId="{7770D756-363B-4463-841E-A7CE72D4B2CB}" dt="2018-04-08T16:16:32.167" v="1273" actId="20577"/>
          <ac:spMkLst>
            <pc:docMk/>
            <pc:sldMk cId="2930898677" sldId="274"/>
            <ac:spMk id="2" creationId="{E9255CC3-D3F6-4BD9-801F-73AF21A8AF7C}"/>
          </ac:spMkLst>
        </pc:spChg>
        <pc:spChg chg="add del">
          <ac:chgData name="VILLARD JULIEN" userId="bdcf5151-69f7-4399-9e1e-434734e44d0c" providerId="ADAL" clId="{7770D756-363B-4463-841E-A7CE72D4B2CB}" dt="2018-04-08T16:24:56.019" v="1427" actId="478"/>
          <ac:spMkLst>
            <pc:docMk/>
            <pc:sldMk cId="2930898677" sldId="274"/>
            <ac:spMk id="7" creationId="{7DD745B1-A1DD-444B-8303-EBEF66514646}"/>
          </ac:spMkLst>
        </pc:spChg>
        <pc:spChg chg="add">
          <ac:chgData name="VILLARD JULIEN" userId="bdcf5151-69f7-4399-9e1e-434734e44d0c" providerId="ADAL" clId="{7770D756-363B-4463-841E-A7CE72D4B2CB}" dt="2018-04-08T16:24:56.514" v="1428" actId="20577"/>
          <ac:spMkLst>
            <pc:docMk/>
            <pc:sldMk cId="2930898677" sldId="274"/>
            <ac:spMk id="8" creationId="{7B939946-D6BC-408A-9022-1D5AE5F33F70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16.089" v="1865" actId="20577"/>
        <pc:sldMkLst>
          <pc:docMk/>
          <pc:sldMk cId="1097385721" sldId="275"/>
        </pc:sldMkLst>
        <pc:spChg chg="mod">
          <ac:chgData name="VILLARD JULIEN" userId="bdcf5151-69f7-4399-9e1e-434734e44d0c" providerId="ADAL" clId="{7770D756-363B-4463-841E-A7CE72D4B2CB}" dt="2018-04-08T16:16:46.474" v="1293" actId="20577"/>
          <ac:spMkLst>
            <pc:docMk/>
            <pc:sldMk cId="1097385721" sldId="275"/>
            <ac:spMk id="2" creationId="{3AF67EA0-FEBA-4FEC-9DF5-2759DBEC8EB4}"/>
          </ac:spMkLst>
        </pc:spChg>
        <pc:spChg chg="add del">
          <ac:chgData name="VILLARD JULIEN" userId="bdcf5151-69f7-4399-9e1e-434734e44d0c" providerId="ADAL" clId="{7770D756-363B-4463-841E-A7CE72D4B2CB}" dt="2018-04-08T16:25:06.993" v="1431" actId="478"/>
          <ac:spMkLst>
            <pc:docMk/>
            <pc:sldMk cId="1097385721" sldId="275"/>
            <ac:spMk id="7" creationId="{4E1B3680-D52D-409B-89F4-9F889D9C4F77}"/>
          </ac:spMkLst>
        </pc:spChg>
        <pc:spChg chg="add">
          <ac:chgData name="VILLARD JULIEN" userId="bdcf5151-69f7-4399-9e1e-434734e44d0c" providerId="ADAL" clId="{7770D756-363B-4463-841E-A7CE72D4B2CB}" dt="2018-04-08T16:25:07.565" v="1432" actId="20577"/>
          <ac:spMkLst>
            <pc:docMk/>
            <pc:sldMk cId="1097385721" sldId="275"/>
            <ac:spMk id="8" creationId="{27B88226-E39E-4A8B-AB11-C69C65AEFEE0}"/>
          </ac:spMkLst>
        </pc:spChg>
      </pc:sldChg>
      <pc:sldChg chg="addSp delSp modSp add modTransition">
        <pc:chgData name="VILLARD JULIEN" userId="bdcf5151-69f7-4399-9e1e-434734e44d0c" providerId="ADAL" clId="{7770D756-363B-4463-841E-A7CE72D4B2CB}" dt="2018-04-08T17:06:26.348" v="1867" actId="20577"/>
        <pc:sldMkLst>
          <pc:docMk/>
          <pc:sldMk cId="3024992631" sldId="276"/>
        </pc:sldMkLst>
        <pc:spChg chg="mod">
          <ac:chgData name="VILLARD JULIEN" userId="bdcf5151-69f7-4399-9e1e-434734e44d0c" providerId="ADAL" clId="{7770D756-363B-4463-841E-A7CE72D4B2CB}" dt="2018-04-08T16:17:04.704" v="1304" actId="20577"/>
          <ac:spMkLst>
            <pc:docMk/>
            <pc:sldMk cId="3024992631" sldId="276"/>
            <ac:spMk id="2" creationId="{A7E3CA96-9E40-40D4-A4B1-1451379140FF}"/>
          </ac:spMkLst>
        </pc:spChg>
        <pc:spChg chg="add del">
          <ac:chgData name="VILLARD JULIEN" userId="bdcf5151-69f7-4399-9e1e-434734e44d0c" providerId="ADAL" clId="{7770D756-363B-4463-841E-A7CE72D4B2CB}" dt="2018-04-08T16:25:16.307" v="1433" actId="478"/>
          <ac:spMkLst>
            <pc:docMk/>
            <pc:sldMk cId="3024992631" sldId="276"/>
            <ac:spMk id="7" creationId="{822D3D92-7429-46AE-95D6-BB22931003B3}"/>
          </ac:spMkLst>
        </pc:spChg>
      </pc:sldChg>
      <pc:sldChg chg="addSp modSp add modTransition modAnim">
        <pc:chgData name="VILLARD JULIEN" userId="bdcf5151-69f7-4399-9e1e-434734e44d0c" providerId="ADAL" clId="{7770D756-363B-4463-841E-A7CE72D4B2CB}" dt="2018-04-09T14:04:59.199" v="2540" actId="313"/>
        <pc:sldMkLst>
          <pc:docMk/>
          <pc:sldMk cId="2242637845" sldId="278"/>
        </pc:sldMkLst>
        <pc:spChg chg="mod">
          <ac:chgData name="VILLARD JULIEN" userId="bdcf5151-69f7-4399-9e1e-434734e44d0c" providerId="ADAL" clId="{7770D756-363B-4463-841E-A7CE72D4B2CB}" dt="2018-04-08T16:22:16.785" v="1370" actId="20577"/>
          <ac:spMkLst>
            <pc:docMk/>
            <pc:sldMk cId="2242637845" sldId="278"/>
            <ac:spMk id="2" creationId="{D7B81253-88B2-4667-947F-74C2E3868BF2}"/>
          </ac:spMkLst>
        </pc:spChg>
        <pc:spChg chg="mod">
          <ac:chgData name="VILLARD JULIEN" userId="bdcf5151-69f7-4399-9e1e-434734e44d0c" providerId="ADAL" clId="{7770D756-363B-4463-841E-A7CE72D4B2CB}" dt="2018-04-08T17:10:47.642" v="1881" actId="1035"/>
          <ac:spMkLst>
            <pc:docMk/>
            <pc:sldMk cId="2242637845" sldId="278"/>
            <ac:spMk id="3" creationId="{E70C9190-A558-4A49-9286-116CEAC9D9DC}"/>
          </ac:spMkLst>
        </pc:spChg>
        <pc:spChg chg="add mod">
          <ac:chgData name="VILLARD JULIEN" userId="bdcf5151-69f7-4399-9e1e-434734e44d0c" providerId="ADAL" clId="{7770D756-363B-4463-841E-A7CE72D4B2CB}" dt="2018-04-08T16:22:21.021" v="1371" actId="20577"/>
          <ac:spMkLst>
            <pc:docMk/>
            <pc:sldMk cId="2242637845" sldId="278"/>
            <ac:spMk id="7" creationId="{21F964FD-141E-4A3C-A751-F3CC1EE6890C}"/>
          </ac:spMkLst>
        </pc:spChg>
        <pc:picChg chg="add mod">
          <ac:chgData name="VILLARD JULIEN" userId="bdcf5151-69f7-4399-9e1e-434734e44d0c" providerId="ADAL" clId="{7770D756-363B-4463-841E-A7CE72D4B2CB}" dt="2018-04-08T17:11:38.207" v="1890" actId="1035"/>
          <ac:picMkLst>
            <pc:docMk/>
            <pc:sldMk cId="2242637845" sldId="278"/>
            <ac:picMk id="9" creationId="{1B699EA3-BA8A-422E-864B-984A882B6020}"/>
          </ac:picMkLst>
        </pc:picChg>
      </pc:sldChg>
      <pc:sldChg chg="addSp delSp modSp add">
        <pc:chgData name="VILLARD JULIEN" userId="bdcf5151-69f7-4399-9e1e-434734e44d0c" providerId="ADAL" clId="{7770D756-363B-4463-841E-A7CE72D4B2CB}" dt="2018-04-09T14:39:13.888" v="2772" actId="20577"/>
        <pc:sldMkLst>
          <pc:docMk/>
          <pc:sldMk cId="3899666987" sldId="279"/>
        </pc:sldMkLst>
        <pc:spChg chg="del">
          <ac:chgData name="VILLARD JULIEN" userId="bdcf5151-69f7-4399-9e1e-434734e44d0c" providerId="ADAL" clId="{7770D756-363B-4463-841E-A7CE72D4B2CB}" dt="2018-04-09T14:38:34.270" v="2753" actId="20577"/>
          <ac:spMkLst>
            <pc:docMk/>
            <pc:sldMk cId="3899666987" sldId="279"/>
            <ac:spMk id="2" creationId="{240875C6-88B5-4C63-9AE6-F58477A9A2D2}"/>
          </ac:spMkLst>
        </pc:spChg>
        <pc:spChg chg="del">
          <ac:chgData name="VILLARD JULIEN" userId="bdcf5151-69f7-4399-9e1e-434734e44d0c" providerId="ADAL" clId="{7770D756-363B-4463-841E-A7CE72D4B2CB}" dt="2018-04-09T14:38:34.270" v="2753" actId="20577"/>
          <ac:spMkLst>
            <pc:docMk/>
            <pc:sldMk cId="3899666987" sldId="279"/>
            <ac:spMk id="3" creationId="{D4EA48FA-4A24-4F7A-B9FA-FF3ADD456D57}"/>
          </ac:spMkLst>
        </pc:spChg>
        <pc:spChg chg="del">
          <ac:chgData name="VILLARD JULIEN" userId="bdcf5151-69f7-4399-9e1e-434734e44d0c" providerId="ADAL" clId="{7770D756-363B-4463-841E-A7CE72D4B2CB}" dt="2018-04-09T14:38:34.270" v="2753" actId="20577"/>
          <ac:spMkLst>
            <pc:docMk/>
            <pc:sldMk cId="3899666987" sldId="279"/>
            <ac:spMk id="4" creationId="{B9D42091-F850-4EB6-B638-8BBC04C026B8}"/>
          </ac:spMkLst>
        </pc:spChg>
        <pc:spChg chg="add mod">
          <ac:chgData name="VILLARD JULIEN" userId="bdcf5151-69f7-4399-9e1e-434734e44d0c" providerId="ADAL" clId="{7770D756-363B-4463-841E-A7CE72D4B2CB}" dt="2018-04-09T14:39:13.888" v="2772" actId="20577"/>
          <ac:spMkLst>
            <pc:docMk/>
            <pc:sldMk cId="3899666987" sldId="279"/>
            <ac:spMk id="8" creationId="{B4E168FA-34B1-4C8E-B02C-B8890F4C8E9D}"/>
          </ac:spMkLst>
        </pc:spChg>
        <pc:spChg chg="add mod">
          <ac:chgData name="VILLARD JULIEN" userId="bdcf5151-69f7-4399-9e1e-434734e44d0c" providerId="ADAL" clId="{7770D756-363B-4463-841E-A7CE72D4B2CB}" dt="2018-04-09T14:38:34.270" v="2753" actId="20577"/>
          <ac:spMkLst>
            <pc:docMk/>
            <pc:sldMk cId="3899666987" sldId="279"/>
            <ac:spMk id="9" creationId="{FEE2727C-BA28-4419-9BCE-CA686822E197}"/>
          </ac:spMkLst>
        </pc:spChg>
      </pc:sldChg>
      <pc:sldChg chg="addSp delSp modSp add">
        <pc:chgData name="VILLARD JULIEN" userId="bdcf5151-69f7-4399-9e1e-434734e44d0c" providerId="ADAL" clId="{7770D756-363B-4463-841E-A7CE72D4B2CB}" dt="2018-04-09T15:13:38.885" v="3003" actId="313"/>
        <pc:sldMkLst>
          <pc:docMk/>
          <pc:sldMk cId="3425424485" sldId="280"/>
        </pc:sldMkLst>
        <pc:spChg chg="del">
          <ac:chgData name="VILLARD JULIEN" userId="bdcf5151-69f7-4399-9e1e-434734e44d0c" providerId="ADAL" clId="{7770D756-363B-4463-841E-A7CE72D4B2CB}" dt="2018-04-09T15:11:49.328" v="2977" actId="313"/>
          <ac:spMkLst>
            <pc:docMk/>
            <pc:sldMk cId="3425424485" sldId="280"/>
            <ac:spMk id="2" creationId="{9D6A93DF-5109-4E61-A633-4E0A2408952C}"/>
          </ac:spMkLst>
        </pc:spChg>
        <pc:spChg chg="del">
          <ac:chgData name="VILLARD JULIEN" userId="bdcf5151-69f7-4399-9e1e-434734e44d0c" providerId="ADAL" clId="{7770D756-363B-4463-841E-A7CE72D4B2CB}" dt="2018-04-09T15:11:49.328" v="2977" actId="313"/>
          <ac:spMkLst>
            <pc:docMk/>
            <pc:sldMk cId="3425424485" sldId="280"/>
            <ac:spMk id="3" creationId="{63219F02-9BD0-426B-8547-4BEE98A40805}"/>
          </ac:spMkLst>
        </pc:spChg>
        <pc:spChg chg="add del mod">
          <ac:chgData name="VILLARD JULIEN" userId="bdcf5151-69f7-4399-9e1e-434734e44d0c" providerId="ADAL" clId="{7770D756-363B-4463-841E-A7CE72D4B2CB}" dt="2018-04-09T15:12:09.216" v="2979" actId="313"/>
          <ac:spMkLst>
            <pc:docMk/>
            <pc:sldMk cId="3425424485" sldId="280"/>
            <ac:spMk id="7" creationId="{EA499BE8-B43A-4F11-863F-9C615A95E71A}"/>
          </ac:spMkLst>
        </pc:spChg>
        <pc:spChg chg="add del mod">
          <ac:chgData name="VILLARD JULIEN" userId="bdcf5151-69f7-4399-9e1e-434734e44d0c" providerId="ADAL" clId="{7770D756-363B-4463-841E-A7CE72D4B2CB}" dt="2018-04-09T15:12:09.216" v="2979" actId="313"/>
          <ac:spMkLst>
            <pc:docMk/>
            <pc:sldMk cId="3425424485" sldId="280"/>
            <ac:spMk id="8" creationId="{BE9B8403-CBF7-42A5-B610-C35732B48F96}"/>
          </ac:spMkLst>
        </pc:spChg>
        <pc:spChg chg="add mod">
          <ac:chgData name="VILLARD JULIEN" userId="bdcf5151-69f7-4399-9e1e-434734e44d0c" providerId="ADAL" clId="{7770D756-363B-4463-841E-A7CE72D4B2CB}" dt="2018-04-09T15:13:38.885" v="3003" actId="313"/>
          <ac:spMkLst>
            <pc:docMk/>
            <pc:sldMk cId="3425424485" sldId="280"/>
            <ac:spMk id="9" creationId="{E1F3D4BA-7CDC-4848-98B6-99C948E43486}"/>
          </ac:spMkLst>
        </pc:spChg>
      </pc:sldChg>
      <pc:sldChg chg="addSp delSp modSp add">
        <pc:chgData name="VILLARD JULIEN" userId="bdcf5151-69f7-4399-9e1e-434734e44d0c" providerId="ADAL" clId="{7770D756-363B-4463-841E-A7CE72D4B2CB}" dt="2018-04-09T15:15:38.074" v="3046" actId="20577"/>
        <pc:sldMkLst>
          <pc:docMk/>
          <pc:sldMk cId="3585055375" sldId="281"/>
        </pc:sldMkLst>
        <pc:spChg chg="mod">
          <ac:chgData name="VILLARD JULIEN" userId="bdcf5151-69f7-4399-9e1e-434734e44d0c" providerId="ADAL" clId="{7770D756-363B-4463-841E-A7CE72D4B2CB}" dt="2018-04-09T15:15:38.074" v="3046" actId="20577"/>
          <ac:spMkLst>
            <pc:docMk/>
            <pc:sldMk cId="3585055375" sldId="281"/>
            <ac:spMk id="2" creationId="{A73441B3-04EB-476B-A68B-6BFEAE33CC1F}"/>
          </ac:spMkLst>
        </pc:spChg>
        <pc:spChg chg="add del">
          <ac:chgData name="VILLARD JULIEN" userId="bdcf5151-69f7-4399-9e1e-434734e44d0c" providerId="ADAL" clId="{7770D756-363B-4463-841E-A7CE72D4B2CB}" dt="2018-04-09T15:13:54.081" v="3005" actId="20577"/>
          <ac:spMkLst>
            <pc:docMk/>
            <pc:sldMk cId="3585055375" sldId="281"/>
            <ac:spMk id="7" creationId="{2523648D-9B3C-4B3D-A1FF-15515A1A3490}"/>
          </ac:spMkLst>
        </pc:spChg>
        <pc:spChg chg="add del">
          <ac:chgData name="VILLARD JULIEN" userId="bdcf5151-69f7-4399-9e1e-434734e44d0c" providerId="ADAL" clId="{7770D756-363B-4463-841E-A7CE72D4B2CB}" dt="2018-04-09T15:14:12.547" v="3007" actId="20577"/>
          <ac:spMkLst>
            <pc:docMk/>
            <pc:sldMk cId="3585055375" sldId="281"/>
            <ac:spMk id="8" creationId="{E1C3E207-B757-4266-8E2B-CFAE81C44F3E}"/>
          </ac:spMkLst>
        </pc:spChg>
        <pc:spChg chg="add mod">
          <ac:chgData name="VILLARD JULIEN" userId="bdcf5151-69f7-4399-9e1e-434734e44d0c" providerId="ADAL" clId="{7770D756-363B-4463-841E-A7CE72D4B2CB}" dt="2018-04-09T15:15:15.314" v="3038" actId="313"/>
          <ac:spMkLst>
            <pc:docMk/>
            <pc:sldMk cId="3585055375" sldId="281"/>
            <ac:spMk id="9" creationId="{22022CB5-CC56-4782-8EA1-6FCAAC325437}"/>
          </ac:spMkLst>
        </pc:spChg>
      </pc:sldChg>
      <pc:sldChg chg="addSp delSp modSp add">
        <pc:chgData name="VILLARD JULIEN" userId="bdcf5151-69f7-4399-9e1e-434734e44d0c" providerId="ADAL" clId="{7770D756-363B-4463-841E-A7CE72D4B2CB}" dt="2018-04-09T15:15:49.152" v="3056" actId="313"/>
        <pc:sldMkLst>
          <pc:docMk/>
          <pc:sldMk cId="3548454871" sldId="282"/>
        </pc:sldMkLst>
        <pc:spChg chg="mod">
          <ac:chgData name="VILLARD JULIEN" userId="bdcf5151-69f7-4399-9e1e-434734e44d0c" providerId="ADAL" clId="{7770D756-363B-4463-841E-A7CE72D4B2CB}" dt="2018-04-09T15:15:49.152" v="3056" actId="313"/>
          <ac:spMkLst>
            <pc:docMk/>
            <pc:sldMk cId="3548454871" sldId="282"/>
            <ac:spMk id="2" creationId="{1D49252E-CD2C-45B4-AAFB-8E43849711EF}"/>
          </ac:spMkLst>
        </pc:spChg>
        <pc:spChg chg="add del">
          <ac:chgData name="VILLARD JULIEN" userId="bdcf5151-69f7-4399-9e1e-434734e44d0c" providerId="ADAL" clId="{7770D756-363B-4463-841E-A7CE72D4B2CB}" dt="2018-04-09T15:15:25.162" v="3040" actId="313"/>
          <ac:spMkLst>
            <pc:docMk/>
            <pc:sldMk cId="3548454871" sldId="282"/>
            <ac:spMk id="7" creationId="{417235C9-E697-4D99-920E-8EE75C2BB277}"/>
          </ac:spMkLst>
        </pc:spChg>
        <pc:spChg chg="add">
          <ac:chgData name="VILLARD JULIEN" userId="bdcf5151-69f7-4399-9e1e-434734e44d0c" providerId="ADAL" clId="{7770D756-363B-4463-841E-A7CE72D4B2CB}" dt="2018-04-09T15:15:33.759" v="3041" actId="313"/>
          <ac:spMkLst>
            <pc:docMk/>
            <pc:sldMk cId="3548454871" sldId="282"/>
            <ac:spMk id="8" creationId="{8B13125E-DC1C-4E7A-8F3F-87FB26EDA473}"/>
          </ac:spMkLst>
        </pc:spChg>
      </pc:sldChg>
      <pc:sldMasterChg chg="addSp modSp modSldLayout">
        <pc:chgData name="VILLARD JULIEN" userId="bdcf5151-69f7-4399-9e1e-434734e44d0c" providerId="ADAL" clId="{7770D756-363B-4463-841E-A7CE72D4B2CB}" dt="2018-04-08T16:19:27.814" v="1325" actId="1076"/>
        <pc:sldMasterMkLst>
          <pc:docMk/>
          <pc:sldMasterMk cId="4088624728" sldId="2147483822"/>
        </pc:sldMasterMkLst>
        <pc:spChg chg="mod">
          <ac:chgData name="VILLARD JULIEN" userId="bdcf5151-69f7-4399-9e1e-434734e44d0c" providerId="ADAL" clId="{7770D756-363B-4463-841E-A7CE72D4B2CB}" dt="2018-04-08T15:22:54.119" v="8" actId="2711"/>
          <ac:spMkLst>
            <pc:docMk/>
            <pc:sldMasterMk cId="4088624728" sldId="2147483822"/>
            <ac:spMk id="2" creationId="{00000000-0000-0000-0000-000000000000}"/>
          </ac:spMkLst>
        </pc:spChg>
        <pc:spChg chg="mod">
          <ac:chgData name="VILLARD JULIEN" userId="bdcf5151-69f7-4399-9e1e-434734e44d0c" providerId="ADAL" clId="{7770D756-363B-4463-841E-A7CE72D4B2CB}" dt="2018-04-08T15:23:05.972" v="9" actId="2711"/>
          <ac:spMkLst>
            <pc:docMk/>
            <pc:sldMasterMk cId="4088624728" sldId="2147483822"/>
            <ac:spMk id="3" creationId="{00000000-0000-0000-0000-000000000000}"/>
          </ac:spMkLst>
        </pc:spChg>
        <pc:spChg chg="mod">
          <ac:chgData name="VILLARD JULIEN" userId="bdcf5151-69f7-4399-9e1e-434734e44d0c" providerId="ADAL" clId="{7770D756-363B-4463-841E-A7CE72D4B2CB}" dt="2018-04-08T15:46:26.646" v="661" actId="120"/>
          <ac:spMkLst>
            <pc:docMk/>
            <pc:sldMasterMk cId="4088624728" sldId="2147483822"/>
            <ac:spMk id="4" creationId="{00000000-0000-0000-0000-000000000000}"/>
          </ac:spMkLst>
        </pc:spChg>
        <pc:spChg chg="mod">
          <ac:chgData name="VILLARD JULIEN" userId="bdcf5151-69f7-4399-9e1e-434734e44d0c" providerId="ADAL" clId="{7770D756-363B-4463-841E-A7CE72D4B2CB}" dt="2018-04-08T15:42:03.052" v="536" actId="1038"/>
          <ac:spMkLst>
            <pc:docMk/>
            <pc:sldMasterMk cId="4088624728" sldId="2147483822"/>
            <ac:spMk id="5" creationId="{00000000-0000-0000-0000-000000000000}"/>
          </ac:spMkLst>
        </pc:spChg>
        <pc:spChg chg="mod">
          <ac:chgData name="VILLARD JULIEN" userId="bdcf5151-69f7-4399-9e1e-434734e44d0c" providerId="ADAL" clId="{7770D756-363B-4463-841E-A7CE72D4B2CB}" dt="2018-04-08T15:46:36.266" v="663" actId="113"/>
          <ac:spMkLst>
            <pc:docMk/>
            <pc:sldMasterMk cId="4088624728" sldId="2147483822"/>
            <ac:spMk id="6" creationId="{00000000-0000-0000-0000-000000000000}"/>
          </ac:spMkLst>
        </pc:spChg>
        <pc:picChg chg="add mod">
          <ac:chgData name="VILLARD JULIEN" userId="bdcf5151-69f7-4399-9e1e-434734e44d0c" providerId="ADAL" clId="{7770D756-363B-4463-841E-A7CE72D4B2CB}" dt="2018-04-08T15:46:18.541" v="660" actId="1076"/>
          <ac:picMkLst>
            <pc:docMk/>
            <pc:sldMasterMk cId="4088624728" sldId="2147483822"/>
            <ac:picMk id="8" creationId="{3DA08CD5-F798-4E93-99C8-2B7BE3296ED3}"/>
          </ac:picMkLst>
        </pc:picChg>
        <pc:picChg chg="add mod">
          <ac:chgData name="VILLARD JULIEN" userId="bdcf5151-69f7-4399-9e1e-434734e44d0c" providerId="ADAL" clId="{7770D756-363B-4463-841E-A7CE72D4B2CB}" dt="2018-04-08T15:46:11.999" v="659" actId="1076"/>
          <ac:picMkLst>
            <pc:docMk/>
            <pc:sldMasterMk cId="4088624728" sldId="2147483822"/>
            <ac:picMk id="10" creationId="{A6130805-989A-4E18-AA65-12210FB72830}"/>
          </ac:picMkLst>
        </pc:picChg>
        <pc:sldLayoutChg chg="addSp modSp">
          <pc:chgData name="VILLARD JULIEN" userId="bdcf5151-69f7-4399-9e1e-434734e44d0c" providerId="ADAL" clId="{7770D756-363B-4463-841E-A7CE72D4B2CB}" dt="2018-04-08T16:19:13.234" v="1323" actId="1076"/>
          <pc:sldLayoutMkLst>
            <pc:docMk/>
            <pc:sldMasterMk cId="4088624728" sldId="2147483822"/>
            <pc:sldLayoutMk cId="860990987" sldId="2147483824"/>
          </pc:sldLayoutMkLst>
          <pc:spChg chg="mod">
            <ac:chgData name="VILLARD JULIEN" userId="bdcf5151-69f7-4399-9e1e-434734e44d0c" providerId="ADAL" clId="{7770D756-363B-4463-841E-A7CE72D4B2CB}" dt="2018-04-08T16:11:31.433" v="1056" actId="3064"/>
            <ac:spMkLst>
              <pc:docMk/>
              <pc:sldMasterMk cId="4088624728" sldId="2147483822"/>
              <pc:sldLayoutMk cId="860990987" sldId="2147483824"/>
              <ac:spMk id="2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44:58.453" v="652" actId="1076"/>
            <ac:spMkLst>
              <pc:docMk/>
              <pc:sldMasterMk cId="4088624728" sldId="2147483822"/>
              <pc:sldLayoutMk cId="860990987" sldId="2147483824"/>
              <ac:spMk id="3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6:02:34.576" v="971" actId="120"/>
            <ac:spMkLst>
              <pc:docMk/>
              <pc:sldMasterMk cId="4088624728" sldId="2147483822"/>
              <pc:sldLayoutMk cId="860990987" sldId="2147483824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38:23.708" v="382" actId="20577"/>
            <ac:spMkLst>
              <pc:docMk/>
              <pc:sldMasterMk cId="4088624728" sldId="2147483822"/>
              <pc:sldLayoutMk cId="860990987" sldId="2147483824"/>
              <ac:spMk id="5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6:02:40.461" v="973" actId="121"/>
            <ac:spMkLst>
              <pc:docMk/>
              <pc:sldMasterMk cId="4088624728" sldId="2147483822"/>
              <pc:sldLayoutMk cId="860990987" sldId="2147483824"/>
              <ac:spMk id="6" creationId="{00000000-0000-0000-0000-000000000000}"/>
            </ac:spMkLst>
          </pc:spChg>
          <pc:picChg chg="add mod">
            <ac:chgData name="VILLARD JULIEN" userId="bdcf5151-69f7-4399-9e1e-434734e44d0c" providerId="ADAL" clId="{7770D756-363B-4463-841E-A7CE72D4B2CB}" dt="2018-04-08T16:19:13.234" v="1323" actId="1076"/>
            <ac:picMkLst>
              <pc:docMk/>
              <pc:sldMasterMk cId="4088624728" sldId="2147483822"/>
              <pc:sldLayoutMk cId="860990987" sldId="2147483824"/>
              <ac:picMk id="7" creationId="{1CF9658F-7D0A-49B0-AA4B-66B842B46FE1}"/>
            </ac:picMkLst>
          </pc:picChg>
        </pc:sldLayoutChg>
        <pc:sldLayoutChg chg="addSp delSp modSp">
          <pc:chgData name="VILLARD JULIEN" userId="bdcf5151-69f7-4399-9e1e-434734e44d0c" providerId="ADAL" clId="{7770D756-363B-4463-841E-A7CE72D4B2CB}" dt="2018-04-08T15:37:22.367" v="377" actId="1076"/>
          <pc:sldLayoutMkLst>
            <pc:docMk/>
            <pc:sldMasterMk cId="4088624728" sldId="2147483822"/>
            <pc:sldLayoutMk cId="3423927227" sldId="2147483825"/>
          </pc:sldLayoutMkLst>
          <pc:spChg chg="mod">
            <ac:chgData name="VILLARD JULIEN" userId="bdcf5151-69f7-4399-9e1e-434734e44d0c" providerId="ADAL" clId="{7770D756-363B-4463-841E-A7CE72D4B2CB}" dt="2018-04-08T15:29:31.558" v="50" actId="14100"/>
            <ac:spMkLst>
              <pc:docMk/>
              <pc:sldMasterMk cId="4088624728" sldId="2147483822"/>
              <pc:sldLayoutMk cId="3423927227" sldId="2147483825"/>
              <ac:spMk id="2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37:22.367" v="377" actId="1076"/>
            <ac:spMkLst>
              <pc:docMk/>
              <pc:sldMasterMk cId="4088624728" sldId="2147483822"/>
              <pc:sldLayoutMk cId="3423927227" sldId="2147483825"/>
              <ac:spMk id="3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34:07.757" v="241" actId="20577"/>
            <ac:spMkLst>
              <pc:docMk/>
              <pc:sldMasterMk cId="4088624728" sldId="2147483822"/>
              <pc:sldLayoutMk cId="3423927227" sldId="2147483825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34:30.976" v="286" actId="20577"/>
            <ac:spMkLst>
              <pc:docMk/>
              <pc:sldMasterMk cId="4088624728" sldId="2147483822"/>
              <pc:sldLayoutMk cId="3423927227" sldId="2147483825"/>
              <ac:spMk id="5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5:34:35.256" v="287" actId="20577"/>
            <ac:spMkLst>
              <pc:docMk/>
              <pc:sldMasterMk cId="4088624728" sldId="2147483822"/>
              <pc:sldLayoutMk cId="3423927227" sldId="2147483825"/>
              <ac:spMk id="6" creationId="{00000000-0000-0000-0000-000000000000}"/>
            </ac:spMkLst>
          </pc:spChg>
          <pc:grpChg chg="mod">
            <ac:chgData name="VILLARD JULIEN" userId="bdcf5151-69f7-4399-9e1e-434734e44d0c" providerId="ADAL" clId="{7770D756-363B-4463-841E-A7CE72D4B2CB}" dt="2018-04-08T15:27:43.330" v="26" actId="1076"/>
            <ac:grpSpMkLst>
              <pc:docMk/>
              <pc:sldMasterMk cId="4088624728" sldId="2147483822"/>
              <pc:sldLayoutMk cId="3423927227" sldId="2147483825"/>
              <ac:grpSpMk id="7" creationId="{00000000-0000-0000-0000-000000000000}"/>
            </ac:grpSpMkLst>
          </pc:grpChg>
          <pc:picChg chg="add del mod">
            <ac:chgData name="VILLARD JULIEN" userId="bdcf5151-69f7-4399-9e1e-434734e44d0c" providerId="ADAL" clId="{7770D756-363B-4463-841E-A7CE72D4B2CB}" dt="2018-04-08T15:27:52.970" v="29" actId="478"/>
            <ac:picMkLst>
              <pc:docMk/>
              <pc:sldMasterMk cId="4088624728" sldId="2147483822"/>
              <pc:sldLayoutMk cId="3423927227" sldId="2147483825"/>
              <ac:picMk id="9" creationId="{A0F40B01-14C0-4821-B3A8-F9738D0D84C5}"/>
            </ac:picMkLst>
          </pc:picChg>
          <pc:picChg chg="add mod">
            <ac:chgData name="VILLARD JULIEN" userId="bdcf5151-69f7-4399-9e1e-434734e44d0c" providerId="ADAL" clId="{7770D756-363B-4463-841E-A7CE72D4B2CB}" dt="2018-04-08T15:35:31.170" v="297" actId="1036"/>
            <ac:picMkLst>
              <pc:docMk/>
              <pc:sldMasterMk cId="4088624728" sldId="2147483822"/>
              <pc:sldLayoutMk cId="3423927227" sldId="2147483825"/>
              <ac:picMk id="12" creationId="{74014613-5D6A-4562-BC3C-A6606FB1FD68}"/>
            </ac:picMkLst>
          </pc:picChg>
          <pc:picChg chg="add del mod">
            <ac:chgData name="VILLARD JULIEN" userId="bdcf5151-69f7-4399-9e1e-434734e44d0c" providerId="ADAL" clId="{7770D756-363B-4463-841E-A7CE72D4B2CB}" dt="2018-04-08T15:30:31.336" v="94" actId="478"/>
            <ac:picMkLst>
              <pc:docMk/>
              <pc:sldMasterMk cId="4088624728" sldId="2147483822"/>
              <pc:sldLayoutMk cId="3423927227" sldId="2147483825"/>
              <ac:picMk id="14" creationId="{7AC89310-A8B7-467F-9F5D-4C1E64FC32D7}"/>
            </ac:picMkLst>
          </pc:picChg>
          <pc:picChg chg="add mod">
            <ac:chgData name="VILLARD JULIEN" userId="bdcf5151-69f7-4399-9e1e-434734e44d0c" providerId="ADAL" clId="{7770D756-363B-4463-841E-A7CE72D4B2CB}" dt="2018-04-08T15:33:40.567" v="202" actId="1076"/>
            <ac:picMkLst>
              <pc:docMk/>
              <pc:sldMasterMk cId="4088624728" sldId="2147483822"/>
              <pc:sldLayoutMk cId="3423927227" sldId="2147483825"/>
              <ac:picMk id="17" creationId="{6E597488-6B05-4970-AC80-7FB036738BC4}"/>
            </ac:picMkLst>
          </pc:picChg>
        </pc:sldLayoutChg>
        <pc:sldLayoutChg chg="addSp modSp">
          <pc:chgData name="VILLARD JULIEN" userId="bdcf5151-69f7-4399-9e1e-434734e44d0c" providerId="ADAL" clId="{7770D756-363B-4463-841E-A7CE72D4B2CB}" dt="2018-04-08T16:19:27.814" v="1325" actId="1076"/>
          <pc:sldLayoutMkLst>
            <pc:docMk/>
            <pc:sldMasterMk cId="4088624728" sldId="2147483822"/>
            <pc:sldLayoutMk cId="4130667543" sldId="2147483826"/>
          </pc:sldLayoutMkLst>
          <pc:spChg chg="mod">
            <ac:chgData name="VILLARD JULIEN" userId="bdcf5151-69f7-4399-9e1e-434734e44d0c" providerId="ADAL" clId="{7770D756-363B-4463-841E-A7CE72D4B2CB}" dt="2018-04-08T16:11:41.289" v="1057" actId="3064"/>
            <ac:spMkLst>
              <pc:docMk/>
              <pc:sldMasterMk cId="4088624728" sldId="2147483822"/>
              <pc:sldLayoutMk cId="4130667543" sldId="2147483826"/>
              <ac:spMk id="2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6:03:00.576" v="975" actId="20577"/>
            <ac:spMkLst>
              <pc:docMk/>
              <pc:sldMasterMk cId="4088624728" sldId="2147483822"/>
              <pc:sldLayoutMk cId="4130667543" sldId="2147483826"/>
              <ac:spMk id="6" creationId="{00000000-0000-0000-0000-000000000000}"/>
            </ac:spMkLst>
          </pc:spChg>
          <pc:picChg chg="add mod">
            <ac:chgData name="VILLARD JULIEN" userId="bdcf5151-69f7-4399-9e1e-434734e44d0c" providerId="ADAL" clId="{7770D756-363B-4463-841E-A7CE72D4B2CB}" dt="2018-04-08T16:19:27.814" v="1325" actId="1076"/>
            <ac:picMkLst>
              <pc:docMk/>
              <pc:sldMasterMk cId="4088624728" sldId="2147483822"/>
              <pc:sldLayoutMk cId="4130667543" sldId="2147483826"/>
              <ac:picMk id="8" creationId="{E777EB1A-052A-48B5-9212-6BC285E9EE12}"/>
            </ac:picMkLst>
          </pc:picChg>
        </pc:sldLayoutChg>
        <pc:sldLayoutChg chg="addSp modSp">
          <pc:chgData name="VILLARD JULIEN" userId="bdcf5151-69f7-4399-9e1e-434734e44d0c" providerId="ADAL" clId="{7770D756-363B-4463-841E-A7CE72D4B2CB}" dt="2018-04-08T16:10:53.531" v="1055" actId="3064"/>
          <pc:sldLayoutMkLst>
            <pc:docMk/>
            <pc:sldMasterMk cId="4088624728" sldId="2147483822"/>
            <pc:sldLayoutMk cId="2055373386" sldId="2147483828"/>
          </pc:sldLayoutMkLst>
          <pc:spChg chg="mod">
            <ac:chgData name="VILLARD JULIEN" userId="bdcf5151-69f7-4399-9e1e-434734e44d0c" providerId="ADAL" clId="{7770D756-363B-4463-841E-A7CE72D4B2CB}" dt="2018-04-08T16:10:53.531" v="1055" actId="3064"/>
            <ac:spMkLst>
              <pc:docMk/>
              <pc:sldMasterMk cId="4088624728" sldId="2147483822"/>
              <pc:sldLayoutMk cId="2055373386" sldId="2147483828"/>
              <ac:spMk id="2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6:06:54.742" v="1013" actId="20577"/>
            <ac:spMkLst>
              <pc:docMk/>
              <pc:sldMasterMk cId="4088624728" sldId="2147483822"/>
              <pc:sldLayoutMk cId="2055373386" sldId="2147483828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7770D756-363B-4463-841E-A7CE72D4B2CB}" dt="2018-04-08T16:06:58.104" v="1014" actId="20577"/>
            <ac:spMkLst>
              <pc:docMk/>
              <pc:sldMasterMk cId="4088624728" sldId="2147483822"/>
              <pc:sldLayoutMk cId="2055373386" sldId="2147483828"/>
              <ac:spMk id="5" creationId="{00000000-0000-0000-0000-000000000000}"/>
            </ac:spMkLst>
          </pc:spChg>
          <pc:picChg chg="add mod ord">
            <ac:chgData name="VILLARD JULIEN" userId="bdcf5151-69f7-4399-9e1e-434734e44d0c" providerId="ADAL" clId="{7770D756-363B-4463-841E-A7CE72D4B2CB}" dt="2018-04-08T16:09:05.722" v="1044" actId="1076"/>
            <ac:picMkLst>
              <pc:docMk/>
              <pc:sldMasterMk cId="4088624728" sldId="2147483822"/>
              <pc:sldLayoutMk cId="2055373386" sldId="2147483828"/>
              <ac:picMk id="6" creationId="{3BE036F7-02A2-48B3-9C56-32215800DC7D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99346-236A-480B-BFFC-E481D2D2A73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4457B7-ADB8-4EDC-B352-86418AC92173}">
      <dgm:prSet phldrT="[Texte]" custT="1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Phase 1</a:t>
          </a:r>
        </a:p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4 mois</a:t>
          </a:r>
        </a:p>
      </dgm:t>
    </dgm:pt>
    <dgm:pt modelId="{18DFB476-7422-4F6B-A2DC-6141DBD4FE02}" type="parTrans" cxnId="{6911AB49-3483-4996-8C14-967FE736DD80}">
      <dgm:prSet/>
      <dgm:spPr/>
      <dgm:t>
        <a:bodyPr/>
        <a:lstStyle/>
        <a:p>
          <a:endParaRPr lang="fr-FR"/>
        </a:p>
      </dgm:t>
    </dgm:pt>
    <dgm:pt modelId="{70F1E109-C7F8-4923-B54C-63126BE73ABC}" type="sibTrans" cxnId="{6911AB49-3483-4996-8C14-967FE736DD80}">
      <dgm:prSet/>
      <dgm:spPr/>
      <dgm:t>
        <a:bodyPr/>
        <a:lstStyle/>
        <a:p>
          <a:endParaRPr lang="fr-FR"/>
        </a:p>
      </dgm:t>
    </dgm:pt>
    <dgm:pt modelId="{BBE866E9-BAAE-4300-8BBC-7283222B60F1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Projet (3 mois)</a:t>
          </a:r>
        </a:p>
      </dgm:t>
    </dgm:pt>
    <dgm:pt modelId="{36182132-3A85-47A7-9BC0-B86CDA57FDA0}" type="parTrans" cxnId="{754F1747-A5FC-49DA-B319-0B90B7DE571A}">
      <dgm:prSet/>
      <dgm:spPr/>
      <dgm:t>
        <a:bodyPr/>
        <a:lstStyle/>
        <a:p>
          <a:endParaRPr lang="fr-FR"/>
        </a:p>
      </dgm:t>
    </dgm:pt>
    <dgm:pt modelId="{AA9002DB-01B2-49FD-A998-59C787F11405}" type="sibTrans" cxnId="{754F1747-A5FC-49DA-B319-0B90B7DE571A}">
      <dgm:prSet/>
      <dgm:spPr/>
      <dgm:t>
        <a:bodyPr/>
        <a:lstStyle/>
        <a:p>
          <a:endParaRPr lang="fr-FR"/>
        </a:p>
      </dgm:t>
    </dgm:pt>
    <dgm:pt modelId="{9796F9FA-63CE-413F-9F9F-3B95C070A653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Pilote et information (1 mois)</a:t>
          </a:r>
        </a:p>
      </dgm:t>
    </dgm:pt>
    <dgm:pt modelId="{21460DE7-90D1-483B-8185-B3910F1D1015}" type="parTrans" cxnId="{2F841476-D7BC-4F49-B5E5-30C366043BB8}">
      <dgm:prSet/>
      <dgm:spPr/>
      <dgm:t>
        <a:bodyPr/>
        <a:lstStyle/>
        <a:p>
          <a:endParaRPr lang="fr-FR"/>
        </a:p>
      </dgm:t>
    </dgm:pt>
    <dgm:pt modelId="{DE61B90F-D577-42D6-BBBA-DC54F8DF41AD}" type="sibTrans" cxnId="{2F841476-D7BC-4F49-B5E5-30C366043BB8}">
      <dgm:prSet/>
      <dgm:spPr/>
      <dgm:t>
        <a:bodyPr/>
        <a:lstStyle/>
        <a:p>
          <a:endParaRPr lang="fr-FR"/>
        </a:p>
      </dgm:t>
    </dgm:pt>
    <dgm:pt modelId="{4343E28E-BDC7-472B-A9D5-7143B667DAE2}">
      <dgm:prSet phldrT="[Texte]" custT="1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Phase 2</a:t>
          </a:r>
        </a:p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1 mois</a:t>
          </a:r>
        </a:p>
      </dgm:t>
    </dgm:pt>
    <dgm:pt modelId="{AA1C15CA-C785-4CDA-A093-DA92260E5A46}" type="parTrans" cxnId="{B5CC630B-05D4-4AF4-8C15-3BC5E626AF54}">
      <dgm:prSet/>
      <dgm:spPr/>
      <dgm:t>
        <a:bodyPr/>
        <a:lstStyle/>
        <a:p>
          <a:endParaRPr lang="fr-FR"/>
        </a:p>
      </dgm:t>
    </dgm:pt>
    <dgm:pt modelId="{6B3A2E1D-1871-4268-84EA-8D3B65D8B229}" type="sibTrans" cxnId="{B5CC630B-05D4-4AF4-8C15-3BC5E626AF54}">
      <dgm:prSet/>
      <dgm:spPr/>
      <dgm:t>
        <a:bodyPr/>
        <a:lstStyle/>
        <a:p>
          <a:endParaRPr lang="fr-FR"/>
        </a:p>
      </dgm:t>
    </dgm:pt>
    <dgm:pt modelId="{EDDA40D7-E0C9-4E89-AB88-A8D93C53D72D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Travaux, aménagement et recettage (1 mois)</a:t>
          </a:r>
        </a:p>
      </dgm:t>
    </dgm:pt>
    <dgm:pt modelId="{6BE8AF19-19F1-4928-863A-B375179DD5AA}" type="parTrans" cxnId="{F0C543DE-E632-4DF3-8B82-52ACF58A16E8}">
      <dgm:prSet/>
      <dgm:spPr/>
      <dgm:t>
        <a:bodyPr/>
        <a:lstStyle/>
        <a:p>
          <a:endParaRPr lang="fr-FR"/>
        </a:p>
      </dgm:t>
    </dgm:pt>
    <dgm:pt modelId="{0713CEC2-BE0B-4A3E-BCF9-563D435CE563}" type="sibTrans" cxnId="{F0C543DE-E632-4DF3-8B82-52ACF58A16E8}">
      <dgm:prSet/>
      <dgm:spPr/>
      <dgm:t>
        <a:bodyPr/>
        <a:lstStyle/>
        <a:p>
          <a:endParaRPr lang="fr-FR"/>
        </a:p>
      </dgm:t>
    </dgm:pt>
    <dgm:pt modelId="{8BD4E30A-6642-4CBF-926C-5E0208F1037A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Déploiement (3 semaines)</a:t>
          </a:r>
        </a:p>
      </dgm:t>
    </dgm:pt>
    <dgm:pt modelId="{6C454362-20D3-4049-BF47-723F5C6ABC3F}" type="parTrans" cxnId="{31DE0917-A4E8-495E-AD55-76E90F3BA4B3}">
      <dgm:prSet/>
      <dgm:spPr/>
      <dgm:t>
        <a:bodyPr/>
        <a:lstStyle/>
        <a:p>
          <a:endParaRPr lang="fr-FR"/>
        </a:p>
      </dgm:t>
    </dgm:pt>
    <dgm:pt modelId="{1F8D2DC1-7BDF-4603-A5FF-14A9C442FD76}" type="sibTrans" cxnId="{31DE0917-A4E8-495E-AD55-76E90F3BA4B3}">
      <dgm:prSet/>
      <dgm:spPr/>
      <dgm:t>
        <a:bodyPr/>
        <a:lstStyle/>
        <a:p>
          <a:endParaRPr lang="fr-FR"/>
        </a:p>
      </dgm:t>
    </dgm:pt>
    <dgm:pt modelId="{8BD0F7C4-AE1A-43BC-9ADC-C647410A7D25}">
      <dgm:prSet phldrT="[Texte]" custT="1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Phase 3</a:t>
          </a:r>
        </a:p>
        <a:p>
          <a:r>
            <a:rPr lang="fr-FR" sz="1400" b="1" dirty="0">
              <a:latin typeface="Calibri" panose="020F0502020204030204" pitchFamily="34" charset="0"/>
              <a:cs typeface="Calibri" panose="020F0502020204030204" pitchFamily="34" charset="0"/>
            </a:rPr>
            <a:t>3 mois</a:t>
          </a:r>
        </a:p>
      </dgm:t>
    </dgm:pt>
    <dgm:pt modelId="{AB7A3A40-00CE-4DFD-B73D-B15BB53B03E3}" type="parTrans" cxnId="{8D548FB7-870A-4542-B27F-D5A68474409B}">
      <dgm:prSet/>
      <dgm:spPr/>
      <dgm:t>
        <a:bodyPr/>
        <a:lstStyle/>
        <a:p>
          <a:endParaRPr lang="fr-FR"/>
        </a:p>
      </dgm:t>
    </dgm:pt>
    <dgm:pt modelId="{E85D3DCA-6185-4AA7-AD56-08B540D5ADEA}" type="sibTrans" cxnId="{8D548FB7-870A-4542-B27F-D5A68474409B}">
      <dgm:prSet/>
      <dgm:spPr/>
      <dgm:t>
        <a:bodyPr/>
        <a:lstStyle/>
        <a:p>
          <a:endParaRPr lang="fr-FR"/>
        </a:p>
      </dgm:t>
    </dgm:pt>
    <dgm:pt modelId="{8FB482D9-48DD-4771-B679-A99DBB699FBA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Migration (1 semaine)</a:t>
          </a:r>
        </a:p>
      </dgm:t>
    </dgm:pt>
    <dgm:pt modelId="{2AB52FDB-75A3-41F7-A28F-E751F0C59F9D}" type="parTrans" cxnId="{42465CB9-699A-4C62-9495-DEDA1D5AFD6C}">
      <dgm:prSet/>
      <dgm:spPr/>
      <dgm:t>
        <a:bodyPr/>
        <a:lstStyle/>
        <a:p>
          <a:endParaRPr lang="fr-FR"/>
        </a:p>
      </dgm:t>
    </dgm:pt>
    <dgm:pt modelId="{CE29266F-292E-4566-9E1D-CE117885F955}" type="sibTrans" cxnId="{42465CB9-699A-4C62-9495-DEDA1D5AFD6C}">
      <dgm:prSet/>
      <dgm:spPr/>
      <dgm:t>
        <a:bodyPr/>
        <a:lstStyle/>
        <a:p>
          <a:endParaRPr lang="fr-FR"/>
        </a:p>
      </dgm:t>
    </dgm:pt>
    <dgm:pt modelId="{DEE799C7-9445-42BB-BEE2-A6D305D9B946}">
      <dgm:prSet phldrT="[Texte]"/>
      <dgm:spPr>
        <a:ln>
          <a:solidFill>
            <a:srgbClr val="3645DA"/>
          </a:solidFill>
        </a:ln>
      </dgm:spPr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Formation en continue (3 mois)</a:t>
          </a:r>
        </a:p>
      </dgm:t>
    </dgm:pt>
    <dgm:pt modelId="{67DF37BA-F03A-41E7-9824-E5C2520D1557}" type="parTrans" cxnId="{B02551C1-C732-4AC6-8B57-587F45E48E49}">
      <dgm:prSet/>
      <dgm:spPr/>
      <dgm:t>
        <a:bodyPr/>
        <a:lstStyle/>
        <a:p>
          <a:endParaRPr lang="fr-FR"/>
        </a:p>
      </dgm:t>
    </dgm:pt>
    <dgm:pt modelId="{63B2B65E-D672-4C91-8AAD-A8078624D327}" type="sibTrans" cxnId="{B02551C1-C732-4AC6-8B57-587F45E48E49}">
      <dgm:prSet/>
      <dgm:spPr/>
      <dgm:t>
        <a:bodyPr/>
        <a:lstStyle/>
        <a:p>
          <a:endParaRPr lang="fr-FR"/>
        </a:p>
      </dgm:t>
    </dgm:pt>
    <dgm:pt modelId="{B1D8B91D-8367-41FD-AC51-A283DADAAFDA}" type="pres">
      <dgm:prSet presAssocID="{8E799346-236A-480B-BFFC-E481D2D2A735}" presName="linearFlow" presStyleCnt="0">
        <dgm:presLayoutVars>
          <dgm:dir/>
          <dgm:animLvl val="lvl"/>
          <dgm:resizeHandles val="exact"/>
        </dgm:presLayoutVars>
      </dgm:prSet>
      <dgm:spPr/>
    </dgm:pt>
    <dgm:pt modelId="{E2FF2C0C-F49C-4518-8CC2-73689C0C4E93}" type="pres">
      <dgm:prSet presAssocID="{E94457B7-ADB8-4EDC-B352-86418AC92173}" presName="composite" presStyleCnt="0"/>
      <dgm:spPr/>
    </dgm:pt>
    <dgm:pt modelId="{1D89BD90-EF39-439E-BF2A-7A5E5F339B74}" type="pres">
      <dgm:prSet presAssocID="{E94457B7-ADB8-4EDC-B352-86418AC9217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B38B993-8025-4F5E-BBB1-751BC17F311B}" type="pres">
      <dgm:prSet presAssocID="{E94457B7-ADB8-4EDC-B352-86418AC92173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A639482F-806A-487C-8EE4-3298BA329F7D}" type="pres">
      <dgm:prSet presAssocID="{70F1E109-C7F8-4923-B54C-63126BE73ABC}" presName="sp" presStyleCnt="0"/>
      <dgm:spPr/>
    </dgm:pt>
    <dgm:pt modelId="{4ACD8448-23A6-4D00-A3A7-ED918A831CEF}" type="pres">
      <dgm:prSet presAssocID="{4343E28E-BDC7-472B-A9D5-7143B667DAE2}" presName="composite" presStyleCnt="0"/>
      <dgm:spPr/>
    </dgm:pt>
    <dgm:pt modelId="{1BF9C203-1D46-458A-9898-CD5AE04499D9}" type="pres">
      <dgm:prSet presAssocID="{4343E28E-BDC7-472B-A9D5-7143B667DAE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B81B869-29C0-42EC-8B75-C8266400A373}" type="pres">
      <dgm:prSet presAssocID="{4343E28E-BDC7-472B-A9D5-7143B667DAE2}" presName="descendantText" presStyleLbl="alignAcc1" presStyleIdx="1" presStyleCnt="3">
        <dgm:presLayoutVars>
          <dgm:bulletEnabled val="1"/>
        </dgm:presLayoutVars>
      </dgm:prSet>
      <dgm:spPr/>
    </dgm:pt>
    <dgm:pt modelId="{9725A684-A61F-41C0-BB0A-22546BF0024D}" type="pres">
      <dgm:prSet presAssocID="{6B3A2E1D-1871-4268-84EA-8D3B65D8B229}" presName="sp" presStyleCnt="0"/>
      <dgm:spPr/>
    </dgm:pt>
    <dgm:pt modelId="{BCDAD091-0802-450D-BCC9-3AFA24159A5A}" type="pres">
      <dgm:prSet presAssocID="{8BD0F7C4-AE1A-43BC-9ADC-C647410A7D25}" presName="composite" presStyleCnt="0"/>
      <dgm:spPr/>
    </dgm:pt>
    <dgm:pt modelId="{13563432-A6BC-43E4-AD48-45324076A237}" type="pres">
      <dgm:prSet presAssocID="{8BD0F7C4-AE1A-43BC-9ADC-C647410A7D2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687CF0-F419-4114-981E-67AE985002EB}" type="pres">
      <dgm:prSet presAssocID="{8BD0F7C4-AE1A-43BC-9ADC-C647410A7D2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5CC630B-05D4-4AF4-8C15-3BC5E626AF54}" srcId="{8E799346-236A-480B-BFFC-E481D2D2A735}" destId="{4343E28E-BDC7-472B-A9D5-7143B667DAE2}" srcOrd="1" destOrd="0" parTransId="{AA1C15CA-C785-4CDA-A093-DA92260E5A46}" sibTransId="{6B3A2E1D-1871-4268-84EA-8D3B65D8B229}"/>
    <dgm:cxn modelId="{90D23314-59CE-4128-8A9D-6DA555EBB0D5}" type="presOf" srcId="{E94457B7-ADB8-4EDC-B352-86418AC92173}" destId="{1D89BD90-EF39-439E-BF2A-7A5E5F339B74}" srcOrd="0" destOrd="0" presId="urn:microsoft.com/office/officeart/2005/8/layout/chevron2"/>
    <dgm:cxn modelId="{31DE0917-A4E8-495E-AD55-76E90F3BA4B3}" srcId="{4343E28E-BDC7-472B-A9D5-7143B667DAE2}" destId="{8BD4E30A-6642-4CBF-926C-5E0208F1037A}" srcOrd="1" destOrd="0" parTransId="{6C454362-20D3-4049-BF47-723F5C6ABC3F}" sibTransId="{1F8D2DC1-7BDF-4603-A5FF-14A9C442FD76}"/>
    <dgm:cxn modelId="{637A341E-BD5E-44FD-AE7B-B6059D00D679}" type="presOf" srcId="{8FB482D9-48DD-4771-B679-A99DBB699FBA}" destId="{DB687CF0-F419-4114-981E-67AE985002EB}" srcOrd="0" destOrd="0" presId="urn:microsoft.com/office/officeart/2005/8/layout/chevron2"/>
    <dgm:cxn modelId="{1EADD533-07BC-4701-8F3E-5DBAC8D525AD}" type="presOf" srcId="{4343E28E-BDC7-472B-A9D5-7143B667DAE2}" destId="{1BF9C203-1D46-458A-9898-CD5AE04499D9}" srcOrd="0" destOrd="0" presId="urn:microsoft.com/office/officeart/2005/8/layout/chevron2"/>
    <dgm:cxn modelId="{B3CC8762-2961-43FD-88AC-73FDA557541D}" type="presOf" srcId="{8E799346-236A-480B-BFFC-E481D2D2A735}" destId="{B1D8B91D-8367-41FD-AC51-A283DADAAFDA}" srcOrd="0" destOrd="0" presId="urn:microsoft.com/office/officeart/2005/8/layout/chevron2"/>
    <dgm:cxn modelId="{754F1747-A5FC-49DA-B319-0B90B7DE571A}" srcId="{E94457B7-ADB8-4EDC-B352-86418AC92173}" destId="{BBE866E9-BAAE-4300-8BBC-7283222B60F1}" srcOrd="0" destOrd="0" parTransId="{36182132-3A85-47A7-9BC0-B86CDA57FDA0}" sibTransId="{AA9002DB-01B2-49FD-A998-59C787F11405}"/>
    <dgm:cxn modelId="{6911AB49-3483-4996-8C14-967FE736DD80}" srcId="{8E799346-236A-480B-BFFC-E481D2D2A735}" destId="{E94457B7-ADB8-4EDC-B352-86418AC92173}" srcOrd="0" destOrd="0" parTransId="{18DFB476-7422-4F6B-A2DC-6141DBD4FE02}" sibTransId="{70F1E109-C7F8-4923-B54C-63126BE73ABC}"/>
    <dgm:cxn modelId="{4656F673-510E-4B2D-9FC0-4D41CE1F4FA9}" type="presOf" srcId="{8BD0F7C4-AE1A-43BC-9ADC-C647410A7D25}" destId="{13563432-A6BC-43E4-AD48-45324076A237}" srcOrd="0" destOrd="0" presId="urn:microsoft.com/office/officeart/2005/8/layout/chevron2"/>
    <dgm:cxn modelId="{2F841476-D7BC-4F49-B5E5-30C366043BB8}" srcId="{E94457B7-ADB8-4EDC-B352-86418AC92173}" destId="{9796F9FA-63CE-413F-9F9F-3B95C070A653}" srcOrd="1" destOrd="0" parTransId="{21460DE7-90D1-483B-8185-B3910F1D1015}" sibTransId="{DE61B90F-D577-42D6-BBBA-DC54F8DF41AD}"/>
    <dgm:cxn modelId="{25346A59-9A91-4569-AF4E-7C6ABF490FB3}" type="presOf" srcId="{EDDA40D7-E0C9-4E89-AB88-A8D93C53D72D}" destId="{BB81B869-29C0-42EC-8B75-C8266400A373}" srcOrd="0" destOrd="0" presId="urn:microsoft.com/office/officeart/2005/8/layout/chevron2"/>
    <dgm:cxn modelId="{BEA7EA83-1C69-40AF-9455-D46DE1926496}" type="presOf" srcId="{BBE866E9-BAAE-4300-8BBC-7283222B60F1}" destId="{6B38B993-8025-4F5E-BBB1-751BC17F311B}" srcOrd="0" destOrd="0" presId="urn:microsoft.com/office/officeart/2005/8/layout/chevron2"/>
    <dgm:cxn modelId="{8D548FB7-870A-4542-B27F-D5A68474409B}" srcId="{8E799346-236A-480B-BFFC-E481D2D2A735}" destId="{8BD0F7C4-AE1A-43BC-9ADC-C647410A7D25}" srcOrd="2" destOrd="0" parTransId="{AB7A3A40-00CE-4DFD-B73D-B15BB53B03E3}" sibTransId="{E85D3DCA-6185-4AA7-AD56-08B540D5ADEA}"/>
    <dgm:cxn modelId="{42465CB9-699A-4C62-9495-DEDA1D5AFD6C}" srcId="{8BD0F7C4-AE1A-43BC-9ADC-C647410A7D25}" destId="{8FB482D9-48DD-4771-B679-A99DBB699FBA}" srcOrd="0" destOrd="0" parTransId="{2AB52FDB-75A3-41F7-A28F-E751F0C59F9D}" sibTransId="{CE29266F-292E-4566-9E1D-CE117885F955}"/>
    <dgm:cxn modelId="{B02551C1-C732-4AC6-8B57-587F45E48E49}" srcId="{8BD0F7C4-AE1A-43BC-9ADC-C647410A7D25}" destId="{DEE799C7-9445-42BB-BEE2-A6D305D9B946}" srcOrd="1" destOrd="0" parTransId="{67DF37BA-F03A-41E7-9824-E5C2520D1557}" sibTransId="{63B2B65E-D672-4C91-8AAD-A8078624D327}"/>
    <dgm:cxn modelId="{257C09C6-4F9F-40AC-8D95-D8C767D9AC0F}" type="presOf" srcId="{9796F9FA-63CE-413F-9F9F-3B95C070A653}" destId="{6B38B993-8025-4F5E-BBB1-751BC17F311B}" srcOrd="0" destOrd="1" presId="urn:microsoft.com/office/officeart/2005/8/layout/chevron2"/>
    <dgm:cxn modelId="{1C65E0C6-164E-4C10-967C-45BD3FD84A40}" type="presOf" srcId="{DEE799C7-9445-42BB-BEE2-A6D305D9B946}" destId="{DB687CF0-F419-4114-981E-67AE985002EB}" srcOrd="0" destOrd="1" presId="urn:microsoft.com/office/officeart/2005/8/layout/chevron2"/>
    <dgm:cxn modelId="{F0C543DE-E632-4DF3-8B82-52ACF58A16E8}" srcId="{4343E28E-BDC7-472B-A9D5-7143B667DAE2}" destId="{EDDA40D7-E0C9-4E89-AB88-A8D93C53D72D}" srcOrd="0" destOrd="0" parTransId="{6BE8AF19-19F1-4928-863A-B375179DD5AA}" sibTransId="{0713CEC2-BE0B-4A3E-BCF9-563D435CE563}"/>
    <dgm:cxn modelId="{A35EFDEB-77D6-462E-A4F9-E8400257BEFD}" type="presOf" srcId="{8BD4E30A-6642-4CBF-926C-5E0208F1037A}" destId="{BB81B869-29C0-42EC-8B75-C8266400A373}" srcOrd="0" destOrd="1" presId="urn:microsoft.com/office/officeart/2005/8/layout/chevron2"/>
    <dgm:cxn modelId="{782A00F0-458B-454D-A58F-81A6E8DC1D9B}" type="presParOf" srcId="{B1D8B91D-8367-41FD-AC51-A283DADAAFDA}" destId="{E2FF2C0C-F49C-4518-8CC2-73689C0C4E93}" srcOrd="0" destOrd="0" presId="urn:microsoft.com/office/officeart/2005/8/layout/chevron2"/>
    <dgm:cxn modelId="{3D07FCCA-B8A1-449D-A5AA-F6D8083630E7}" type="presParOf" srcId="{E2FF2C0C-F49C-4518-8CC2-73689C0C4E93}" destId="{1D89BD90-EF39-439E-BF2A-7A5E5F339B74}" srcOrd="0" destOrd="0" presId="urn:microsoft.com/office/officeart/2005/8/layout/chevron2"/>
    <dgm:cxn modelId="{D146A9A6-0A51-4905-8203-33AECB41E863}" type="presParOf" srcId="{E2FF2C0C-F49C-4518-8CC2-73689C0C4E93}" destId="{6B38B993-8025-4F5E-BBB1-751BC17F311B}" srcOrd="1" destOrd="0" presId="urn:microsoft.com/office/officeart/2005/8/layout/chevron2"/>
    <dgm:cxn modelId="{09712F1B-D0BF-4A41-8319-25177F0936BA}" type="presParOf" srcId="{B1D8B91D-8367-41FD-AC51-A283DADAAFDA}" destId="{A639482F-806A-487C-8EE4-3298BA329F7D}" srcOrd="1" destOrd="0" presId="urn:microsoft.com/office/officeart/2005/8/layout/chevron2"/>
    <dgm:cxn modelId="{1F63AE76-A2C5-49B0-926E-0632C3394BFF}" type="presParOf" srcId="{B1D8B91D-8367-41FD-AC51-A283DADAAFDA}" destId="{4ACD8448-23A6-4D00-A3A7-ED918A831CEF}" srcOrd="2" destOrd="0" presId="urn:microsoft.com/office/officeart/2005/8/layout/chevron2"/>
    <dgm:cxn modelId="{AC6EDCC1-CF8B-42D7-A705-4E41E5E9699A}" type="presParOf" srcId="{4ACD8448-23A6-4D00-A3A7-ED918A831CEF}" destId="{1BF9C203-1D46-458A-9898-CD5AE04499D9}" srcOrd="0" destOrd="0" presId="urn:microsoft.com/office/officeart/2005/8/layout/chevron2"/>
    <dgm:cxn modelId="{02851E25-79D6-4D81-A16D-11A14CB73BF5}" type="presParOf" srcId="{4ACD8448-23A6-4D00-A3A7-ED918A831CEF}" destId="{BB81B869-29C0-42EC-8B75-C8266400A373}" srcOrd="1" destOrd="0" presId="urn:microsoft.com/office/officeart/2005/8/layout/chevron2"/>
    <dgm:cxn modelId="{320A924A-9A0B-4003-8D0E-409818978C3D}" type="presParOf" srcId="{B1D8B91D-8367-41FD-AC51-A283DADAAFDA}" destId="{9725A684-A61F-41C0-BB0A-22546BF0024D}" srcOrd="3" destOrd="0" presId="urn:microsoft.com/office/officeart/2005/8/layout/chevron2"/>
    <dgm:cxn modelId="{B930D977-6B05-4516-909E-F3A0622F57D2}" type="presParOf" srcId="{B1D8B91D-8367-41FD-AC51-A283DADAAFDA}" destId="{BCDAD091-0802-450D-BCC9-3AFA24159A5A}" srcOrd="4" destOrd="0" presId="urn:microsoft.com/office/officeart/2005/8/layout/chevron2"/>
    <dgm:cxn modelId="{59AA7366-AA46-4C0D-86A5-298D81A82AD4}" type="presParOf" srcId="{BCDAD091-0802-450D-BCC9-3AFA24159A5A}" destId="{13563432-A6BC-43E4-AD48-45324076A237}" srcOrd="0" destOrd="0" presId="urn:microsoft.com/office/officeart/2005/8/layout/chevron2"/>
    <dgm:cxn modelId="{E37D38ED-D740-4848-B327-066FB18DBD73}" type="presParOf" srcId="{BCDAD091-0802-450D-BCC9-3AFA24159A5A}" destId="{DB687CF0-F419-4114-981E-67AE985002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05A3F-D29E-4D21-8ED4-2DDD17C078E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4EDA63-FF14-4591-A6A4-C9D531DB8D33}">
      <dgm:prSet phldrT="[Texte]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ctr"/>
          <a:r>
            <a:rPr lang="fr-FR" sz="3300" b="1" dirty="0">
              <a:latin typeface="Calibri" panose="020F0502020204030204" pitchFamily="34" charset="0"/>
              <a:cs typeface="Calibri" panose="020F0502020204030204" pitchFamily="34" charset="0"/>
            </a:rPr>
            <a:t>Coût</a:t>
          </a:r>
        </a:p>
      </dgm:t>
    </dgm:pt>
    <dgm:pt modelId="{BBE0C032-A4F3-443E-A949-645E339FC000}" type="parTrans" cxnId="{A4BC5238-2C08-4FF5-BE66-8C34C5A01A67}">
      <dgm:prSet/>
      <dgm:spPr/>
      <dgm:t>
        <a:bodyPr/>
        <a:lstStyle/>
        <a:p>
          <a:endParaRPr lang="fr-FR"/>
        </a:p>
      </dgm:t>
    </dgm:pt>
    <dgm:pt modelId="{17BDACA9-5872-4851-A0D0-52F5319B63EE}" type="sibTrans" cxnId="{A4BC5238-2C08-4FF5-BE66-8C34C5A01A67}">
      <dgm:prSet/>
      <dgm:spPr/>
      <dgm:t>
        <a:bodyPr/>
        <a:lstStyle/>
        <a:p>
          <a:endParaRPr lang="fr-FR"/>
        </a:p>
      </dgm:t>
    </dgm:pt>
    <dgm:pt modelId="{FF85A766-FDFB-4A9D-BAC4-88DAE15A39D7}">
      <dgm:prSet phldrT="[Texte]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l"/>
          <a:endParaRPr lang="fr-F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CFA337-B77A-4E9C-9316-FC46D1FAD0C2}" type="parTrans" cxnId="{A60566AC-B682-46C9-9AAF-EB0C76E296EA}">
      <dgm:prSet/>
      <dgm:spPr/>
      <dgm:t>
        <a:bodyPr/>
        <a:lstStyle/>
        <a:p>
          <a:endParaRPr lang="fr-FR"/>
        </a:p>
      </dgm:t>
    </dgm:pt>
    <dgm:pt modelId="{205E6E63-2F12-4D0C-B1EC-090A05E969B2}" type="sibTrans" cxnId="{A60566AC-B682-46C9-9AAF-EB0C76E296EA}">
      <dgm:prSet/>
      <dgm:spPr/>
      <dgm:t>
        <a:bodyPr/>
        <a:lstStyle/>
        <a:p>
          <a:endParaRPr lang="fr-FR"/>
        </a:p>
      </dgm:t>
    </dgm:pt>
    <dgm:pt modelId="{0DBD73FE-EC8D-489B-9547-8D105DEDEF72}">
      <dgm:prSet phldrT="[Texte]"/>
      <dgm:spPr>
        <a:solidFill>
          <a:srgbClr val="3645DA"/>
        </a:solidFill>
        <a:ln>
          <a:solidFill>
            <a:srgbClr val="FF5656"/>
          </a:solidFill>
        </a:ln>
      </dgm:spPr>
      <dgm:t>
        <a:bodyPr/>
        <a:lstStyle/>
        <a:p>
          <a:pPr algn="ctr"/>
          <a:r>
            <a:rPr lang="fr-FR" b="1" dirty="0">
              <a:latin typeface="Calibri" panose="020F0502020204030204" pitchFamily="34" charset="0"/>
              <a:cs typeface="Calibri" panose="020F0502020204030204" pitchFamily="34" charset="0"/>
            </a:rPr>
            <a:t>Temps</a:t>
          </a:r>
        </a:p>
      </dgm:t>
    </dgm:pt>
    <dgm:pt modelId="{D1E98E9E-BE59-4CE1-BE2A-D51034B82C1E}" type="parTrans" cxnId="{61527F20-6611-4EF9-B833-1049BAF43448}">
      <dgm:prSet/>
      <dgm:spPr/>
      <dgm:t>
        <a:bodyPr/>
        <a:lstStyle/>
        <a:p>
          <a:endParaRPr lang="fr-FR"/>
        </a:p>
      </dgm:t>
    </dgm:pt>
    <dgm:pt modelId="{49420C2F-98BA-42FE-920B-2326B064B018}" type="sibTrans" cxnId="{61527F20-6611-4EF9-B833-1049BAF43448}">
      <dgm:prSet/>
      <dgm:spPr/>
      <dgm:t>
        <a:bodyPr/>
        <a:lstStyle/>
        <a:p>
          <a:endParaRPr lang="fr-FR"/>
        </a:p>
      </dgm:t>
    </dgm:pt>
    <dgm:pt modelId="{61B8F572-24D3-483D-BE30-8C67397A4569}">
      <dgm:prSet phldrT="[Texte]"/>
      <dgm:spPr>
        <a:solidFill>
          <a:srgbClr val="3645DA"/>
        </a:solidFill>
        <a:ln>
          <a:solidFill>
            <a:srgbClr val="FF5656"/>
          </a:solidFill>
        </a:ln>
      </dgm:spPr>
      <dgm:t>
        <a:bodyPr/>
        <a:lstStyle/>
        <a:p>
          <a:pPr algn="l"/>
          <a:r>
            <a:rPr lang="fr-FR" dirty="0"/>
            <a:t>8 mois au total</a:t>
          </a:r>
        </a:p>
      </dgm:t>
    </dgm:pt>
    <dgm:pt modelId="{40905DBB-B02F-4FC6-A18D-B9587ABEA20D}" type="parTrans" cxnId="{7664DF68-3E75-45B0-9277-558A55526798}">
      <dgm:prSet/>
      <dgm:spPr/>
      <dgm:t>
        <a:bodyPr/>
        <a:lstStyle/>
        <a:p>
          <a:endParaRPr lang="fr-FR"/>
        </a:p>
      </dgm:t>
    </dgm:pt>
    <dgm:pt modelId="{2D2BC3C9-789F-4962-944B-A6CCD24CEDAA}" type="sibTrans" cxnId="{7664DF68-3E75-45B0-9277-558A55526798}">
      <dgm:prSet/>
      <dgm:spPr/>
      <dgm:t>
        <a:bodyPr/>
        <a:lstStyle/>
        <a:p>
          <a:endParaRPr lang="fr-FR"/>
        </a:p>
      </dgm:t>
    </dgm:pt>
    <dgm:pt modelId="{45BC8449-B09C-4AF2-9653-18833453B9A0}">
      <dgm:prSet phldrT="[Texte]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ctr"/>
          <a:r>
            <a:rPr lang="fr-FR" b="1" dirty="0">
              <a:latin typeface="Calibri" panose="020F0502020204030204" pitchFamily="34" charset="0"/>
              <a:cs typeface="Calibri" panose="020F0502020204030204" pitchFamily="34" charset="0"/>
            </a:rPr>
            <a:t>Enjeux</a:t>
          </a:r>
        </a:p>
      </dgm:t>
    </dgm:pt>
    <dgm:pt modelId="{F6707380-D556-4AAF-BCD1-E818F3A79348}" type="parTrans" cxnId="{B4164A83-8B37-40CD-84E6-36F039BFF578}">
      <dgm:prSet/>
      <dgm:spPr/>
      <dgm:t>
        <a:bodyPr/>
        <a:lstStyle/>
        <a:p>
          <a:endParaRPr lang="fr-FR"/>
        </a:p>
      </dgm:t>
    </dgm:pt>
    <dgm:pt modelId="{ECC220DF-84A7-4DDD-B979-D536E3A52AE6}" type="sibTrans" cxnId="{B4164A83-8B37-40CD-84E6-36F039BFF578}">
      <dgm:prSet/>
      <dgm:spPr/>
      <dgm:t>
        <a:bodyPr/>
        <a:lstStyle/>
        <a:p>
          <a:endParaRPr lang="fr-FR"/>
        </a:p>
      </dgm:t>
    </dgm:pt>
    <dgm:pt modelId="{9B886CAE-99F2-4803-A477-A6442C38A4AA}">
      <dgm:prSet phldrT="[Texte]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l"/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Analyse, anticipation et gestion des aléas</a:t>
          </a:r>
          <a:endParaRPr lang="fr-FR" dirty="0"/>
        </a:p>
      </dgm:t>
    </dgm:pt>
    <dgm:pt modelId="{5A168C87-A42A-4C0C-8F26-A6936C69DEB9}" type="parTrans" cxnId="{EA8DE3C7-1C17-4FF4-B9F6-5D6DA5951E6C}">
      <dgm:prSet/>
      <dgm:spPr/>
      <dgm:t>
        <a:bodyPr/>
        <a:lstStyle/>
        <a:p>
          <a:endParaRPr lang="fr-FR"/>
        </a:p>
      </dgm:t>
    </dgm:pt>
    <dgm:pt modelId="{280C57C2-0D27-4F23-A736-E66E5B6BE1A3}" type="sibTrans" cxnId="{EA8DE3C7-1C17-4FF4-B9F6-5D6DA5951E6C}">
      <dgm:prSet/>
      <dgm:spPr/>
      <dgm:t>
        <a:bodyPr/>
        <a:lstStyle/>
        <a:p>
          <a:endParaRPr lang="fr-FR"/>
        </a:p>
      </dgm:t>
    </dgm:pt>
    <dgm:pt modelId="{2158FBF9-298E-4E5A-92BD-D5021A0ECF7C}">
      <dgm:prSet phldrT="[Texte]" custT="1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l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Environ 128 255 € HT</a:t>
          </a:r>
        </a:p>
      </dgm:t>
    </dgm:pt>
    <dgm:pt modelId="{0417AB94-10D1-49FC-86E0-8DC66D56FEC0}" type="parTrans" cxnId="{D6AFDB0F-0A72-41CD-BB5B-42B21DA8E8F4}">
      <dgm:prSet/>
      <dgm:spPr/>
    </dgm:pt>
    <dgm:pt modelId="{18CA9D3E-F128-42ED-A898-D148E7BE3B1A}" type="sibTrans" cxnId="{D6AFDB0F-0A72-41CD-BB5B-42B21DA8E8F4}">
      <dgm:prSet/>
      <dgm:spPr/>
    </dgm:pt>
    <dgm:pt modelId="{BE813A48-B308-45D2-A787-EDA4A1F9AF79}">
      <dgm:prSet phldrT="[Texte]"/>
      <dgm:spPr>
        <a:solidFill>
          <a:srgbClr val="FF5656"/>
        </a:solidFill>
        <a:ln>
          <a:solidFill>
            <a:srgbClr val="3645DA"/>
          </a:solidFill>
        </a:ln>
      </dgm:spPr>
      <dgm:t>
        <a:bodyPr/>
        <a:lstStyle/>
        <a:p>
          <a:pPr algn="l"/>
          <a:r>
            <a:rPr lang="fr-FR" dirty="0"/>
            <a:t>Faire adhérer les collaborateurs</a:t>
          </a:r>
        </a:p>
      </dgm:t>
    </dgm:pt>
    <dgm:pt modelId="{A4A6ECEF-89D7-4CC3-B1C5-0942D5271A2E}" type="parTrans" cxnId="{18361D15-7B3F-46C1-97C6-58BB3EC76B50}">
      <dgm:prSet/>
      <dgm:spPr/>
    </dgm:pt>
    <dgm:pt modelId="{A13519FE-ECE4-4784-87F8-E43EF2BF482A}" type="sibTrans" cxnId="{18361D15-7B3F-46C1-97C6-58BB3EC76B50}">
      <dgm:prSet/>
      <dgm:spPr/>
    </dgm:pt>
    <dgm:pt modelId="{D2426C3E-D43A-43B3-BDCC-405381F02AA2}" type="pres">
      <dgm:prSet presAssocID="{1D805A3F-D29E-4D21-8ED4-2DDD17C078E9}" presName="Name0" presStyleCnt="0">
        <dgm:presLayoutVars>
          <dgm:dir/>
          <dgm:resizeHandles val="exact"/>
        </dgm:presLayoutVars>
      </dgm:prSet>
      <dgm:spPr/>
    </dgm:pt>
    <dgm:pt modelId="{43CD0BB8-09A3-4CC4-ABAC-184CE303E527}" type="pres">
      <dgm:prSet presAssocID="{F24EDA63-FF14-4591-A6A4-C9D531DB8D33}" presName="node" presStyleLbl="node1" presStyleIdx="0" presStyleCnt="3">
        <dgm:presLayoutVars>
          <dgm:bulletEnabled val="1"/>
        </dgm:presLayoutVars>
      </dgm:prSet>
      <dgm:spPr/>
    </dgm:pt>
    <dgm:pt modelId="{E169CA39-A270-4F09-9091-B897B1F3D4CA}" type="pres">
      <dgm:prSet presAssocID="{17BDACA9-5872-4851-A0D0-52F5319B63EE}" presName="sibTrans" presStyleCnt="0"/>
      <dgm:spPr/>
    </dgm:pt>
    <dgm:pt modelId="{62466346-C869-4E7B-9AE1-6D9B2CFC6775}" type="pres">
      <dgm:prSet presAssocID="{0DBD73FE-EC8D-489B-9547-8D105DEDEF72}" presName="node" presStyleLbl="node1" presStyleIdx="1" presStyleCnt="3">
        <dgm:presLayoutVars>
          <dgm:bulletEnabled val="1"/>
        </dgm:presLayoutVars>
      </dgm:prSet>
      <dgm:spPr/>
    </dgm:pt>
    <dgm:pt modelId="{0F5DC032-FA1A-4FE3-B75A-9BF5FA501743}" type="pres">
      <dgm:prSet presAssocID="{49420C2F-98BA-42FE-920B-2326B064B018}" presName="sibTrans" presStyleCnt="0"/>
      <dgm:spPr/>
    </dgm:pt>
    <dgm:pt modelId="{7C61016A-4EE6-4C03-8ABE-1C60C37036DF}" type="pres">
      <dgm:prSet presAssocID="{45BC8449-B09C-4AF2-9653-18833453B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5A56C007-1753-4F71-AE50-31C96262DA19}" type="presOf" srcId="{2158FBF9-298E-4E5A-92BD-D5021A0ECF7C}" destId="{43CD0BB8-09A3-4CC4-ABAC-184CE303E527}" srcOrd="0" destOrd="1" presId="urn:microsoft.com/office/officeart/2005/8/layout/hList6"/>
    <dgm:cxn modelId="{04659E09-351F-4DFB-82AD-867B51522C6F}" type="presOf" srcId="{BE813A48-B308-45D2-A787-EDA4A1F9AF79}" destId="{7C61016A-4EE6-4C03-8ABE-1C60C37036DF}" srcOrd="0" destOrd="2" presId="urn:microsoft.com/office/officeart/2005/8/layout/hList6"/>
    <dgm:cxn modelId="{D6AFDB0F-0A72-41CD-BB5B-42B21DA8E8F4}" srcId="{F24EDA63-FF14-4591-A6A4-C9D531DB8D33}" destId="{2158FBF9-298E-4E5A-92BD-D5021A0ECF7C}" srcOrd="0" destOrd="0" parTransId="{0417AB94-10D1-49FC-86E0-8DC66D56FEC0}" sibTransId="{18CA9D3E-F128-42ED-A898-D148E7BE3B1A}"/>
    <dgm:cxn modelId="{18361D15-7B3F-46C1-97C6-58BB3EC76B50}" srcId="{45BC8449-B09C-4AF2-9653-18833453B9A0}" destId="{BE813A48-B308-45D2-A787-EDA4A1F9AF79}" srcOrd="1" destOrd="0" parTransId="{A4A6ECEF-89D7-4CC3-B1C5-0942D5271A2E}" sibTransId="{A13519FE-ECE4-4784-87F8-E43EF2BF482A}"/>
    <dgm:cxn modelId="{61527F20-6611-4EF9-B833-1049BAF43448}" srcId="{1D805A3F-D29E-4D21-8ED4-2DDD17C078E9}" destId="{0DBD73FE-EC8D-489B-9547-8D105DEDEF72}" srcOrd="1" destOrd="0" parTransId="{D1E98E9E-BE59-4CE1-BE2A-D51034B82C1E}" sibTransId="{49420C2F-98BA-42FE-920B-2326B064B018}"/>
    <dgm:cxn modelId="{29849324-D311-4B20-BC09-D99DC9D7CD04}" type="presOf" srcId="{45BC8449-B09C-4AF2-9653-18833453B9A0}" destId="{7C61016A-4EE6-4C03-8ABE-1C60C37036DF}" srcOrd="0" destOrd="0" presId="urn:microsoft.com/office/officeart/2005/8/layout/hList6"/>
    <dgm:cxn modelId="{A1DB4131-7AE0-42A2-8DCC-45924D1E6FAE}" type="presOf" srcId="{FF85A766-FDFB-4A9D-BAC4-88DAE15A39D7}" destId="{43CD0BB8-09A3-4CC4-ABAC-184CE303E527}" srcOrd="0" destOrd="2" presId="urn:microsoft.com/office/officeart/2005/8/layout/hList6"/>
    <dgm:cxn modelId="{A4BC5238-2C08-4FF5-BE66-8C34C5A01A67}" srcId="{1D805A3F-D29E-4D21-8ED4-2DDD17C078E9}" destId="{F24EDA63-FF14-4591-A6A4-C9D531DB8D33}" srcOrd="0" destOrd="0" parTransId="{BBE0C032-A4F3-443E-A949-645E339FC000}" sibTransId="{17BDACA9-5872-4851-A0D0-52F5319B63EE}"/>
    <dgm:cxn modelId="{A2BA8F45-548C-45CE-993D-B172CF046F61}" type="presOf" srcId="{9B886CAE-99F2-4803-A477-A6442C38A4AA}" destId="{7C61016A-4EE6-4C03-8ABE-1C60C37036DF}" srcOrd="0" destOrd="1" presId="urn:microsoft.com/office/officeart/2005/8/layout/hList6"/>
    <dgm:cxn modelId="{7664DF68-3E75-45B0-9277-558A55526798}" srcId="{0DBD73FE-EC8D-489B-9547-8D105DEDEF72}" destId="{61B8F572-24D3-483D-BE30-8C67397A4569}" srcOrd="0" destOrd="0" parTransId="{40905DBB-B02F-4FC6-A18D-B9587ABEA20D}" sibTransId="{2D2BC3C9-789F-4962-944B-A6CCD24CEDAA}"/>
    <dgm:cxn modelId="{54EE2D79-336E-4627-A208-BCB9F2C758AB}" type="presOf" srcId="{61B8F572-24D3-483D-BE30-8C67397A4569}" destId="{62466346-C869-4E7B-9AE1-6D9B2CFC6775}" srcOrd="0" destOrd="1" presId="urn:microsoft.com/office/officeart/2005/8/layout/hList6"/>
    <dgm:cxn modelId="{B4164A83-8B37-40CD-84E6-36F039BFF578}" srcId="{1D805A3F-D29E-4D21-8ED4-2DDD17C078E9}" destId="{45BC8449-B09C-4AF2-9653-18833453B9A0}" srcOrd="2" destOrd="0" parTransId="{F6707380-D556-4AAF-BCD1-E818F3A79348}" sibTransId="{ECC220DF-84A7-4DDD-B979-D536E3A52AE6}"/>
    <dgm:cxn modelId="{517B02A1-F5F4-488B-98D9-A6B24CD95C79}" type="presOf" srcId="{1D805A3F-D29E-4D21-8ED4-2DDD17C078E9}" destId="{D2426C3E-D43A-43B3-BDCC-405381F02AA2}" srcOrd="0" destOrd="0" presId="urn:microsoft.com/office/officeart/2005/8/layout/hList6"/>
    <dgm:cxn modelId="{A60566AC-B682-46C9-9AAF-EB0C76E296EA}" srcId="{F24EDA63-FF14-4591-A6A4-C9D531DB8D33}" destId="{FF85A766-FDFB-4A9D-BAC4-88DAE15A39D7}" srcOrd="1" destOrd="0" parTransId="{75CFA337-B77A-4E9C-9316-FC46D1FAD0C2}" sibTransId="{205E6E63-2F12-4D0C-B1EC-090A05E969B2}"/>
    <dgm:cxn modelId="{C254E7B3-AAC3-4CB2-9D38-9FFFBF1D3644}" type="presOf" srcId="{0DBD73FE-EC8D-489B-9547-8D105DEDEF72}" destId="{62466346-C869-4E7B-9AE1-6D9B2CFC6775}" srcOrd="0" destOrd="0" presId="urn:microsoft.com/office/officeart/2005/8/layout/hList6"/>
    <dgm:cxn modelId="{0714D4C6-595D-4780-A7F6-818F6C45CF33}" type="presOf" srcId="{F24EDA63-FF14-4591-A6A4-C9D531DB8D33}" destId="{43CD0BB8-09A3-4CC4-ABAC-184CE303E527}" srcOrd="0" destOrd="0" presId="urn:microsoft.com/office/officeart/2005/8/layout/hList6"/>
    <dgm:cxn modelId="{EA8DE3C7-1C17-4FF4-B9F6-5D6DA5951E6C}" srcId="{45BC8449-B09C-4AF2-9653-18833453B9A0}" destId="{9B886CAE-99F2-4803-A477-A6442C38A4AA}" srcOrd="0" destOrd="0" parTransId="{5A168C87-A42A-4C0C-8F26-A6936C69DEB9}" sibTransId="{280C57C2-0D27-4F23-A736-E66E5B6BE1A3}"/>
    <dgm:cxn modelId="{835B19D0-D1F3-47E6-A162-323E3602EA0D}" type="presParOf" srcId="{D2426C3E-D43A-43B3-BDCC-405381F02AA2}" destId="{43CD0BB8-09A3-4CC4-ABAC-184CE303E527}" srcOrd="0" destOrd="0" presId="urn:microsoft.com/office/officeart/2005/8/layout/hList6"/>
    <dgm:cxn modelId="{C5BA5952-0E54-4D01-8211-87E7C78885B4}" type="presParOf" srcId="{D2426C3E-D43A-43B3-BDCC-405381F02AA2}" destId="{E169CA39-A270-4F09-9091-B897B1F3D4CA}" srcOrd="1" destOrd="0" presId="urn:microsoft.com/office/officeart/2005/8/layout/hList6"/>
    <dgm:cxn modelId="{B6C59C2A-6792-4396-B5ED-35C26615114D}" type="presParOf" srcId="{D2426C3E-D43A-43B3-BDCC-405381F02AA2}" destId="{62466346-C869-4E7B-9AE1-6D9B2CFC6775}" srcOrd="2" destOrd="0" presId="urn:microsoft.com/office/officeart/2005/8/layout/hList6"/>
    <dgm:cxn modelId="{544CFA7E-75CE-4DA0-9ACD-E00CC1684CE3}" type="presParOf" srcId="{D2426C3E-D43A-43B3-BDCC-405381F02AA2}" destId="{0F5DC032-FA1A-4FE3-B75A-9BF5FA501743}" srcOrd="3" destOrd="0" presId="urn:microsoft.com/office/officeart/2005/8/layout/hList6"/>
    <dgm:cxn modelId="{341BCB27-C750-4818-B959-AF2F6C0361BF}" type="presParOf" srcId="{D2426C3E-D43A-43B3-BDCC-405381F02AA2}" destId="{7C61016A-4EE6-4C03-8ABE-1C60C37036D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9FDD7-290B-4B8F-9408-B16772CAF9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9E593A8-9A36-42F2-869C-84041558F854}">
      <dgm:prSet phldrT="[Texte]"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Serveur</a:t>
          </a:r>
        </a:p>
      </dgm:t>
    </dgm:pt>
    <dgm:pt modelId="{9ED48C8A-DD29-4E20-B2CB-1C9679FED6F2}" type="parTrans" cxnId="{CAEEC188-24D1-4DEF-BEB9-4E4DB54126BC}">
      <dgm:prSet/>
      <dgm:spPr/>
      <dgm:t>
        <a:bodyPr/>
        <a:lstStyle/>
        <a:p>
          <a:endParaRPr lang="fr-FR"/>
        </a:p>
      </dgm:t>
    </dgm:pt>
    <dgm:pt modelId="{66F179EC-F345-4E33-8865-733C3BEF5C94}" type="sibTrans" cxnId="{CAEEC188-24D1-4DEF-BEB9-4E4DB54126BC}">
      <dgm:prSet/>
      <dgm:spPr/>
      <dgm:t>
        <a:bodyPr/>
        <a:lstStyle/>
        <a:p>
          <a:endParaRPr lang="fr-FR"/>
        </a:p>
      </dgm:t>
    </dgm:pt>
    <dgm:pt modelId="{6FE51E13-181A-4D6B-B6F7-2C731F658C38}">
      <dgm:prSet phldrT="[Texte]"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Système de sauvegarde</a:t>
          </a:r>
        </a:p>
      </dgm:t>
    </dgm:pt>
    <dgm:pt modelId="{2F4423AE-74FF-4820-81A0-21827A667495}" type="parTrans" cxnId="{BD2632CD-936B-4C3F-888E-41D242423F73}">
      <dgm:prSet/>
      <dgm:spPr/>
      <dgm:t>
        <a:bodyPr/>
        <a:lstStyle/>
        <a:p>
          <a:endParaRPr lang="fr-FR"/>
        </a:p>
      </dgm:t>
    </dgm:pt>
    <dgm:pt modelId="{B070F504-55D3-4246-9CF0-B914A31F4071}" type="sibTrans" cxnId="{BD2632CD-936B-4C3F-888E-41D242423F73}">
      <dgm:prSet/>
      <dgm:spPr/>
      <dgm:t>
        <a:bodyPr/>
        <a:lstStyle/>
        <a:p>
          <a:endParaRPr lang="fr-FR"/>
        </a:p>
      </dgm:t>
    </dgm:pt>
    <dgm:pt modelId="{0D50A554-30E1-41DD-96E9-D7B35DD40E73}">
      <dgm:prSet phldrT="[Texte]"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Outil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de gestion de parc</a:t>
          </a:r>
        </a:p>
      </dgm:t>
    </dgm:pt>
    <dgm:pt modelId="{6E7F31B1-2FE7-49AC-8E27-565300298875}" type="parTrans" cxnId="{2011F03E-F892-431F-A004-9C50C1D1B37A}">
      <dgm:prSet/>
      <dgm:spPr/>
      <dgm:t>
        <a:bodyPr/>
        <a:lstStyle/>
        <a:p>
          <a:endParaRPr lang="fr-FR"/>
        </a:p>
      </dgm:t>
    </dgm:pt>
    <dgm:pt modelId="{80C1FCC3-7ABD-4847-9F63-0222AD7D14FA}" type="sibTrans" cxnId="{2011F03E-F892-431F-A004-9C50C1D1B37A}">
      <dgm:prSet/>
      <dgm:spPr/>
      <dgm:t>
        <a:bodyPr/>
        <a:lstStyle/>
        <a:p>
          <a:endParaRPr lang="fr-FR"/>
        </a:p>
      </dgm:t>
    </dgm:pt>
    <dgm:pt modelId="{4EC17717-9E5D-4B6D-B8DE-C2CDB265AF15}">
      <dgm:prSet phldrT="[Texte]"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Antivirus</a:t>
          </a:r>
        </a:p>
      </dgm:t>
    </dgm:pt>
    <dgm:pt modelId="{8B26742E-F3A4-4A04-967E-17407E174A80}" type="parTrans" cxnId="{08DD1C0B-30DA-463A-AE79-560649C5B630}">
      <dgm:prSet/>
      <dgm:spPr/>
      <dgm:t>
        <a:bodyPr/>
        <a:lstStyle/>
        <a:p>
          <a:endParaRPr lang="fr-FR"/>
        </a:p>
      </dgm:t>
    </dgm:pt>
    <dgm:pt modelId="{41A04EC5-FC04-44E8-B487-6014EF2C08FA}" type="sibTrans" cxnId="{08DD1C0B-30DA-463A-AE79-560649C5B630}">
      <dgm:prSet/>
      <dgm:spPr/>
      <dgm:t>
        <a:bodyPr/>
        <a:lstStyle/>
        <a:p>
          <a:endParaRPr lang="fr-FR"/>
        </a:p>
      </dgm:t>
    </dgm:pt>
    <dgm:pt modelId="{4C75D358-7E58-4843-A489-6BF72F2DFCF7}" type="pres">
      <dgm:prSet presAssocID="{A609FDD7-290B-4B8F-9408-B16772CAF987}" presName="arrowDiagram" presStyleCnt="0">
        <dgm:presLayoutVars>
          <dgm:chMax val="5"/>
          <dgm:dir/>
          <dgm:resizeHandles val="exact"/>
        </dgm:presLayoutVars>
      </dgm:prSet>
      <dgm:spPr/>
    </dgm:pt>
    <dgm:pt modelId="{C5965696-1432-4FCF-A5D5-311F11E9E995}" type="pres">
      <dgm:prSet presAssocID="{A609FDD7-290B-4B8F-9408-B16772CAF987}" presName="arrow" presStyleLbl="bgShp" presStyleIdx="0" presStyleCnt="1"/>
      <dgm:spPr>
        <a:solidFill>
          <a:srgbClr val="FF5656"/>
        </a:solidFill>
      </dgm:spPr>
    </dgm:pt>
    <dgm:pt modelId="{2D681363-40C4-4085-A26E-BF306A5A0DB5}" type="pres">
      <dgm:prSet presAssocID="{A609FDD7-290B-4B8F-9408-B16772CAF987}" presName="arrowDiagram4" presStyleCnt="0"/>
      <dgm:spPr/>
    </dgm:pt>
    <dgm:pt modelId="{9F5587A9-7153-487C-BEF0-75FD8442452A}" type="pres">
      <dgm:prSet presAssocID="{A9E593A8-9A36-42F2-869C-84041558F854}" presName="bullet4a" presStyleLbl="node1" presStyleIdx="0" presStyleCnt="4"/>
      <dgm:spPr>
        <a:solidFill>
          <a:srgbClr val="3645DA"/>
        </a:solidFill>
      </dgm:spPr>
    </dgm:pt>
    <dgm:pt modelId="{9F9EBE58-482A-4256-B906-4AF9F4140A39}" type="pres">
      <dgm:prSet presAssocID="{A9E593A8-9A36-42F2-869C-84041558F854}" presName="textBox4a" presStyleLbl="revTx" presStyleIdx="0" presStyleCnt="4">
        <dgm:presLayoutVars>
          <dgm:bulletEnabled val="1"/>
        </dgm:presLayoutVars>
      </dgm:prSet>
      <dgm:spPr/>
    </dgm:pt>
    <dgm:pt modelId="{1D808CE5-ED1B-4F79-943A-A9CD5C08A716}" type="pres">
      <dgm:prSet presAssocID="{6FE51E13-181A-4D6B-B6F7-2C731F658C38}" presName="bullet4b" presStyleLbl="node1" presStyleIdx="1" presStyleCnt="4"/>
      <dgm:spPr>
        <a:solidFill>
          <a:srgbClr val="3645DA"/>
        </a:solidFill>
      </dgm:spPr>
    </dgm:pt>
    <dgm:pt modelId="{8713BC92-C0CA-4C02-8851-2E3A97E14AC9}" type="pres">
      <dgm:prSet presAssocID="{6FE51E13-181A-4D6B-B6F7-2C731F658C38}" presName="textBox4b" presStyleLbl="revTx" presStyleIdx="1" presStyleCnt="4">
        <dgm:presLayoutVars>
          <dgm:bulletEnabled val="1"/>
        </dgm:presLayoutVars>
      </dgm:prSet>
      <dgm:spPr/>
    </dgm:pt>
    <dgm:pt modelId="{EBE46FE5-2185-4DD1-B0F3-C62541498532}" type="pres">
      <dgm:prSet presAssocID="{4EC17717-9E5D-4B6D-B8DE-C2CDB265AF15}" presName="bullet4c" presStyleLbl="node1" presStyleIdx="2" presStyleCnt="4"/>
      <dgm:spPr>
        <a:solidFill>
          <a:srgbClr val="3645DA"/>
        </a:solidFill>
      </dgm:spPr>
    </dgm:pt>
    <dgm:pt modelId="{6E387BBB-F27D-4450-ADF0-479EADC5F73C}" type="pres">
      <dgm:prSet presAssocID="{4EC17717-9E5D-4B6D-B8DE-C2CDB265AF15}" presName="textBox4c" presStyleLbl="revTx" presStyleIdx="2" presStyleCnt="4">
        <dgm:presLayoutVars>
          <dgm:bulletEnabled val="1"/>
        </dgm:presLayoutVars>
      </dgm:prSet>
      <dgm:spPr/>
    </dgm:pt>
    <dgm:pt modelId="{61C91683-925F-4156-B969-366631006D5A}" type="pres">
      <dgm:prSet presAssocID="{0D50A554-30E1-41DD-96E9-D7B35DD40E73}" presName="bullet4d" presStyleLbl="node1" presStyleIdx="3" presStyleCnt="4"/>
      <dgm:spPr>
        <a:solidFill>
          <a:srgbClr val="3645DA"/>
        </a:solidFill>
      </dgm:spPr>
    </dgm:pt>
    <dgm:pt modelId="{B3C404A6-EBD4-4D0F-AEC2-80DBA814B061}" type="pres">
      <dgm:prSet presAssocID="{0D50A554-30E1-41DD-96E9-D7B35DD40E7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08DD1C0B-30DA-463A-AE79-560649C5B630}" srcId="{A609FDD7-290B-4B8F-9408-B16772CAF987}" destId="{4EC17717-9E5D-4B6D-B8DE-C2CDB265AF15}" srcOrd="2" destOrd="0" parTransId="{8B26742E-F3A4-4A04-967E-17407E174A80}" sibTransId="{41A04EC5-FC04-44E8-B487-6014EF2C08FA}"/>
    <dgm:cxn modelId="{2011F03E-F892-431F-A004-9C50C1D1B37A}" srcId="{A609FDD7-290B-4B8F-9408-B16772CAF987}" destId="{0D50A554-30E1-41DD-96E9-D7B35DD40E73}" srcOrd="3" destOrd="0" parTransId="{6E7F31B1-2FE7-49AC-8E27-565300298875}" sibTransId="{80C1FCC3-7ABD-4847-9F63-0222AD7D14FA}"/>
    <dgm:cxn modelId="{7232836B-2AB9-4F81-9BD7-899FEDFDA7C0}" type="presOf" srcId="{0D50A554-30E1-41DD-96E9-D7B35DD40E73}" destId="{B3C404A6-EBD4-4D0F-AEC2-80DBA814B061}" srcOrd="0" destOrd="0" presId="urn:microsoft.com/office/officeart/2005/8/layout/arrow2"/>
    <dgm:cxn modelId="{CAEEC188-24D1-4DEF-BEB9-4E4DB54126BC}" srcId="{A609FDD7-290B-4B8F-9408-B16772CAF987}" destId="{A9E593A8-9A36-42F2-869C-84041558F854}" srcOrd="0" destOrd="0" parTransId="{9ED48C8A-DD29-4E20-B2CB-1C9679FED6F2}" sibTransId="{66F179EC-F345-4E33-8865-733C3BEF5C94}"/>
    <dgm:cxn modelId="{F72C2DB0-A30F-4D53-A6E9-CD2DF7E2BAD0}" type="presOf" srcId="{4EC17717-9E5D-4B6D-B8DE-C2CDB265AF15}" destId="{6E387BBB-F27D-4450-ADF0-479EADC5F73C}" srcOrd="0" destOrd="0" presId="urn:microsoft.com/office/officeart/2005/8/layout/arrow2"/>
    <dgm:cxn modelId="{43A33ACA-B59E-4695-9DA0-23DBDBA14C3F}" type="presOf" srcId="{A9E593A8-9A36-42F2-869C-84041558F854}" destId="{9F9EBE58-482A-4256-B906-4AF9F4140A39}" srcOrd="0" destOrd="0" presId="urn:microsoft.com/office/officeart/2005/8/layout/arrow2"/>
    <dgm:cxn modelId="{BD2632CD-936B-4C3F-888E-41D242423F73}" srcId="{A609FDD7-290B-4B8F-9408-B16772CAF987}" destId="{6FE51E13-181A-4D6B-B6F7-2C731F658C38}" srcOrd="1" destOrd="0" parTransId="{2F4423AE-74FF-4820-81A0-21827A667495}" sibTransId="{B070F504-55D3-4246-9CF0-B914A31F4071}"/>
    <dgm:cxn modelId="{88F185E0-B192-4261-ACD6-A70CA353A91A}" type="presOf" srcId="{6FE51E13-181A-4D6B-B6F7-2C731F658C38}" destId="{8713BC92-C0CA-4C02-8851-2E3A97E14AC9}" srcOrd="0" destOrd="0" presId="urn:microsoft.com/office/officeart/2005/8/layout/arrow2"/>
    <dgm:cxn modelId="{048E40EC-CE21-4C2B-A32C-B49F533F65F8}" type="presOf" srcId="{A609FDD7-290B-4B8F-9408-B16772CAF987}" destId="{4C75D358-7E58-4843-A489-6BF72F2DFCF7}" srcOrd="0" destOrd="0" presId="urn:microsoft.com/office/officeart/2005/8/layout/arrow2"/>
    <dgm:cxn modelId="{E268600A-4548-400A-8949-87B06DC431D3}" type="presParOf" srcId="{4C75D358-7E58-4843-A489-6BF72F2DFCF7}" destId="{C5965696-1432-4FCF-A5D5-311F11E9E995}" srcOrd="0" destOrd="0" presId="urn:microsoft.com/office/officeart/2005/8/layout/arrow2"/>
    <dgm:cxn modelId="{CF3FEF67-32ED-4962-9593-21158FCD4F66}" type="presParOf" srcId="{4C75D358-7E58-4843-A489-6BF72F2DFCF7}" destId="{2D681363-40C4-4085-A26E-BF306A5A0DB5}" srcOrd="1" destOrd="0" presId="urn:microsoft.com/office/officeart/2005/8/layout/arrow2"/>
    <dgm:cxn modelId="{EF93900C-E9B2-4856-ADBA-2E59B2D65D0A}" type="presParOf" srcId="{2D681363-40C4-4085-A26E-BF306A5A0DB5}" destId="{9F5587A9-7153-487C-BEF0-75FD8442452A}" srcOrd="0" destOrd="0" presId="urn:microsoft.com/office/officeart/2005/8/layout/arrow2"/>
    <dgm:cxn modelId="{C505E115-5E0F-4BA6-832C-D72CE97C67B0}" type="presParOf" srcId="{2D681363-40C4-4085-A26E-BF306A5A0DB5}" destId="{9F9EBE58-482A-4256-B906-4AF9F4140A39}" srcOrd="1" destOrd="0" presId="urn:microsoft.com/office/officeart/2005/8/layout/arrow2"/>
    <dgm:cxn modelId="{A67BC374-0679-4723-8799-D606125B1C56}" type="presParOf" srcId="{2D681363-40C4-4085-A26E-BF306A5A0DB5}" destId="{1D808CE5-ED1B-4F79-943A-A9CD5C08A716}" srcOrd="2" destOrd="0" presId="urn:microsoft.com/office/officeart/2005/8/layout/arrow2"/>
    <dgm:cxn modelId="{7B93AB17-2DDB-488F-A861-BE6799A549FE}" type="presParOf" srcId="{2D681363-40C4-4085-A26E-BF306A5A0DB5}" destId="{8713BC92-C0CA-4C02-8851-2E3A97E14AC9}" srcOrd="3" destOrd="0" presId="urn:microsoft.com/office/officeart/2005/8/layout/arrow2"/>
    <dgm:cxn modelId="{95352EEA-2EEB-4D2D-931D-B90B21540B80}" type="presParOf" srcId="{2D681363-40C4-4085-A26E-BF306A5A0DB5}" destId="{EBE46FE5-2185-4DD1-B0F3-C62541498532}" srcOrd="4" destOrd="0" presId="urn:microsoft.com/office/officeart/2005/8/layout/arrow2"/>
    <dgm:cxn modelId="{E17CFBE4-2B51-49B2-BAC1-DB432184F266}" type="presParOf" srcId="{2D681363-40C4-4085-A26E-BF306A5A0DB5}" destId="{6E387BBB-F27D-4450-ADF0-479EADC5F73C}" srcOrd="5" destOrd="0" presId="urn:microsoft.com/office/officeart/2005/8/layout/arrow2"/>
    <dgm:cxn modelId="{53B0DE33-526A-428A-AB7E-2D7D47414252}" type="presParOf" srcId="{2D681363-40C4-4085-A26E-BF306A5A0DB5}" destId="{61C91683-925F-4156-B969-366631006D5A}" srcOrd="6" destOrd="0" presId="urn:microsoft.com/office/officeart/2005/8/layout/arrow2"/>
    <dgm:cxn modelId="{CBAC9478-046B-40F1-BC46-0823FAF2F877}" type="presParOf" srcId="{2D681363-40C4-4085-A26E-BF306A5A0DB5}" destId="{B3C404A6-EBD4-4D0F-AEC2-80DBA814B061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9BD90-EF39-439E-BF2A-7A5E5F339B74}">
      <dsp:nvSpPr>
        <dsp:cNvPr id="0" name=""/>
        <dsp:cNvSpPr/>
      </dsp:nvSpPr>
      <dsp:spPr>
        <a:xfrm rot="5400000">
          <a:off x="-199077" y="203158"/>
          <a:ext cx="1327185" cy="929030"/>
        </a:xfrm>
        <a:prstGeom prst="chevron">
          <a:avLst/>
        </a:prstGeom>
        <a:solidFill>
          <a:srgbClr val="FF5656"/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4 mois</a:t>
          </a:r>
        </a:p>
      </dsp:txBody>
      <dsp:txXfrm rot="-5400000">
        <a:off x="1" y="468595"/>
        <a:ext cx="929030" cy="398155"/>
      </dsp:txXfrm>
    </dsp:sp>
    <dsp:sp modelId="{6B38B993-8025-4F5E-BBB1-751BC17F311B}">
      <dsp:nvSpPr>
        <dsp:cNvPr id="0" name=""/>
        <dsp:cNvSpPr/>
      </dsp:nvSpPr>
      <dsp:spPr>
        <a:xfrm rot="5400000">
          <a:off x="5122477" y="-4189367"/>
          <a:ext cx="863124" cy="9250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Projet (3 mois)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Pilote et information (1 mois)</a:t>
          </a:r>
        </a:p>
      </dsp:txBody>
      <dsp:txXfrm rot="-5400000">
        <a:off x="929030" y="46214"/>
        <a:ext cx="9207885" cy="778856"/>
      </dsp:txXfrm>
    </dsp:sp>
    <dsp:sp modelId="{1BF9C203-1D46-458A-9898-CD5AE04499D9}">
      <dsp:nvSpPr>
        <dsp:cNvPr id="0" name=""/>
        <dsp:cNvSpPr/>
      </dsp:nvSpPr>
      <dsp:spPr>
        <a:xfrm rot="5400000">
          <a:off x="-199077" y="1332534"/>
          <a:ext cx="1327185" cy="929030"/>
        </a:xfrm>
        <a:prstGeom prst="chevron">
          <a:avLst/>
        </a:prstGeom>
        <a:solidFill>
          <a:srgbClr val="FF5656"/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1 mois</a:t>
          </a:r>
        </a:p>
      </dsp:txBody>
      <dsp:txXfrm rot="-5400000">
        <a:off x="1" y="1597971"/>
        <a:ext cx="929030" cy="398155"/>
      </dsp:txXfrm>
    </dsp:sp>
    <dsp:sp modelId="{BB81B869-29C0-42EC-8B75-C8266400A373}">
      <dsp:nvSpPr>
        <dsp:cNvPr id="0" name=""/>
        <dsp:cNvSpPr/>
      </dsp:nvSpPr>
      <dsp:spPr>
        <a:xfrm rot="5400000">
          <a:off x="5122704" y="-3060217"/>
          <a:ext cx="862670" cy="9250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Travaux, aménagement et recettage (1 mois)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Déploiement (3 semaines)</a:t>
          </a:r>
        </a:p>
      </dsp:txBody>
      <dsp:txXfrm rot="-5400000">
        <a:off x="929030" y="1175569"/>
        <a:ext cx="9207907" cy="778446"/>
      </dsp:txXfrm>
    </dsp:sp>
    <dsp:sp modelId="{13563432-A6BC-43E4-AD48-45324076A237}">
      <dsp:nvSpPr>
        <dsp:cNvPr id="0" name=""/>
        <dsp:cNvSpPr/>
      </dsp:nvSpPr>
      <dsp:spPr>
        <a:xfrm rot="5400000">
          <a:off x="-199077" y="2461911"/>
          <a:ext cx="1327185" cy="929030"/>
        </a:xfrm>
        <a:prstGeom prst="chevron">
          <a:avLst/>
        </a:prstGeom>
        <a:solidFill>
          <a:srgbClr val="FF5656"/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3 mois</a:t>
          </a:r>
        </a:p>
      </dsp:txBody>
      <dsp:txXfrm rot="-5400000">
        <a:off x="1" y="2727348"/>
        <a:ext cx="929030" cy="398155"/>
      </dsp:txXfrm>
    </dsp:sp>
    <dsp:sp modelId="{DB687CF0-F419-4114-981E-67AE985002EB}">
      <dsp:nvSpPr>
        <dsp:cNvPr id="0" name=""/>
        <dsp:cNvSpPr/>
      </dsp:nvSpPr>
      <dsp:spPr>
        <a:xfrm rot="5400000">
          <a:off x="5122704" y="-1930841"/>
          <a:ext cx="862670" cy="9250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Migration (1 semaine)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Formation en continue (3 mois)</a:t>
          </a:r>
        </a:p>
      </dsp:txBody>
      <dsp:txXfrm rot="-5400000">
        <a:off x="929030" y="2304945"/>
        <a:ext cx="9207907" cy="778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0BB8-09A3-4CC4-ABAC-184CE303E527}">
      <dsp:nvSpPr>
        <dsp:cNvPr id="0" name=""/>
        <dsp:cNvSpPr/>
      </dsp:nvSpPr>
      <dsp:spPr>
        <a:xfrm rot="16200000">
          <a:off x="-438410" y="439525"/>
          <a:ext cx="3778897" cy="2899845"/>
        </a:xfrm>
        <a:prstGeom prst="flowChartManualOperation">
          <a:avLst/>
        </a:prstGeom>
        <a:solidFill>
          <a:srgbClr val="FF5656"/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latin typeface="Calibri" panose="020F0502020204030204" pitchFamily="34" charset="0"/>
              <a:cs typeface="Calibri" panose="020F0502020204030204" pitchFamily="34" charset="0"/>
            </a:rPr>
            <a:t>Coût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Environ 128 255 € HT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5400000">
        <a:off x="1116" y="755778"/>
        <a:ext cx="2899845" cy="2267339"/>
      </dsp:txXfrm>
    </dsp:sp>
    <dsp:sp modelId="{62466346-C869-4E7B-9AE1-6D9B2CFC6775}">
      <dsp:nvSpPr>
        <dsp:cNvPr id="0" name=""/>
        <dsp:cNvSpPr/>
      </dsp:nvSpPr>
      <dsp:spPr>
        <a:xfrm rot="16200000">
          <a:off x="2678923" y="439525"/>
          <a:ext cx="3778897" cy="2899845"/>
        </a:xfrm>
        <a:prstGeom prst="flowChartManualOperation">
          <a:avLst/>
        </a:prstGeom>
        <a:solidFill>
          <a:srgbClr val="3645DA"/>
        </a:solidFill>
        <a:ln w="12700" cap="flat" cmpd="sng" algn="in">
          <a:solidFill>
            <a:srgbClr val="FF56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508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atin typeface="Calibri" panose="020F0502020204030204" pitchFamily="34" charset="0"/>
              <a:cs typeface="Calibri" panose="020F0502020204030204" pitchFamily="34" charset="0"/>
            </a:rPr>
            <a:t>Temps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8 mois au total</a:t>
          </a:r>
        </a:p>
      </dsp:txBody>
      <dsp:txXfrm rot="5400000">
        <a:off x="3118449" y="755778"/>
        <a:ext cx="2899845" cy="2267339"/>
      </dsp:txXfrm>
    </dsp:sp>
    <dsp:sp modelId="{7C61016A-4EE6-4C03-8ABE-1C60C37036DF}">
      <dsp:nvSpPr>
        <dsp:cNvPr id="0" name=""/>
        <dsp:cNvSpPr/>
      </dsp:nvSpPr>
      <dsp:spPr>
        <a:xfrm rot="16200000">
          <a:off x="5796256" y="439525"/>
          <a:ext cx="3778897" cy="2899845"/>
        </a:xfrm>
        <a:prstGeom prst="flowChartManualOperation">
          <a:avLst/>
        </a:prstGeom>
        <a:solidFill>
          <a:srgbClr val="FF5656"/>
        </a:solidFill>
        <a:ln w="12700" cap="flat" cmpd="sng" algn="in">
          <a:solidFill>
            <a:srgbClr val="3645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508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atin typeface="Calibri" panose="020F0502020204030204" pitchFamily="34" charset="0"/>
              <a:cs typeface="Calibri" panose="020F0502020204030204" pitchFamily="34" charset="0"/>
            </a:rPr>
            <a:t>Enjeux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>
              <a:latin typeface="Calibri" panose="020F0502020204030204" pitchFamily="34" charset="0"/>
              <a:cs typeface="Calibri" panose="020F0502020204030204" pitchFamily="34" charset="0"/>
            </a:rPr>
            <a:t>Analyse, anticipation et gestion des aléas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Faire adhérer les collaborateurs</a:t>
          </a:r>
        </a:p>
      </dsp:txBody>
      <dsp:txXfrm rot="5400000">
        <a:off x="6235782" y="755778"/>
        <a:ext cx="2899845" cy="2267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65696-1432-4FCF-A5D5-311F11E9E99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rgbClr val="FF565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87A9-7153-487C-BEF0-75FD8442452A}">
      <dsp:nvSpPr>
        <dsp:cNvPr id="0" name=""/>
        <dsp:cNvSpPr/>
      </dsp:nvSpPr>
      <dsp:spPr>
        <a:xfrm>
          <a:off x="800608" y="3946821"/>
          <a:ext cx="186944" cy="186944"/>
        </a:xfrm>
        <a:prstGeom prst="ellipse">
          <a:avLst/>
        </a:prstGeom>
        <a:solidFill>
          <a:srgbClr val="3645D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BE58-482A-4256-B906-4AF9F4140A39}">
      <dsp:nvSpPr>
        <dsp:cNvPr id="0" name=""/>
        <dsp:cNvSpPr/>
      </dsp:nvSpPr>
      <dsp:spPr>
        <a:xfrm>
          <a:off x="894080" y="4040293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Serveur</a:t>
          </a:r>
        </a:p>
      </dsp:txBody>
      <dsp:txXfrm>
        <a:off x="894080" y="4040293"/>
        <a:ext cx="1389888" cy="1209040"/>
      </dsp:txXfrm>
    </dsp:sp>
    <dsp:sp modelId="{1D808CE5-ED1B-4F79-943A-A9CD5C08A716}">
      <dsp:nvSpPr>
        <dsp:cNvPr id="0" name=""/>
        <dsp:cNvSpPr/>
      </dsp:nvSpPr>
      <dsp:spPr>
        <a:xfrm>
          <a:off x="2121408" y="2765213"/>
          <a:ext cx="325120" cy="325120"/>
        </a:xfrm>
        <a:prstGeom prst="ellipse">
          <a:avLst/>
        </a:prstGeom>
        <a:solidFill>
          <a:srgbClr val="3645D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3BC92-C0CA-4C02-8851-2E3A97E14AC9}">
      <dsp:nvSpPr>
        <dsp:cNvPr id="0" name=""/>
        <dsp:cNvSpPr/>
      </dsp:nvSpPr>
      <dsp:spPr>
        <a:xfrm>
          <a:off x="2283968" y="292777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Système de sauvegarde</a:t>
          </a:r>
        </a:p>
      </dsp:txBody>
      <dsp:txXfrm>
        <a:off x="2283968" y="2927773"/>
        <a:ext cx="1706880" cy="2321559"/>
      </dsp:txXfrm>
    </dsp:sp>
    <dsp:sp modelId="{EBE46FE5-2185-4DD1-B0F3-C62541498532}">
      <dsp:nvSpPr>
        <dsp:cNvPr id="0" name=""/>
        <dsp:cNvSpPr/>
      </dsp:nvSpPr>
      <dsp:spPr>
        <a:xfrm>
          <a:off x="3807968" y="1894501"/>
          <a:ext cx="430784" cy="430784"/>
        </a:xfrm>
        <a:prstGeom prst="ellipse">
          <a:avLst/>
        </a:prstGeom>
        <a:solidFill>
          <a:srgbClr val="3645D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7BBB-F27D-4450-ADF0-479EADC5F73C}">
      <dsp:nvSpPr>
        <dsp:cNvPr id="0" name=""/>
        <dsp:cNvSpPr/>
      </dsp:nvSpPr>
      <dsp:spPr>
        <a:xfrm>
          <a:off x="4023360" y="2109893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Antivirus</a:t>
          </a:r>
        </a:p>
      </dsp:txBody>
      <dsp:txXfrm>
        <a:off x="4023360" y="2109893"/>
        <a:ext cx="1706880" cy="3139440"/>
      </dsp:txXfrm>
    </dsp:sp>
    <dsp:sp modelId="{61C91683-925F-4156-B969-366631006D5A}">
      <dsp:nvSpPr>
        <dsp:cNvPr id="0" name=""/>
        <dsp:cNvSpPr/>
      </dsp:nvSpPr>
      <dsp:spPr>
        <a:xfrm>
          <a:off x="5644896" y="1318429"/>
          <a:ext cx="577088" cy="577088"/>
        </a:xfrm>
        <a:prstGeom prst="ellipse">
          <a:avLst/>
        </a:prstGeom>
        <a:solidFill>
          <a:srgbClr val="3645D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04A6-EBD4-4D0F-AEC2-80DBA814B061}">
      <dsp:nvSpPr>
        <dsp:cNvPr id="0" name=""/>
        <dsp:cNvSpPr/>
      </dsp:nvSpPr>
      <dsp:spPr>
        <a:xfrm>
          <a:off x="5933440" y="1606973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Calibri" panose="020F0502020204030204" pitchFamily="34" charset="0"/>
              <a:cs typeface="Calibri" panose="020F0502020204030204" pitchFamily="34" charset="0"/>
            </a:rPr>
            <a:t>Outil </a:t>
          </a:r>
          <a:r>
            <a:rPr lang="fr-FR" sz="2600" kern="1200" dirty="0">
              <a:latin typeface="Calibri" panose="020F0502020204030204" pitchFamily="34" charset="0"/>
              <a:cs typeface="Calibri" panose="020F0502020204030204" pitchFamily="34" charset="0"/>
            </a:rPr>
            <a:t>de gestion de parc</a:t>
          </a:r>
        </a:p>
      </dsp:txBody>
      <dsp:txXfrm>
        <a:off x="5933440" y="1606973"/>
        <a:ext cx="1706880" cy="36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5FD58-DC40-42AA-BD21-710151444CE1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982D6-4F7B-4EB1-B42F-EE9AB1DE2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2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Cisco : 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, Vlan, POE+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82D6-4F7B-4EB1-B42F-EE9AB1DE268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8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Problèmes : incompatible W10 sécurité</a:t>
            </a:r>
          </a:p>
          <a:p>
            <a:r>
              <a:rPr lang="fr-FR" dirty="0"/>
              <a:t>Capacité disque trop faible</a:t>
            </a:r>
          </a:p>
          <a:p>
            <a:r>
              <a:rPr lang="fr-FR" dirty="0"/>
              <a:t>Impossible à upgrader sans tout changer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82D6-4F7B-4EB1-B42F-EE9AB1DE268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2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Office : Word, Excel, Powerpoint, Outlook, OneDrive entreprise, Skype entreprise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82D6-4F7B-4EB1-B42F-EE9AB1DE268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05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rgbClr val="354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890" y="1073888"/>
            <a:ext cx="7871110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8890" y="5138515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rgbClr val="FF565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C016B1-2AAD-4F88-B6B1-95A58E83A3E6}" type="slidenum">
              <a:rPr lang="fr-FR" smtClean="0"/>
              <a:pPr/>
              <a:t>‹N°›</a:t>
            </a:fld>
            <a:r>
              <a:rPr lang="fr-FR" dirty="0"/>
              <a:t>/21</a:t>
            </a: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pic>
        <p:nvPicPr>
          <p:cNvPr id="12" name="Image 11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4014613-5D6A-4562-BC3C-A6606FB1F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71615" y="2926802"/>
            <a:ext cx="5395548" cy="116004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597488-6B05-4970-AC80-7FB036738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94" y="142518"/>
            <a:ext cx="2720853" cy="9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9445557" y="136525"/>
            <a:ext cx="2557162" cy="2363484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565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/>
              <a:t>12/04/2018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/>
              <a:t>Benjamin SOMON / Julien VILLARD 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354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93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FC016B1-2AAD-4F88-B6B1-95A58E83A3E6}" type="slidenum">
              <a:rPr lang="fr-FR" smtClean="0"/>
              <a:pPr/>
              <a:t>‹N°›</a:t>
            </a:fld>
            <a:r>
              <a:rPr lang="fr-FR" dirty="0"/>
              <a:t>/21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9658F-7D0A-49B0-AA4B-66B842B46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136525"/>
            <a:ext cx="1937536" cy="17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‹N°›</a:t>
            </a:fld>
            <a:r>
              <a:rPr lang="fr-FR" dirty="0"/>
              <a:t>/21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77EB1A-052A-48B5-9212-6BC285E9E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136525"/>
            <a:ext cx="1938696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67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45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BE036F7-02A2-48B3-9C56-32215800DC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838" y="1317171"/>
            <a:ext cx="4572001" cy="4223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 anchor="ctr" anchorCtr="0"/>
          <a:lstStyle>
            <a:lvl1pPr algn="ctr">
              <a:defRPr>
                <a:solidFill>
                  <a:srgbClr val="3645DA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‹N°›</a:t>
            </a:fld>
            <a:r>
              <a:rPr lang="fr-FR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05537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8453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fr-FR"/>
              <a:t>Benjamin SOMON / Julien VILLARD GMSI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C016B1-2AAD-4F88-B6B1-95A58E83A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C016B1-2AAD-4F88-B6B1-95A58E83A3E6}" type="slidenum">
              <a:rPr lang="fr-FR" smtClean="0"/>
              <a:pPr/>
              <a:t>‹N°›</a:t>
            </a:fld>
            <a:r>
              <a:rPr lang="fr-FR" dirty="0"/>
              <a:t>/21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570742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3545DA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2110936" y="0"/>
            <a:ext cx="81064" cy="6858000"/>
          </a:xfrm>
          <a:prstGeom prst="rect">
            <a:avLst/>
          </a:prstGeom>
          <a:solidFill>
            <a:srgbClr val="FF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A08CD5-F798-4E93-99C8-2B7BE3296E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49" y="5922849"/>
            <a:ext cx="1196502" cy="409572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6130805-989A-4E18-AA65-12210FB7283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78" y="0"/>
            <a:ext cx="2329722" cy="5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1" r:id="rId2"/>
    <p:sldLayoutId id="2147483824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068DF44-BFD4-4C79-9AB0-ACEF99BE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start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F902C31-C0CD-4EE9-8AEF-99DF927DF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/>
              <a:t>du 12/04/2018 à 15h15</a:t>
            </a:r>
            <a:endParaRPr lang="fr-FR" dirty="0"/>
          </a:p>
          <a:p>
            <a:r>
              <a:rPr lang="fr-FR" dirty="0" err="1"/>
              <a:t>Cesi</a:t>
            </a:r>
            <a:r>
              <a:rPr lang="fr-FR" dirty="0"/>
              <a:t> de </a:t>
            </a:r>
            <a:r>
              <a:rPr lang="fr-FR" dirty="0" err="1"/>
              <a:t>pau</a:t>
            </a:r>
            <a:endParaRPr lang="fr-FR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C1B2F5F1-BA30-471D-B9FC-590AF278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FECA0EFE-A436-4D08-BB0E-BA764A88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96639-969E-43ED-A68C-992FD391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34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761A1BC-BA38-453C-AAB2-BF2AD0CE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fr-FR" dirty="0"/>
              <a:t>Orange :</a:t>
            </a:r>
          </a:p>
          <a:p>
            <a:pPr lvl="1"/>
            <a:r>
              <a:rPr lang="fr-FR" dirty="0"/>
              <a:t>Débit jusqu’à 1 Gbit/s</a:t>
            </a:r>
          </a:p>
          <a:p>
            <a:pPr lvl="1"/>
            <a:r>
              <a:rPr lang="fr-FR" dirty="0"/>
              <a:t>Continuité de service : GTR 8h ouvrables</a:t>
            </a:r>
          </a:p>
          <a:p>
            <a:pPr lvl="1"/>
            <a:r>
              <a:rPr lang="fr-FR" dirty="0"/>
              <a:t>Deux lignes de téléphone fixe</a:t>
            </a:r>
          </a:p>
          <a:p>
            <a:r>
              <a:rPr lang="fr-FR" dirty="0"/>
              <a:t>Accompagnement par des experts :</a:t>
            </a:r>
          </a:p>
          <a:p>
            <a:pPr lvl="1"/>
            <a:r>
              <a:rPr lang="fr-FR" dirty="0"/>
              <a:t>Installation et configuration sur site</a:t>
            </a:r>
          </a:p>
          <a:p>
            <a:pPr lvl="1"/>
            <a:r>
              <a:rPr lang="fr-FR" dirty="0"/>
              <a:t>Formation aux outils</a:t>
            </a:r>
          </a:p>
          <a:p>
            <a:r>
              <a:rPr lang="fr-FR" dirty="0"/>
              <a:t>Tarif : 65€ mensuel / 12 mois, puis 75€ mensuel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3D67E6-5EE6-4C65-8CCE-10787E56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Fournisseur d’accès à internet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094F0-ED85-450F-8844-77DB297A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25208-F36D-4D32-A617-C79A21A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CC4B39B7-261C-4AF8-83EF-B4F04FE1A4A7}"/>
              </a:ext>
            </a:extLst>
          </p:cNvPr>
          <p:cNvSpPr txBox="1">
            <a:spLocks/>
          </p:cNvSpPr>
          <p:nvPr/>
        </p:nvSpPr>
        <p:spPr>
          <a:xfrm>
            <a:off x="10010572" y="474074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400" dirty="0">
                <a:solidFill>
                  <a:srgbClr val="3645DA"/>
                </a:solidFill>
              </a:rPr>
              <a:t>réseau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FA155DC-F922-42BD-BB73-AD57DC23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91" y="2812506"/>
            <a:ext cx="2540579" cy="254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492C0-B056-4EAF-A703-FF7B33E6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10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C97B784-F4D8-45EA-BA97-2CDC10B1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déploiement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DAF74-DEEE-4B4F-9C46-3EA6BD05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3BF84-8ABD-4C4C-8C59-C3551C5B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B71D5-5365-430A-BBE5-F552B99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11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4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50D83F8-8083-453B-9374-40803C6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 existant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27C7ED2-804C-48F3-AA67-0DB38F66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du parc existant :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53FD09-E37B-41F3-921D-6DD4312B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E083CD-183E-436C-BC2B-7785261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C7D2C226-E739-45FC-A128-34B457D31B57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600" dirty="0">
                <a:solidFill>
                  <a:srgbClr val="3645DA"/>
                </a:solidFill>
              </a:rPr>
              <a:t>déploiement</a:t>
            </a:r>
            <a:endParaRPr lang="fr-FR" sz="2400" dirty="0">
              <a:solidFill>
                <a:srgbClr val="3645DA"/>
              </a:solidFill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72C7C02-179D-4444-8D63-CAF86E6A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692"/>
              </p:ext>
            </p:extLst>
          </p:nvPr>
        </p:nvGraphicFramePr>
        <p:xfrm>
          <a:off x="2565918" y="2948473"/>
          <a:ext cx="7548466" cy="2528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9548">
                  <a:extLst>
                    <a:ext uri="{9D8B030D-6E8A-4147-A177-3AD203B41FA5}">
                      <a16:colId xmlns:a16="http://schemas.microsoft.com/office/drawing/2014/main" val="4045753788"/>
                    </a:ext>
                  </a:extLst>
                </a:gridCol>
                <a:gridCol w="1444459">
                  <a:extLst>
                    <a:ext uri="{9D8B030D-6E8A-4147-A177-3AD203B41FA5}">
                      <a16:colId xmlns:a16="http://schemas.microsoft.com/office/drawing/2014/main" val="2410414928"/>
                    </a:ext>
                  </a:extLst>
                </a:gridCol>
                <a:gridCol w="1444459">
                  <a:extLst>
                    <a:ext uri="{9D8B030D-6E8A-4147-A177-3AD203B41FA5}">
                      <a16:colId xmlns:a16="http://schemas.microsoft.com/office/drawing/2014/main" val="1184646850"/>
                    </a:ext>
                  </a:extLst>
                </a:gridCol>
              </a:tblGrid>
              <a:tr h="361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Matériel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 PC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75450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Pentium III 800Mhz / 128 Mo / HDD 20 Go 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23537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Pentium IV 1.5Ghz / 128 Mo / HDD 40 Go 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494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Athlon 1.7Ghz / 256 Mo / HDD 60 Go 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15%</a:t>
                      </a:r>
                      <a:endParaRPr lang="fr-FR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625017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Pentium IV  3.0Ghz / 512 Mo / HDD 80 Go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163730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Athlon 64 3500 / 1024 Mo / HDD 160 Go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677402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fr-FR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15042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BE42F-AA08-4269-B1B7-7BEB3F86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12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0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BABB518-DDC4-41E0-AB25-B6A06252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Postes fixes et portables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F5646E0-AAD1-44AC-BC8B-EEA8DF72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fixe : </a:t>
            </a:r>
          </a:p>
          <a:p>
            <a:r>
              <a:rPr lang="fr-FR" dirty="0"/>
              <a:t>Ordinateur portable :</a:t>
            </a:r>
          </a:p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C4F823-181A-4663-8F34-A4FCC25D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0397CD-7426-4EC3-AB91-83CAAC03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565C88-B0FB-4A76-B760-EE249E1D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55775"/>
              </p:ext>
            </p:extLst>
          </p:nvPr>
        </p:nvGraphicFramePr>
        <p:xfrm>
          <a:off x="1251678" y="2743409"/>
          <a:ext cx="6334110" cy="2771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544">
                  <a:extLst>
                    <a:ext uri="{9D8B030D-6E8A-4147-A177-3AD203B41FA5}">
                      <a16:colId xmlns:a16="http://schemas.microsoft.com/office/drawing/2014/main" val="291609906"/>
                    </a:ext>
                  </a:extLst>
                </a:gridCol>
                <a:gridCol w="4454566">
                  <a:extLst>
                    <a:ext uri="{9D8B030D-6E8A-4147-A177-3AD203B41FA5}">
                      <a16:colId xmlns:a16="http://schemas.microsoft.com/office/drawing/2014/main" val="3063241292"/>
                    </a:ext>
                  </a:extLst>
                </a:gridCol>
              </a:tblGrid>
              <a:tr h="373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Processeur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7e génération de Processeur Intel®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™ i3-7100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82239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Système d’exploitation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10 Professionnel 64 bits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9912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Mémoire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Go (1 x 4 Go) de mémoire DDR4 non ECC à 2 400 MHz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89710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Disque dur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Disque dur SATA 3,5 pouces de 500 Go à 7 200 tr/min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37934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vidéo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graphique Intel® intégrée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640835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Lecteur optique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Lecteur optique DVD+/-RW 8x 9,5 mm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891130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Garantie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ans avec intervention sur site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98139"/>
                  </a:ext>
                </a:extLst>
              </a:tr>
              <a:tr h="342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Tarif 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Environ 745€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0436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755D5876-0DEC-4866-9BE5-095D1B7D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39" y="2286001"/>
            <a:ext cx="3452279" cy="1961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B4D6830-FEA2-4604-AAC0-792C0B93F2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39" y="4382894"/>
            <a:ext cx="3490025" cy="1700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B7904B1-47BF-4B2D-9E22-E810155D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37922"/>
              </p:ext>
            </p:extLst>
          </p:nvPr>
        </p:nvGraphicFramePr>
        <p:xfrm>
          <a:off x="1251678" y="3119151"/>
          <a:ext cx="6298743" cy="2687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3786">
                  <a:extLst>
                    <a:ext uri="{9D8B030D-6E8A-4147-A177-3AD203B41FA5}">
                      <a16:colId xmlns:a16="http://schemas.microsoft.com/office/drawing/2014/main" val="2517131107"/>
                    </a:ext>
                  </a:extLst>
                </a:gridCol>
                <a:gridCol w="4454957">
                  <a:extLst>
                    <a:ext uri="{9D8B030D-6E8A-4147-A177-3AD203B41FA5}">
                      <a16:colId xmlns:a16="http://schemas.microsoft.com/office/drawing/2014/main" val="3133886020"/>
                    </a:ext>
                  </a:extLst>
                </a:gridCol>
              </a:tblGrid>
              <a:tr h="232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Processeur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Processeur Intel®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™ i5-8250U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647130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Système d’exploitation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10 Professionnel 64 bits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78615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Mémoire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Go (1 x 4 Go) de mémoire DDR4 non ECC à 2 400 MHz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576582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Disque dur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Disque dur SATA 3,5 pouces de 500 Go à 7 200 tr/min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48857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vidéo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graphique Intel® intégrée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87745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Écran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Écran LCD HD (1 366 x 768) 15,6", webcam et microphone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33481"/>
                  </a:ext>
                </a:extLst>
              </a:tr>
              <a:tr h="304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Sans fil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 + Bluetooth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93063"/>
                  </a:ext>
                </a:extLst>
              </a:tr>
              <a:tr h="294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biométrique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Lecteur d‘empreintes digitales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46153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1,6 kg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92803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Garantie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ans intervention sur site + extension 3 ans pour la batterie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20677"/>
                  </a:ext>
                </a:extLst>
              </a:tr>
              <a:tr h="232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Tarif 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Environ 1230 €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71336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2C08E61E-B115-453C-9982-22A743A0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79" y="2306297"/>
            <a:ext cx="3586543" cy="1674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952269-2CD6-4A20-A24B-8CD8CD77E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154" y="4537741"/>
            <a:ext cx="2516248" cy="1390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re 6">
            <a:extLst>
              <a:ext uri="{FF2B5EF4-FFF2-40B4-BE49-F238E27FC236}">
                <a16:creationId xmlns:a16="http://schemas.microsoft.com/office/drawing/2014/main" id="{3C182215-092F-4D59-AAFD-FCDF771E6135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600" dirty="0">
                <a:solidFill>
                  <a:srgbClr val="3645DA"/>
                </a:solidFill>
              </a:rPr>
              <a:t>déploiement</a:t>
            </a:r>
            <a:endParaRPr lang="fr-FR" sz="2400" dirty="0">
              <a:solidFill>
                <a:srgbClr val="3645DA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9D3B9-21D2-4F9D-B5A9-6B1263DB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13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3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5CC3-D3F6-4BD9-801F-73AF21A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d’exploitation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86580B5-F9B7-41FA-9565-A5378B20B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Windows 10</a:t>
            </a:r>
          </a:p>
          <a:p>
            <a:pPr lvl="1"/>
            <a:r>
              <a:rPr lang="fr-FR" dirty="0"/>
              <a:t>Version professionnelle</a:t>
            </a:r>
          </a:p>
          <a:p>
            <a:pPr lvl="1"/>
            <a:r>
              <a:rPr lang="fr-FR" dirty="0"/>
              <a:t>Chiffrement BitLocker</a:t>
            </a:r>
          </a:p>
          <a:p>
            <a:pPr lvl="1"/>
            <a:r>
              <a:rPr lang="fr-FR" dirty="0"/>
              <a:t>Windows Defender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E831D1F-51A9-4975-9F96-44C161443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Ubuntu 16.04 LTS</a:t>
            </a:r>
          </a:p>
          <a:p>
            <a:pPr lvl="1"/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Support</a:t>
            </a:r>
          </a:p>
          <a:p>
            <a:pPr lvl="1"/>
            <a:r>
              <a:rPr lang="fr-FR" dirty="0"/>
              <a:t>Base de connaissance étendue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479B1-5C3D-4205-8EC7-FEA4E163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E0AF0-E8C6-4580-9605-56536D0C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pic>
        <p:nvPicPr>
          <p:cNvPr id="11" name="Image 10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ECC9ABD0-CF34-4B43-804D-E94D5F0D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34" y="4067369"/>
            <a:ext cx="1838131" cy="1838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1FB1C7E-04AB-436A-A17C-3355E575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07" y="3943925"/>
            <a:ext cx="2617178" cy="208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re 6">
            <a:extLst>
              <a:ext uri="{FF2B5EF4-FFF2-40B4-BE49-F238E27FC236}">
                <a16:creationId xmlns:a16="http://schemas.microsoft.com/office/drawing/2014/main" id="{206D0760-C76B-463F-A878-3EAE0AA545ED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600" dirty="0">
                <a:solidFill>
                  <a:srgbClr val="3645DA"/>
                </a:solidFill>
              </a:rPr>
              <a:t>déploiement</a:t>
            </a:r>
            <a:endParaRPr lang="fr-FR" sz="2400" dirty="0">
              <a:solidFill>
                <a:srgbClr val="3645DA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7959C-EF26-4FC1-ADF7-E263EF5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14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8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D29A4-4F27-445F-A4CA-EBE5C1A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Office 365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B25FF-6362-488E-B160-E75F298C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Suite Office</a:t>
            </a:r>
          </a:p>
          <a:p>
            <a:r>
              <a:rPr lang="fr-FR" dirty="0"/>
              <a:t>Adresse mail professionnelle avec domaine de messagerie</a:t>
            </a:r>
          </a:p>
          <a:p>
            <a:r>
              <a:rPr lang="fr-FR" dirty="0"/>
              <a:t>Stockage OneDrive 1 To</a:t>
            </a:r>
          </a:p>
          <a:p>
            <a:r>
              <a:rPr lang="fr-FR" dirty="0"/>
              <a:t>Outils de travail collaboratif</a:t>
            </a:r>
          </a:p>
          <a:p>
            <a:r>
              <a:rPr lang="fr-FR" dirty="0"/>
              <a:t>Intranet d’entreprise</a:t>
            </a:r>
          </a:p>
          <a:p>
            <a:r>
              <a:rPr lang="fr-FR" dirty="0"/>
              <a:t>Données hébergées en France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771D7-28A7-414A-8672-5162BADA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B8157-BFB5-4468-B5EF-9CDACBF4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39571A-0614-4BD9-88E1-2E497E767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3225557"/>
            <a:ext cx="5464628" cy="246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itre 6">
            <a:extLst>
              <a:ext uri="{FF2B5EF4-FFF2-40B4-BE49-F238E27FC236}">
                <a16:creationId xmlns:a16="http://schemas.microsoft.com/office/drawing/2014/main" id="{27B88241-960F-4085-A108-5C79CA2DC4CC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600" dirty="0">
                <a:solidFill>
                  <a:srgbClr val="3645DA"/>
                </a:solidFill>
              </a:rPr>
              <a:t>déploiement</a:t>
            </a:r>
            <a:endParaRPr lang="fr-FR" sz="2400" dirty="0">
              <a:solidFill>
                <a:srgbClr val="3645DA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8C137-287C-4131-8FCD-59CA2E7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15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2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67EA0-FEBA-4FEC-9DF5-2759DBEC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D5FF6-58E2-44D6-9F8B-5A669C1B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41386-557E-45A6-8319-7299F53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04806431-0363-4861-BE68-10B4F6D2C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54681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6">
            <a:extLst>
              <a:ext uri="{FF2B5EF4-FFF2-40B4-BE49-F238E27FC236}">
                <a16:creationId xmlns:a16="http://schemas.microsoft.com/office/drawing/2014/main" id="{87F43D5B-1A6A-49B4-8CEE-4E05AB6E5F79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600" dirty="0">
                <a:solidFill>
                  <a:srgbClr val="3645DA"/>
                </a:solidFill>
              </a:rPr>
              <a:t>déploiement</a:t>
            </a:r>
            <a:endParaRPr lang="fr-FR" sz="2400" dirty="0">
              <a:solidFill>
                <a:srgbClr val="3645DA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04096-45A6-4F4F-B450-4C69547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16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3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D89BD90-EF39-439E-BF2A-7A5E5F339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B38B993-8025-4F5E-BBB1-751BC17F3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BF9C203-1D46-458A-9898-CD5AE0449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81B869-29C0-42EC-8B75-C8266400A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3563432-A6BC-43E4-AD48-45324076A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B687CF0-F419-4114-981E-67AE98500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1F3D4BA-7CDC-4848-98B6-99C948E4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et</a:t>
            </a:r>
            <a:br>
              <a:rPr lang="fr-FR" dirty="0"/>
            </a:br>
            <a:r>
              <a:rPr lang="fr-FR" dirty="0"/>
              <a:t>évolution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F1440-D19C-4D38-BD90-E96AE4EC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81ADD-C45E-483A-9A09-16FD58B8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7ED8B-154F-4746-8AAF-403DA1F5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17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4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441B3-04EB-476B-A68B-6BFEAE33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F318B-BDC1-4BF1-8530-B1392508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62BDD-4432-4655-9D4B-8A450FFF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9" name="Titre 6">
            <a:extLst>
              <a:ext uri="{FF2B5EF4-FFF2-40B4-BE49-F238E27FC236}">
                <a16:creationId xmlns:a16="http://schemas.microsoft.com/office/drawing/2014/main" id="{22022CB5-CC56-4782-8EA1-6FCAAC325437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000" dirty="0">
                <a:solidFill>
                  <a:srgbClr val="3645DA"/>
                </a:solidFill>
              </a:rPr>
              <a:t>Bilan et</a:t>
            </a:r>
          </a:p>
          <a:p>
            <a:pPr algn="ctr"/>
            <a:r>
              <a:rPr lang="fr-FR" sz="2000" dirty="0">
                <a:solidFill>
                  <a:srgbClr val="3645DA"/>
                </a:solidFill>
              </a:rPr>
              <a:t>évolution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0945EB1-70C9-4F2D-9470-C8CEE1B6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5FF4747-6EA7-42B6-AF94-9D6F26B92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791476"/>
              </p:ext>
            </p:extLst>
          </p:nvPr>
        </p:nvGraphicFramePr>
        <p:xfrm>
          <a:off x="1527628" y="1956478"/>
          <a:ext cx="9136743" cy="377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3B4645-D28E-4B7D-AA57-E167FC5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18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CD0BB8-09A3-4CC4-ABAC-184CE303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466346-C869-4E7B-9AE1-6D9B2CFC6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61016A-4EE6-4C03-8ABE-1C60C3703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9252E-CD2C-45B4-AAFB-8E438497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D9B73-7907-44F7-8624-3BD6A991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473CF-5AFA-4BAB-9E04-2EFB2256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475C2-1C60-4B4B-B5FC-67BE1375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8B13125E-DC1C-4E7A-8F3F-87FB26EDA473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000" dirty="0">
                <a:solidFill>
                  <a:srgbClr val="3645DA"/>
                </a:solidFill>
              </a:rPr>
              <a:t>Bilan et</a:t>
            </a:r>
          </a:p>
          <a:p>
            <a:pPr algn="ctr"/>
            <a:r>
              <a:rPr lang="fr-FR" sz="2000" dirty="0">
                <a:solidFill>
                  <a:srgbClr val="3645DA"/>
                </a:solidFill>
              </a:rPr>
              <a:t>évolution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52AB0E5-4059-40BF-A327-82DCD7969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7859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CCBAD7B-2321-442A-BE07-392C81B4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19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4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965696-1432-4FCF-A5D5-311F11E9E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5587A9-7153-487C-BEF0-75FD84424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9EBE58-482A-4256-B906-4AF9F4140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808CE5-ED1B-4F79-943A-A9CD5C08A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13BC92-C0CA-4C02-8851-2E3A97E14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E46FE5-2185-4DD1-B0F3-C62541498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387BBB-F27D-4450-ADF0-479EADC5F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C91683-925F-4156-B969-366631006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C404A6-EBD4-4D0F-AEC2-80DBA814B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05867D8-842B-4181-A3EA-C91D3EAE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sommaire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3E53223-9783-4E64-ACE0-B17101270F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Réseau</a:t>
            </a:r>
          </a:p>
          <a:p>
            <a:pPr lvl="1"/>
            <a:r>
              <a:rPr lang="fr-FR" dirty="0"/>
              <a:t>Topologie</a:t>
            </a:r>
          </a:p>
          <a:p>
            <a:pPr lvl="1"/>
            <a:r>
              <a:rPr lang="fr-FR" dirty="0"/>
              <a:t>Salles</a:t>
            </a:r>
          </a:p>
          <a:p>
            <a:pPr lvl="1"/>
            <a:r>
              <a:rPr lang="fr-FR" dirty="0"/>
              <a:t>Câblage</a:t>
            </a:r>
          </a:p>
          <a:p>
            <a:pPr lvl="1"/>
            <a:r>
              <a:rPr lang="fr-FR" dirty="0"/>
              <a:t>Matériel</a:t>
            </a:r>
          </a:p>
          <a:p>
            <a:pPr lvl="1"/>
            <a:r>
              <a:rPr lang="fr-FR" dirty="0"/>
              <a:t>Fournisseur d’accès à internet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B7A320A-A333-459A-B217-E017B82BF3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Déploiement</a:t>
            </a:r>
          </a:p>
          <a:p>
            <a:pPr lvl="1"/>
            <a:r>
              <a:rPr lang="fr-FR" dirty="0"/>
              <a:t>Parc existant</a:t>
            </a:r>
          </a:p>
          <a:p>
            <a:pPr lvl="1"/>
            <a:r>
              <a:rPr lang="fr-FR" dirty="0"/>
              <a:t>Postes fixes et portables</a:t>
            </a:r>
          </a:p>
          <a:p>
            <a:pPr lvl="1"/>
            <a:r>
              <a:rPr lang="fr-FR" dirty="0"/>
              <a:t>Systèmes d’exploitation</a:t>
            </a:r>
          </a:p>
          <a:p>
            <a:pPr lvl="1"/>
            <a:r>
              <a:rPr lang="fr-FR" dirty="0"/>
              <a:t>Office 365</a:t>
            </a:r>
          </a:p>
          <a:p>
            <a:pPr lvl="1"/>
            <a:r>
              <a:rPr lang="fr-FR" dirty="0"/>
              <a:t>Déroulement</a:t>
            </a:r>
          </a:p>
          <a:p>
            <a:r>
              <a:rPr lang="fr-FR" dirty="0"/>
              <a:t>Bilan et évolutions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8605F-5BFC-4925-B9DE-F45D577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304BF-C39E-42D9-B9D6-41497DF9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35D46-767F-4644-AF27-7035D8B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2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8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3CA96-9E40-40D4-A4B1-14513791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510A3-54DC-440C-B8AF-FF10FF3A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EEC36-C560-4258-B107-C835810B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D6917-8641-49B7-AE11-0994659C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9" name="Titre 6">
            <a:extLst>
              <a:ext uri="{FF2B5EF4-FFF2-40B4-BE49-F238E27FC236}">
                <a16:creationId xmlns:a16="http://schemas.microsoft.com/office/drawing/2014/main" id="{4494D740-2006-4437-9C36-78270BB11AB0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800" dirty="0">
                <a:solidFill>
                  <a:srgbClr val="3645DA"/>
                </a:solidFill>
              </a:rPr>
              <a:t>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50995-FFFF-4C3E-91D3-BBDB089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20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289660A-27B1-4619-8486-D68E98C84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56" y="2127374"/>
            <a:ext cx="3144837" cy="35941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964D8-0CA8-4E79-BE9B-E1FA321F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7E118-93DC-4BED-86D9-FFCA61C9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B47A835-04F1-417B-97D4-D340DA8A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98" y="551136"/>
            <a:ext cx="10178322" cy="15274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Questions / réponses</a:t>
            </a:r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76C4837B-56CC-4472-B77C-CBBE8B904DE1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1800" dirty="0">
                <a:solidFill>
                  <a:srgbClr val="3645DA"/>
                </a:solidFill>
              </a:rPr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D32770-49CB-4438-AA90-4E9E81A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21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2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BEC8A4B-7AF6-4E63-BDCC-61435C01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introduction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0F912-036F-49E8-9EE6-29E7F82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BEEDC-0C86-44A4-8C5A-C7441A91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SOMON / Julien VILLARD</a:t>
            </a:r>
          </a:p>
          <a:p>
            <a:r>
              <a:rPr lang="fr-FR" dirty="0"/>
              <a:t>GMSI 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93E2A2-8A3E-4303-8024-F6090D9B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3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9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81253-88B2-4667-947F-74C2E38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C9190-A558-4A49-9286-116CEAC9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</a:t>
            </a:r>
          </a:p>
          <a:p>
            <a:pPr lvl="1"/>
            <a:r>
              <a:rPr lang="fr-FR" dirty="0"/>
              <a:t>Déménagement dans de nouveaux locaux</a:t>
            </a:r>
          </a:p>
          <a:p>
            <a:r>
              <a:rPr lang="fr-FR" dirty="0"/>
              <a:t>Problématique :</a:t>
            </a:r>
          </a:p>
          <a:p>
            <a:pPr lvl="1"/>
            <a:r>
              <a:rPr lang="fr-FR" dirty="0"/>
              <a:t>Mise en place du réseau</a:t>
            </a:r>
          </a:p>
          <a:p>
            <a:pPr lvl="1"/>
            <a:r>
              <a:rPr lang="fr-FR"/>
              <a:t>Déploiement du parc </a:t>
            </a:r>
            <a:r>
              <a:rPr lang="fr-FR" dirty="0"/>
              <a:t>informatique</a:t>
            </a:r>
          </a:p>
          <a:p>
            <a:pPr lvl="1"/>
            <a:r>
              <a:rPr lang="fr-FR" dirty="0"/>
              <a:t>Accompagnement des utilisateurs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C2B3C-319A-4D95-9E14-951BB14B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A3131-B3F7-4931-A71D-68542A19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1F964FD-141E-4A3C-A751-F3CC1EE6890C}"/>
              </a:ext>
            </a:extLst>
          </p:cNvPr>
          <p:cNvSpPr txBox="1">
            <a:spLocks/>
          </p:cNvSpPr>
          <p:nvPr/>
        </p:nvSpPr>
        <p:spPr>
          <a:xfrm>
            <a:off x="10010572" y="444890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699EA3-BA8A-422E-864B-984A882B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72" y="2312670"/>
            <a:ext cx="3177650" cy="331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B6971BC-DA64-4E1B-B229-9138692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4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6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EB2E953-E355-4F0B-ACFB-2CBE7311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 anchor="ctr"/>
          <a:lstStyle/>
          <a:p>
            <a:r>
              <a:rPr lang="fr-FR" dirty="0"/>
              <a:t>réseau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9AAD6-E92A-4A92-9B53-DF61C260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95F13-B6F2-4E05-957F-B8203544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E4300-6169-4DCB-B863-66887AB7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5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01C5BB8-92AC-4FE5-866E-F166B42B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07" y="2102586"/>
            <a:ext cx="8190093" cy="3701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841BD3-A2CE-4882-BC2C-FA190E9F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topologie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3FD1330-FB9A-409B-897D-BD879780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Logique</a:t>
            </a:r>
          </a:p>
          <a:p>
            <a:pPr lvl="1"/>
            <a:r>
              <a:rPr lang="fr-FR" dirty="0"/>
              <a:t>Étoile</a:t>
            </a:r>
          </a:p>
          <a:p>
            <a:r>
              <a:rPr lang="fr-FR" dirty="0"/>
              <a:t>Physique</a:t>
            </a:r>
          </a:p>
          <a:p>
            <a:r>
              <a:rPr lang="fr-FR" dirty="0"/>
              <a:t>Plan</a:t>
            </a:r>
            <a:br>
              <a:rPr lang="fr-FR" dirty="0"/>
            </a:br>
            <a:r>
              <a:rPr lang="fr-FR" dirty="0"/>
              <a:t>d’adressage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D0DEC-3758-45E4-A30B-512CD9F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BE1B29-FBF6-4AB7-B20F-76FD1FA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17A406D-211C-4F19-AF19-474DECD3A6E7}"/>
              </a:ext>
            </a:extLst>
          </p:cNvPr>
          <p:cNvSpPr txBox="1">
            <a:spLocks/>
          </p:cNvSpPr>
          <p:nvPr/>
        </p:nvSpPr>
        <p:spPr>
          <a:xfrm>
            <a:off x="10010572" y="464346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400" dirty="0">
                <a:solidFill>
                  <a:srgbClr val="3645DA"/>
                </a:solidFill>
              </a:rPr>
              <a:t>réseau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1166EF4-8354-41D9-B733-14B2CE55F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47065"/>
              </p:ext>
            </p:extLst>
          </p:nvPr>
        </p:nvGraphicFramePr>
        <p:xfrm>
          <a:off x="3270953" y="305816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269640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0717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Adressage fixe</a:t>
                      </a:r>
                    </a:p>
                  </a:txBody>
                  <a:tcPr>
                    <a:solidFill>
                      <a:srgbClr val="FF56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Adressage dynamique</a:t>
                      </a:r>
                    </a:p>
                  </a:txBody>
                  <a:tcPr>
                    <a:solidFill>
                      <a:srgbClr val="FF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172.16.0.1 – 172.16.0.10</a:t>
                      </a:r>
                    </a:p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172.16.1.200 – 172.16.1.254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172.16.0.11 – 172.16.1.149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2355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23775455-4D04-4A8B-B145-5479981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58" y="1928917"/>
            <a:ext cx="4753990" cy="3941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32705A0-1ED2-4290-9E3E-22ED264EB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51895"/>
              </p:ext>
            </p:extLst>
          </p:nvPr>
        </p:nvGraphicFramePr>
        <p:xfrm>
          <a:off x="3239908" y="2653099"/>
          <a:ext cx="8190092" cy="1850945"/>
        </p:xfrm>
        <a:graphic>
          <a:graphicData uri="http://schemas.openxmlformats.org/drawingml/2006/table">
            <a:tbl>
              <a:tblPr/>
              <a:tblGrid>
                <a:gridCol w="3733962">
                  <a:extLst>
                    <a:ext uri="{9D8B030D-6E8A-4147-A177-3AD203B41FA5}">
                      <a16:colId xmlns:a16="http://schemas.microsoft.com/office/drawing/2014/main" val="1646703349"/>
                    </a:ext>
                  </a:extLst>
                </a:gridCol>
                <a:gridCol w="4456130">
                  <a:extLst>
                    <a:ext uri="{9D8B030D-6E8A-4147-A177-3AD203B41FA5}">
                      <a16:colId xmlns:a16="http://schemas.microsoft.com/office/drawing/2014/main" val="3959682860"/>
                    </a:ext>
                  </a:extLst>
                </a:gridCol>
              </a:tblGrid>
              <a:tr h="370189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Plage d’adressage IP :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172.16.0.1 - 172.16.1.254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33799"/>
                  </a:ext>
                </a:extLst>
              </a:tr>
              <a:tr h="370189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d’hôtes utilisables :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510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65524"/>
                  </a:ext>
                </a:extLst>
              </a:tr>
              <a:tr h="370189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Masque de sous-réseau :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255.255.254.0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65521"/>
                  </a:ext>
                </a:extLst>
              </a:tr>
              <a:tr h="370189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Classe IP :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44184"/>
                  </a:ext>
                </a:extLst>
              </a:tr>
              <a:tr h="370189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sous-réseau :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32014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736A13-2CBF-4D8B-8092-3A6132E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6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7B6BC-5B8F-4DFC-B3B6-C7C11F6B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Salles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982DAC2-1221-4606-80D5-118F9788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A2C82-0CF0-40E0-B75E-E2E29182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01155-EAF8-4688-A787-C67837F1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56B9B85D-968F-4406-B4D2-8CC48B078D32}"/>
              </a:ext>
            </a:extLst>
          </p:cNvPr>
          <p:cNvSpPr txBox="1">
            <a:spLocks/>
          </p:cNvSpPr>
          <p:nvPr/>
        </p:nvSpPr>
        <p:spPr>
          <a:xfrm>
            <a:off x="10010572" y="474074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400" dirty="0">
                <a:solidFill>
                  <a:srgbClr val="3645DA"/>
                </a:solidFill>
              </a:rPr>
              <a:t>réseau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10BEE79F-4060-490F-AF34-A72665E4F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39634"/>
              </p:ext>
            </p:extLst>
          </p:nvPr>
        </p:nvGraphicFramePr>
        <p:xfrm>
          <a:off x="2276839" y="1966206"/>
          <a:ext cx="8128000" cy="339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04524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6954752"/>
                    </a:ext>
                  </a:extLst>
                </a:gridCol>
              </a:tblGrid>
              <a:tr h="56519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Bâtiment principal</a:t>
                      </a:r>
                    </a:p>
                  </a:txBody>
                  <a:tcPr>
                    <a:solidFill>
                      <a:srgbClr val="FF56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74353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C - RDC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H - étage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19229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murale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réseau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60950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Travaux (plafond suspendu)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Travaux (plafond suspendu et éclairage)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06808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Caméra pour la sécurité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897696"/>
                  </a:ext>
                </a:extLst>
              </a:tr>
              <a:tr h="56519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F réservée pour de futures améliorations du SI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2226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3B2575A-B449-43F7-AB2C-F58FD97F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98874"/>
              </p:ext>
            </p:extLst>
          </p:nvPr>
        </p:nvGraphicFramePr>
        <p:xfrm>
          <a:off x="2276839" y="1986532"/>
          <a:ext cx="8128000" cy="226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04524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6954752"/>
                    </a:ext>
                  </a:extLst>
                </a:gridCol>
              </a:tblGrid>
              <a:tr h="56519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Bâtiment EST</a:t>
                      </a:r>
                    </a:p>
                  </a:txBody>
                  <a:tcPr>
                    <a:solidFill>
                      <a:srgbClr val="FF56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74353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L - RDC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Q - étage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19229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murale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murale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60950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Travaux (plafond suspendu)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Travaux (plafond suspendu)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06808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CD51E05-ACF2-49B2-BA21-CD048F4F0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17893"/>
              </p:ext>
            </p:extLst>
          </p:nvPr>
        </p:nvGraphicFramePr>
        <p:xfrm>
          <a:off x="2276839" y="1966206"/>
          <a:ext cx="8128000" cy="226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04524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6954752"/>
                    </a:ext>
                  </a:extLst>
                </a:gridCol>
              </a:tblGrid>
              <a:tr h="56519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Bâtiment OUEST</a:t>
                      </a:r>
                    </a:p>
                  </a:txBody>
                  <a:tcPr>
                    <a:solidFill>
                      <a:srgbClr val="FF56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74353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T - RDC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Salle W - étage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19229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murale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Armoire murale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60950"/>
                  </a:ext>
                </a:extLst>
              </a:tr>
              <a:tr h="565193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Travaux (plafond suspendu)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06808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795B0-3D9D-4499-BC67-3F0BD16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7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B4E168FA-34B1-4C8E-B02C-B8890F4C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câblage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E339C-AE98-4252-92BB-C8E8DC6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DB4A0-68D0-4887-8971-6DBD9AD7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F0F1D48B-C23E-43A5-91AE-16E6B62432A7}"/>
              </a:ext>
            </a:extLst>
          </p:cNvPr>
          <p:cNvSpPr txBox="1">
            <a:spLocks/>
          </p:cNvSpPr>
          <p:nvPr/>
        </p:nvSpPr>
        <p:spPr>
          <a:xfrm>
            <a:off x="10010572" y="474074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400" dirty="0">
                <a:solidFill>
                  <a:srgbClr val="3645DA"/>
                </a:solidFill>
              </a:rPr>
              <a:t>réseau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77FC34-243C-462A-A99C-65884400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54" y="1966206"/>
            <a:ext cx="9474770" cy="3268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79A22E2-3275-495B-B705-0C0CDB0B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67" y="1966206"/>
            <a:ext cx="5338665" cy="384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EE2727C-BA28-4419-9BCE-CA686822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Types de câbles :</a:t>
            </a:r>
          </a:p>
          <a:p>
            <a:pPr lvl="1"/>
            <a:r>
              <a:rPr lang="fr-FR" dirty="0"/>
              <a:t>Inter-bâtiments : CAT6a S/FTP</a:t>
            </a:r>
          </a:p>
          <a:p>
            <a:pPr lvl="1"/>
            <a:r>
              <a:rPr lang="fr-FR" dirty="0"/>
              <a:t>Bâtiments : CAT6 S/FTP</a:t>
            </a:r>
          </a:p>
          <a:p>
            <a:r>
              <a:rPr lang="fr-FR" dirty="0"/>
              <a:t>Deux prises par bureau</a:t>
            </a:r>
          </a:p>
          <a:p>
            <a:r>
              <a:rPr lang="fr-FR" dirty="0"/>
              <a:t>Longueur totale :</a:t>
            </a:r>
          </a:p>
          <a:p>
            <a:pPr lvl="1"/>
            <a:r>
              <a:rPr lang="fr-FR" dirty="0"/>
              <a:t>Inter-bâtiments : 240m avec un extenseur Ethernet pour le bâtiment OUEST</a:t>
            </a:r>
          </a:p>
          <a:p>
            <a:pPr lvl="1"/>
            <a:r>
              <a:rPr lang="fr-FR" dirty="0"/>
              <a:t>Bâtiments : 6000m</a:t>
            </a:r>
          </a:p>
          <a:p>
            <a:r>
              <a:rPr lang="fr-FR" dirty="0"/>
              <a:t>Tarif : environ 16 500 € avec les travaux</a:t>
            </a:r>
          </a:p>
          <a:p>
            <a:r>
              <a:rPr lang="fr-FR" dirty="0"/>
              <a:t>Durée des travaux estimée à 7/8 jours ouvrés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1AB1E5F-D9C1-421F-B634-35CCC9F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8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6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5C5CF-6263-4DFD-A47D-C0993CB3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FEE2C-A2EF-4993-86D7-841A918C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Commutateurs avec fonctionnalités avancées</a:t>
            </a:r>
          </a:p>
          <a:p>
            <a:r>
              <a:rPr lang="fr-FR" dirty="0"/>
              <a:t>Points d’accès sans fil</a:t>
            </a:r>
          </a:p>
          <a:p>
            <a:r>
              <a:rPr lang="fr-FR" dirty="0"/>
              <a:t>Imprimante réseau</a:t>
            </a:r>
          </a:p>
          <a:p>
            <a:r>
              <a:rPr lang="fr-FR" dirty="0"/>
              <a:t>Onduleur</a:t>
            </a:r>
          </a:p>
          <a:p>
            <a:r>
              <a:rPr lang="fr-FR" dirty="0"/>
              <a:t>Routeur</a:t>
            </a:r>
          </a:p>
          <a:p>
            <a:r>
              <a:rPr lang="fr-FR" dirty="0"/>
              <a:t>Tarif : environ 41 000 €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EF270-FF89-489E-B3FB-A6C7E4F1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12/04/2018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EAB39-7ADC-48EA-9543-3D015E19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SOMON / Julien VILLARD</a:t>
            </a:r>
          </a:p>
          <a:p>
            <a:r>
              <a:rPr lang="fr-FR"/>
              <a:t>GMSI 17</a:t>
            </a:r>
            <a:endParaRPr lang="fr-FR" dirty="0"/>
          </a:p>
        </p:txBody>
      </p:sp>
      <p:sp>
        <p:nvSpPr>
          <p:cNvPr id="8" name="Titre 6">
            <a:extLst>
              <a:ext uri="{FF2B5EF4-FFF2-40B4-BE49-F238E27FC236}">
                <a16:creationId xmlns:a16="http://schemas.microsoft.com/office/drawing/2014/main" id="{EFD41569-26B2-4B89-A719-93B29AC7E553}"/>
              </a:ext>
            </a:extLst>
          </p:cNvPr>
          <p:cNvSpPr txBox="1">
            <a:spLocks/>
          </p:cNvSpPr>
          <p:nvPr/>
        </p:nvSpPr>
        <p:spPr>
          <a:xfrm>
            <a:off x="10010572" y="474074"/>
            <a:ext cx="2026596" cy="1067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algn="ctr"/>
            <a:r>
              <a:rPr lang="fr-FR" sz="2400" dirty="0">
                <a:solidFill>
                  <a:srgbClr val="3645DA"/>
                </a:solidFill>
              </a:rPr>
              <a:t>réseau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D85C54-D0D9-49E5-969D-6A863701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05" y="3429000"/>
            <a:ext cx="4592401" cy="95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2AD3DF-22CC-48C4-9E7D-115B7661B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47" y="2924116"/>
            <a:ext cx="1955315" cy="1960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F65342-8FC3-4A2B-BABD-F04F24CD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09" y="2074277"/>
            <a:ext cx="1955314" cy="3660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EB2F12-200D-42DA-B8BE-E78D654EF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651" y="3318427"/>
            <a:ext cx="3595830" cy="109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B895DC3-8E55-4539-91C1-72B91B761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866" y="3064296"/>
            <a:ext cx="3173400" cy="203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3ECDC23-2482-4F40-9434-95465DB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6B1-2AAD-4F88-B6B1-95A58E83A3E6}" type="slidenum">
              <a:rPr lang="fr-FR" smtClean="0"/>
              <a:pPr/>
              <a:t>9</a:t>
            </a:fld>
            <a:r>
              <a:rPr lang="fr-FR"/>
              <a:t>/21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4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5D8C40CB1C644B5C6C6C40B0F24C6" ma:contentTypeVersion="4" ma:contentTypeDescription="Crée un document." ma:contentTypeScope="" ma:versionID="7414a2b1a9b9d593e1ffa8cc7641b551">
  <xsd:schema xmlns:xsd="http://www.w3.org/2001/XMLSchema" xmlns:xs="http://www.w3.org/2001/XMLSchema" xmlns:p="http://schemas.microsoft.com/office/2006/metadata/properties" xmlns:ns2="de1d2012-e2b9-4f8a-9eea-884c1d0dba5d" xmlns:ns3="5c9f27b5-36eb-4c23-9888-1e3e559612e4" targetNamespace="http://schemas.microsoft.com/office/2006/metadata/properties" ma:root="true" ma:fieldsID="5f86c26b5692c933eeb78d3ff86b236d" ns2:_="" ns3:_="">
    <xsd:import namespace="de1d2012-e2b9-4f8a-9eea-884c1d0dba5d"/>
    <xsd:import namespace="5c9f27b5-36eb-4c23-9888-1e3e559612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d2012-e2b9-4f8a-9eea-884c1d0dba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f27b5-36eb-4c23-9888-1e3e559612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9f27b5-36eb-4c23-9888-1e3e559612e4">
      <UserInfo>
        <DisplayName>SOMON BENJAMIN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A0108A3-2473-4B23-8F8E-6C287A87EA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FD53E1-9928-4E9A-95AE-0B883E721164}"/>
</file>

<file path=customXml/itemProps3.xml><?xml version="1.0" encoding="utf-8"?>
<ds:datastoreItem xmlns:ds="http://schemas.openxmlformats.org/officeDocument/2006/customXml" ds:itemID="{6BF5101B-052A-4250-840E-82369FA14A19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de1d2012-e2b9-4f8a-9eea-884c1d0dba5d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1031</TotalTime>
  <Words>947</Words>
  <Application>Microsoft Office PowerPoint</Application>
  <PresentationFormat>Grand écran</PresentationFormat>
  <Paragraphs>312</Paragraphs>
  <Slides>21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Segoe UI Black</vt:lpstr>
      <vt:lpstr>Badge</vt:lpstr>
      <vt:lpstr>Projet start</vt:lpstr>
      <vt:lpstr> sommaire</vt:lpstr>
      <vt:lpstr>introduction</vt:lpstr>
      <vt:lpstr>introduction</vt:lpstr>
      <vt:lpstr>réseau</vt:lpstr>
      <vt:lpstr> topologie </vt:lpstr>
      <vt:lpstr>Salles</vt:lpstr>
      <vt:lpstr>câblage</vt:lpstr>
      <vt:lpstr>matériel</vt:lpstr>
      <vt:lpstr>Fournisseur d’accès à internet</vt:lpstr>
      <vt:lpstr>déploiement</vt:lpstr>
      <vt:lpstr>Parc existant</vt:lpstr>
      <vt:lpstr>Postes fixes et portables</vt:lpstr>
      <vt:lpstr>Systèmes d’exploitation</vt:lpstr>
      <vt:lpstr>Office 365</vt:lpstr>
      <vt:lpstr>Déroulement</vt:lpstr>
      <vt:lpstr>Bilan et évolution</vt:lpstr>
      <vt:lpstr>bilan</vt:lpstr>
      <vt:lpstr>évolution</vt:lpstr>
      <vt:lpstr>Remerciements</vt:lpstr>
      <vt:lpstr>Questions / 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VILLARD JULIEN</dc:creator>
  <cp:lastModifiedBy>VILLARD JULIEN</cp:lastModifiedBy>
  <cp:revision>1</cp:revision>
  <dcterms:created xsi:type="dcterms:W3CDTF">2018-04-08T15:06:20Z</dcterms:created>
  <dcterms:modified xsi:type="dcterms:W3CDTF">2018-04-12T13:45:25Z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0x010100CF55D8C40CB1C644B5C6C6C40B0F24C6</vt:lpwstr>
  </property>
</Properties>
</file>