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95efb922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95efb922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95efb922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95efb922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95efb922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95efb92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95efb92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95efb92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5efb922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95efb922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95efb922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95efb922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95efb922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95efb922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95efb922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95efb922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95efb922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95efb922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95efb922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95efb922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Traffic Accidents in the UK and How to Avoid Them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Kevin Cui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00" y="0"/>
            <a:ext cx="80314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avoid traffic accidents?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Travel in Winter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Travel in hazardous weather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Avoid travelling on 30mi/h roads (~50 km/h)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Be </a:t>
            </a:r>
            <a:r>
              <a:rPr lang="zh-CN"/>
              <a:t>cautious around, especially when entering / exiting busy areas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Data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572000" y="689425"/>
            <a:ext cx="3988500" cy="4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Total Accidents:		1,504,049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Annual Average:		167,116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Annual Casualty:	225,768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Traffic Average:		364,070,907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Accident Chance:	</a:t>
            </a:r>
            <a:r>
              <a:rPr lang="zh-CN" sz="2000" u="sng"/>
              <a:t>0.05%</a:t>
            </a:r>
            <a:endParaRPr sz="2000" u="sng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730000" y="2028275"/>
            <a:ext cx="29367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Traffic accident records released by UK Government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Data from 2005 - 2014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Contains metadata and more related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Analyzed alongside Annual Traffic Flow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202377" cy="495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13" y="0"/>
            <a:ext cx="77049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8825"/>
            <a:ext cx="8839199" cy="1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535875" y="3473225"/>
            <a:ext cx="36645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Correlation: </a:t>
            </a:r>
            <a:endParaRPr sz="3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0.95</a:t>
            </a:r>
            <a:endParaRPr sz="32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266650"/>
            <a:ext cx="7021200" cy="27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Seasonal Accidents?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											</a:t>
            </a:r>
            <a:r>
              <a:rPr lang="zh-CN" sz="2400">
                <a:solidFill>
                  <a:schemeClr val="accent1"/>
                </a:solidFill>
              </a:rPr>
              <a:t>→	Weather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22444" t="0"/>
          <a:stretch/>
        </p:blipFill>
        <p:spPr>
          <a:xfrm>
            <a:off x="796325" y="0"/>
            <a:ext cx="72421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Speed Limits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199" cy="156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Speed Limits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199" cy="156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60"/>
            <a:ext cx="9144001" cy="159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