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256" r:id="rId2"/>
    <p:sldId id="257" r:id="rId3"/>
    <p:sldId id="259" r:id="rId4"/>
    <p:sldId id="260" r:id="rId5"/>
    <p:sldId id="385" r:id="rId6"/>
    <p:sldId id="382" r:id="rId7"/>
    <p:sldId id="383" r:id="rId8"/>
    <p:sldId id="384" r:id="rId9"/>
    <p:sldId id="341" r:id="rId10"/>
    <p:sldId id="359" r:id="rId11"/>
    <p:sldId id="342" r:id="rId12"/>
    <p:sldId id="344" r:id="rId13"/>
    <p:sldId id="362" r:id="rId14"/>
    <p:sldId id="363" r:id="rId15"/>
    <p:sldId id="361" r:id="rId16"/>
    <p:sldId id="366" r:id="rId17"/>
    <p:sldId id="263" r:id="rId18"/>
    <p:sldId id="265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358" r:id="rId35"/>
    <p:sldId id="271" r:id="rId36"/>
    <p:sldId id="368" r:id="rId37"/>
    <p:sldId id="369" r:id="rId38"/>
    <p:sldId id="370" r:id="rId39"/>
    <p:sldId id="272" r:id="rId40"/>
    <p:sldId id="372" r:id="rId41"/>
    <p:sldId id="273" r:id="rId42"/>
    <p:sldId id="274" r:id="rId43"/>
    <p:sldId id="275" r:id="rId44"/>
    <p:sldId id="277" r:id="rId45"/>
    <p:sldId id="280" r:id="rId46"/>
    <p:sldId id="282" r:id="rId47"/>
    <p:sldId id="283" r:id="rId48"/>
    <p:sldId id="373" r:id="rId49"/>
    <p:sldId id="287" r:id="rId50"/>
    <p:sldId id="284" r:id="rId51"/>
    <p:sldId id="375" r:id="rId52"/>
    <p:sldId id="376" r:id="rId53"/>
    <p:sldId id="377" r:id="rId54"/>
    <p:sldId id="288" r:id="rId55"/>
    <p:sldId id="285" r:id="rId56"/>
    <p:sldId id="286" r:id="rId57"/>
    <p:sldId id="378" r:id="rId58"/>
    <p:sldId id="379" r:id="rId59"/>
    <p:sldId id="380" r:id="rId60"/>
    <p:sldId id="295" r:id="rId61"/>
    <p:sldId id="296" r:id="rId62"/>
    <p:sldId id="381" r:id="rId63"/>
    <p:sldId id="297" r:id="rId64"/>
    <p:sldId id="421" r:id="rId65"/>
    <p:sldId id="423" r:id="rId66"/>
    <p:sldId id="424" r:id="rId67"/>
    <p:sldId id="425" r:id="rId68"/>
    <p:sldId id="426" r:id="rId69"/>
    <p:sldId id="401" r:id="rId70"/>
    <p:sldId id="402" r:id="rId71"/>
    <p:sldId id="403" r:id="rId72"/>
    <p:sldId id="404" r:id="rId73"/>
    <p:sldId id="405" r:id="rId74"/>
    <p:sldId id="406" r:id="rId75"/>
    <p:sldId id="407" r:id="rId76"/>
    <p:sldId id="408" r:id="rId77"/>
    <p:sldId id="409" r:id="rId78"/>
    <p:sldId id="410" r:id="rId79"/>
    <p:sldId id="411" r:id="rId80"/>
    <p:sldId id="412" r:id="rId81"/>
    <p:sldId id="413" r:id="rId82"/>
    <p:sldId id="414" r:id="rId83"/>
    <p:sldId id="415" r:id="rId84"/>
    <p:sldId id="416" r:id="rId85"/>
    <p:sldId id="417" r:id="rId86"/>
    <p:sldId id="418" r:id="rId87"/>
    <p:sldId id="419" r:id="rId88"/>
    <p:sldId id="420" r:id="rId89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200" kern="1200">
        <a:solidFill>
          <a:schemeClr val="accent2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200" kern="1200">
        <a:solidFill>
          <a:schemeClr val="accent2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200" kern="1200">
        <a:solidFill>
          <a:schemeClr val="accent2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200" kern="1200">
        <a:solidFill>
          <a:schemeClr val="accent2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CC0099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6"/>
    <p:restoredTop sz="86482"/>
  </p:normalViewPr>
  <p:slideViewPr>
    <p:cSldViewPr>
      <p:cViewPr varScale="1">
        <p:scale>
          <a:sx n="137" d="100"/>
          <a:sy n="137" d="100"/>
        </p:scale>
        <p:origin x="28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688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8.xml"/><Relationship Id="rId1" Type="http://schemas.openxmlformats.org/officeDocument/2006/relationships/slide" Target="slides/slide6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14EBFE75-55D3-9543-AE80-D02FACE3A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987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7B7456AB-7145-6341-8FF3-430AEEA9EA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237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854B2-14A4-0F42-A7CA-0B29D13CD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2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51582-BDCF-6540-8EB1-ABF706102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206E2-B7FA-014B-B71E-BAE83FFC7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E6CCA-DE5A-D843-94CF-D5885B860C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1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35E6E-BF5C-DE44-AD0A-F71D519F8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4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8E3E0-0B08-CF42-A037-D59CDAF790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B849A-E759-B34B-B9BB-B9ADD9944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2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78D12-4C73-6E42-B92D-9C838F41B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8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6DEA3-C039-7340-9732-5573572AC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5C556-0F82-FC47-B9BF-1B332D340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5025B-A768-0F4F-BF7F-515FB42BD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E1110672-3453-7B4C-AB04-81A7D8EB7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18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1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37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50.bin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5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0.wmf"/><Relationship Id="rId3" Type="http://schemas.openxmlformats.org/officeDocument/2006/relationships/image" Target="../media/image46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57.bin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49.wmf"/><Relationship Id="rId5" Type="http://schemas.openxmlformats.org/officeDocument/2006/relationships/image" Target="../media/image47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58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4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6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67.bin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5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73.bin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6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7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70.wmf"/><Relationship Id="rId3" Type="http://schemas.openxmlformats.org/officeDocument/2006/relationships/image" Target="../media/image55.wmf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82.bin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69.wmf"/><Relationship Id="rId5" Type="http://schemas.openxmlformats.org/officeDocument/2006/relationships/image" Target="../media/image56.w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5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66.wmf"/><Relationship Id="rId3" Type="http://schemas.openxmlformats.org/officeDocument/2006/relationships/image" Target="../media/image71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88.bin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72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6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wmf"/><Relationship Id="rId4" Type="http://schemas.openxmlformats.org/officeDocument/2006/relationships/oleObject" Target="../embeddings/oleObject9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image" Target="../media/image75.wmf"/><Relationship Id="rId7" Type="http://schemas.openxmlformats.org/officeDocument/2006/relationships/image" Target="../media/image77.w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7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77.wmf"/><Relationship Id="rId3" Type="http://schemas.openxmlformats.org/officeDocument/2006/relationships/image" Target="../media/image79.wmf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100.bin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6.bin"/><Relationship Id="rId9" Type="http://schemas.openxmlformats.org/officeDocument/2006/relationships/image" Target="../media/image8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6.wmf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3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10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image" Target="../media/image87.wmf"/><Relationship Id="rId7" Type="http://schemas.openxmlformats.org/officeDocument/2006/relationships/image" Target="../media/image89.w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91.wmf"/><Relationship Id="rId5" Type="http://schemas.openxmlformats.org/officeDocument/2006/relationships/image" Target="../media/image88.wmf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9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oleObject" Target="../embeddings/oleObject10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3.wmf"/><Relationship Id="rId4" Type="http://schemas.openxmlformats.org/officeDocument/2006/relationships/oleObject" Target="../embeddings/oleObject11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image" Target="../media/image94.wmf"/><Relationship Id="rId7" Type="http://schemas.openxmlformats.org/officeDocument/2006/relationships/image" Target="../media/image88.wmf"/><Relationship Id="rId2" Type="http://schemas.openxmlformats.org/officeDocument/2006/relationships/oleObject" Target="../embeddings/oleObject1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90.wmf"/><Relationship Id="rId5" Type="http://schemas.openxmlformats.org/officeDocument/2006/relationships/image" Target="../media/image87.wmf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89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7" Type="http://schemas.openxmlformats.org/officeDocument/2006/relationships/image" Target="../media/image97.wmf"/><Relationship Id="rId2" Type="http://schemas.openxmlformats.org/officeDocument/2006/relationships/oleObject" Target="../embeddings/oleObject1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8.bin"/><Relationship Id="rId5" Type="http://schemas.openxmlformats.org/officeDocument/2006/relationships/image" Target="../media/image96.wmf"/><Relationship Id="rId4" Type="http://schemas.openxmlformats.org/officeDocument/2006/relationships/oleObject" Target="../embeddings/oleObject11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image" Target="../media/image98.wmf"/><Relationship Id="rId7" Type="http://schemas.openxmlformats.org/officeDocument/2006/relationships/image" Target="../media/image95.wmf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97.wmf"/><Relationship Id="rId5" Type="http://schemas.openxmlformats.org/officeDocument/2006/relationships/image" Target="../media/image99.wmf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9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image" Target="../media/image100.wmf"/><Relationship Id="rId7" Type="http://schemas.openxmlformats.org/officeDocument/2006/relationships/image" Target="../media/image95.wmf"/><Relationship Id="rId2" Type="http://schemas.openxmlformats.org/officeDocument/2006/relationships/oleObject" Target="../embeddings/oleObject1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97.wmf"/><Relationship Id="rId5" Type="http://schemas.openxmlformats.org/officeDocument/2006/relationships/image" Target="../media/image99.wmf"/><Relationship Id="rId10" Type="http://schemas.openxmlformats.org/officeDocument/2006/relationships/oleObject" Target="../embeddings/oleObject128.bin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9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oleObject" Target="../embeddings/oleObject135.bin"/><Relationship Id="rId3" Type="http://schemas.openxmlformats.org/officeDocument/2006/relationships/image" Target="../media/image100.wmf"/><Relationship Id="rId7" Type="http://schemas.openxmlformats.org/officeDocument/2006/relationships/image" Target="../media/image98.wmf"/><Relationship Id="rId12" Type="http://schemas.openxmlformats.org/officeDocument/2006/relationships/image" Target="../media/image96.wmf"/><Relationship Id="rId2" Type="http://schemas.openxmlformats.org/officeDocument/2006/relationships/oleObject" Target="../embeddings/oleObject1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1.bin"/><Relationship Id="rId11" Type="http://schemas.openxmlformats.org/officeDocument/2006/relationships/oleObject" Target="../embeddings/oleObject134.bin"/><Relationship Id="rId5" Type="http://schemas.openxmlformats.org/officeDocument/2006/relationships/image" Target="../media/image99.wmf"/><Relationship Id="rId10" Type="http://schemas.openxmlformats.org/officeDocument/2006/relationships/image" Target="../media/image95.wmf"/><Relationship Id="rId4" Type="http://schemas.openxmlformats.org/officeDocument/2006/relationships/oleObject" Target="../embeddings/oleObject130.bin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9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3" Type="http://schemas.openxmlformats.org/officeDocument/2006/relationships/image" Target="../media/image101.wmf"/><Relationship Id="rId7" Type="http://schemas.openxmlformats.org/officeDocument/2006/relationships/image" Target="../media/image102.wmf"/><Relationship Id="rId2" Type="http://schemas.openxmlformats.org/officeDocument/2006/relationships/oleObject" Target="../embeddings/oleObject1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04.wmf"/><Relationship Id="rId5" Type="http://schemas.openxmlformats.org/officeDocument/2006/relationships/image" Target="../media/image99.wmf"/><Relationship Id="rId10" Type="http://schemas.openxmlformats.org/officeDocument/2006/relationships/oleObject" Target="../embeddings/oleObject140.bin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0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103.wmf"/><Relationship Id="rId3" Type="http://schemas.openxmlformats.org/officeDocument/2006/relationships/image" Target="../media/image105.wmf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146.bin"/><Relationship Id="rId17" Type="http://schemas.openxmlformats.org/officeDocument/2006/relationships/image" Target="../media/image109.wmf"/><Relationship Id="rId2" Type="http://schemas.openxmlformats.org/officeDocument/2006/relationships/oleObject" Target="../embeddings/oleObject141.bin"/><Relationship Id="rId16" Type="http://schemas.openxmlformats.org/officeDocument/2006/relationships/oleObject" Target="../embeddings/oleObject1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02.wmf"/><Relationship Id="rId5" Type="http://schemas.openxmlformats.org/officeDocument/2006/relationships/image" Target="../media/image106.wmf"/><Relationship Id="rId15" Type="http://schemas.openxmlformats.org/officeDocument/2006/relationships/image" Target="../media/image104.wmf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08.wmf"/><Relationship Id="rId14" Type="http://schemas.openxmlformats.org/officeDocument/2006/relationships/oleObject" Target="../embeddings/oleObject147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03.wmf"/><Relationship Id="rId3" Type="http://schemas.openxmlformats.org/officeDocument/2006/relationships/image" Target="../media/image110.wmf"/><Relationship Id="rId21" Type="http://schemas.openxmlformats.org/officeDocument/2006/relationships/oleObject" Target="../embeddings/oleObject159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57.bin"/><Relationship Id="rId2" Type="http://schemas.openxmlformats.org/officeDocument/2006/relationships/oleObject" Target="../embeddings/oleObject149.bin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1.bin"/><Relationship Id="rId11" Type="http://schemas.openxmlformats.org/officeDocument/2006/relationships/oleObject" Target="../embeddings/oleObject154.bin"/><Relationship Id="rId5" Type="http://schemas.openxmlformats.org/officeDocument/2006/relationships/image" Target="../media/image111.wmf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58.bin"/><Relationship Id="rId4" Type="http://schemas.openxmlformats.org/officeDocument/2006/relationships/oleObject" Target="../embeddings/oleObject150.bin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08.wmf"/><Relationship Id="rId22" Type="http://schemas.openxmlformats.org/officeDocument/2006/relationships/image" Target="../media/image113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16.wmf"/><Relationship Id="rId26" Type="http://schemas.openxmlformats.org/officeDocument/2006/relationships/image" Target="../media/image117.wmf"/><Relationship Id="rId3" Type="http://schemas.openxmlformats.org/officeDocument/2006/relationships/image" Target="../media/image114.wmf"/><Relationship Id="rId21" Type="http://schemas.openxmlformats.org/officeDocument/2006/relationships/oleObject" Target="../embeddings/oleObject170.bin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165.bin"/><Relationship Id="rId17" Type="http://schemas.openxmlformats.org/officeDocument/2006/relationships/oleObject" Target="../embeddings/oleObject168.bin"/><Relationship Id="rId25" Type="http://schemas.openxmlformats.org/officeDocument/2006/relationships/oleObject" Target="../embeddings/oleObject172.bin"/><Relationship Id="rId2" Type="http://schemas.openxmlformats.org/officeDocument/2006/relationships/oleObject" Target="../embeddings/oleObject160.bin"/><Relationship Id="rId16" Type="http://schemas.openxmlformats.org/officeDocument/2006/relationships/image" Target="../media/image115.wmf"/><Relationship Id="rId20" Type="http://schemas.openxmlformats.org/officeDocument/2006/relationships/image" Target="../media/image10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11.wmf"/><Relationship Id="rId24" Type="http://schemas.openxmlformats.org/officeDocument/2006/relationships/image" Target="../media/image104.wmf"/><Relationship Id="rId5" Type="http://schemas.openxmlformats.org/officeDocument/2006/relationships/image" Target="../media/image106.wmf"/><Relationship Id="rId15" Type="http://schemas.openxmlformats.org/officeDocument/2006/relationships/oleObject" Target="../embeddings/oleObject167.bin"/><Relationship Id="rId23" Type="http://schemas.openxmlformats.org/officeDocument/2006/relationships/oleObject" Target="../embeddings/oleObject171.bin"/><Relationship Id="rId10" Type="http://schemas.openxmlformats.org/officeDocument/2006/relationships/oleObject" Target="../embeddings/oleObject164.bin"/><Relationship Id="rId19" Type="http://schemas.openxmlformats.org/officeDocument/2006/relationships/oleObject" Target="../embeddings/oleObject169.bin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08.wmf"/><Relationship Id="rId14" Type="http://schemas.openxmlformats.org/officeDocument/2006/relationships/image" Target="../media/image112.wmf"/><Relationship Id="rId22" Type="http://schemas.openxmlformats.org/officeDocument/2006/relationships/image" Target="../media/image103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13" Type="http://schemas.openxmlformats.org/officeDocument/2006/relationships/oleObject" Target="../embeddings/oleObject179.bin"/><Relationship Id="rId18" Type="http://schemas.openxmlformats.org/officeDocument/2006/relationships/image" Target="../media/image116.wmf"/><Relationship Id="rId26" Type="http://schemas.openxmlformats.org/officeDocument/2006/relationships/image" Target="../media/image104.wmf"/><Relationship Id="rId3" Type="http://schemas.openxmlformats.org/officeDocument/2006/relationships/image" Target="../media/image118.wmf"/><Relationship Id="rId21" Type="http://schemas.openxmlformats.org/officeDocument/2006/relationships/oleObject" Target="../embeddings/oleObject183.bin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178.bin"/><Relationship Id="rId17" Type="http://schemas.openxmlformats.org/officeDocument/2006/relationships/oleObject" Target="../embeddings/oleObject181.bin"/><Relationship Id="rId25" Type="http://schemas.openxmlformats.org/officeDocument/2006/relationships/oleObject" Target="../embeddings/oleObject185.bin"/><Relationship Id="rId2" Type="http://schemas.openxmlformats.org/officeDocument/2006/relationships/oleObject" Target="../embeddings/oleObject173.bin"/><Relationship Id="rId16" Type="http://schemas.openxmlformats.org/officeDocument/2006/relationships/image" Target="../media/image115.wmf"/><Relationship Id="rId20" Type="http://schemas.openxmlformats.org/officeDocument/2006/relationships/image" Target="../media/image11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5.bin"/><Relationship Id="rId11" Type="http://schemas.openxmlformats.org/officeDocument/2006/relationships/image" Target="../media/image111.wmf"/><Relationship Id="rId24" Type="http://schemas.openxmlformats.org/officeDocument/2006/relationships/image" Target="../media/image103.wmf"/><Relationship Id="rId5" Type="http://schemas.openxmlformats.org/officeDocument/2006/relationships/image" Target="../media/image106.wmf"/><Relationship Id="rId15" Type="http://schemas.openxmlformats.org/officeDocument/2006/relationships/oleObject" Target="../embeddings/oleObject180.bin"/><Relationship Id="rId23" Type="http://schemas.openxmlformats.org/officeDocument/2006/relationships/oleObject" Target="../embeddings/oleObject184.bin"/><Relationship Id="rId28" Type="http://schemas.openxmlformats.org/officeDocument/2006/relationships/image" Target="../media/image120.wmf"/><Relationship Id="rId10" Type="http://schemas.openxmlformats.org/officeDocument/2006/relationships/oleObject" Target="../embeddings/oleObject177.bin"/><Relationship Id="rId19" Type="http://schemas.openxmlformats.org/officeDocument/2006/relationships/oleObject" Target="../embeddings/oleObject182.bin"/><Relationship Id="rId4" Type="http://schemas.openxmlformats.org/officeDocument/2006/relationships/oleObject" Target="../embeddings/oleObject174.bin"/><Relationship Id="rId9" Type="http://schemas.openxmlformats.org/officeDocument/2006/relationships/image" Target="../media/image108.wmf"/><Relationship Id="rId14" Type="http://schemas.openxmlformats.org/officeDocument/2006/relationships/image" Target="../media/image112.wmf"/><Relationship Id="rId22" Type="http://schemas.openxmlformats.org/officeDocument/2006/relationships/image" Target="../media/image102.wmf"/><Relationship Id="rId27" Type="http://schemas.openxmlformats.org/officeDocument/2006/relationships/oleObject" Target="../embeddings/oleObject186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13" Type="http://schemas.openxmlformats.org/officeDocument/2006/relationships/image" Target="../media/image111.wmf"/><Relationship Id="rId18" Type="http://schemas.openxmlformats.org/officeDocument/2006/relationships/image" Target="../media/image115.wmf"/><Relationship Id="rId26" Type="http://schemas.openxmlformats.org/officeDocument/2006/relationships/oleObject" Target="../embeddings/oleObject200.bin"/><Relationship Id="rId3" Type="http://schemas.openxmlformats.org/officeDocument/2006/relationships/image" Target="../media/image101.wmf"/><Relationship Id="rId21" Type="http://schemas.openxmlformats.org/officeDocument/2006/relationships/oleObject" Target="../embeddings/oleObject197.bin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192.bin"/><Relationship Id="rId17" Type="http://schemas.openxmlformats.org/officeDocument/2006/relationships/oleObject" Target="../embeddings/oleObject195.bin"/><Relationship Id="rId25" Type="http://schemas.openxmlformats.org/officeDocument/2006/relationships/image" Target="../media/image102.wmf"/><Relationship Id="rId2" Type="http://schemas.openxmlformats.org/officeDocument/2006/relationships/oleObject" Target="../embeddings/oleObject187.bin"/><Relationship Id="rId16" Type="http://schemas.openxmlformats.org/officeDocument/2006/relationships/image" Target="../media/image112.wmf"/><Relationship Id="rId20" Type="http://schemas.openxmlformats.org/officeDocument/2006/relationships/image" Target="../media/image116.wmf"/><Relationship Id="rId29" Type="http://schemas.openxmlformats.org/officeDocument/2006/relationships/image" Target="../media/image10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9.bin"/><Relationship Id="rId11" Type="http://schemas.openxmlformats.org/officeDocument/2006/relationships/image" Target="../media/image108.wmf"/><Relationship Id="rId24" Type="http://schemas.openxmlformats.org/officeDocument/2006/relationships/oleObject" Target="../embeddings/oleObject199.bin"/><Relationship Id="rId5" Type="http://schemas.openxmlformats.org/officeDocument/2006/relationships/image" Target="../media/image121.wmf"/><Relationship Id="rId15" Type="http://schemas.openxmlformats.org/officeDocument/2006/relationships/oleObject" Target="../embeddings/oleObject194.bin"/><Relationship Id="rId23" Type="http://schemas.openxmlformats.org/officeDocument/2006/relationships/oleObject" Target="../embeddings/oleObject198.bin"/><Relationship Id="rId28" Type="http://schemas.openxmlformats.org/officeDocument/2006/relationships/oleObject" Target="../embeddings/oleObject201.bin"/><Relationship Id="rId10" Type="http://schemas.openxmlformats.org/officeDocument/2006/relationships/oleObject" Target="../embeddings/oleObject191.bin"/><Relationship Id="rId19" Type="http://schemas.openxmlformats.org/officeDocument/2006/relationships/oleObject" Target="../embeddings/oleObject196.bin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107.wmf"/><Relationship Id="rId14" Type="http://schemas.openxmlformats.org/officeDocument/2006/relationships/oleObject" Target="../embeddings/oleObject193.bin"/><Relationship Id="rId22" Type="http://schemas.openxmlformats.org/officeDocument/2006/relationships/image" Target="../media/image119.wmf"/><Relationship Id="rId27" Type="http://schemas.openxmlformats.org/officeDocument/2006/relationships/image" Target="../media/image103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13" Type="http://schemas.openxmlformats.org/officeDocument/2006/relationships/image" Target="../media/image111.wmf"/><Relationship Id="rId18" Type="http://schemas.openxmlformats.org/officeDocument/2006/relationships/image" Target="../media/image115.wmf"/><Relationship Id="rId3" Type="http://schemas.openxmlformats.org/officeDocument/2006/relationships/image" Target="../media/image122.wmf"/><Relationship Id="rId21" Type="http://schemas.openxmlformats.org/officeDocument/2006/relationships/oleObject" Target="../embeddings/oleObject212.bin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207.bin"/><Relationship Id="rId17" Type="http://schemas.openxmlformats.org/officeDocument/2006/relationships/oleObject" Target="../embeddings/oleObject210.bin"/><Relationship Id="rId2" Type="http://schemas.openxmlformats.org/officeDocument/2006/relationships/oleObject" Target="../embeddings/oleObject202.bin"/><Relationship Id="rId16" Type="http://schemas.openxmlformats.org/officeDocument/2006/relationships/image" Target="../media/image112.wmf"/><Relationship Id="rId20" Type="http://schemas.openxmlformats.org/officeDocument/2006/relationships/image" Target="../media/image11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4.bin"/><Relationship Id="rId11" Type="http://schemas.openxmlformats.org/officeDocument/2006/relationships/image" Target="../media/image108.wmf"/><Relationship Id="rId5" Type="http://schemas.openxmlformats.org/officeDocument/2006/relationships/image" Target="../media/image123.wmf"/><Relationship Id="rId15" Type="http://schemas.openxmlformats.org/officeDocument/2006/relationships/oleObject" Target="../embeddings/oleObject209.bin"/><Relationship Id="rId23" Type="http://schemas.openxmlformats.org/officeDocument/2006/relationships/oleObject" Target="../embeddings/oleObject213.bin"/><Relationship Id="rId10" Type="http://schemas.openxmlformats.org/officeDocument/2006/relationships/oleObject" Target="../embeddings/oleObject206.bin"/><Relationship Id="rId19" Type="http://schemas.openxmlformats.org/officeDocument/2006/relationships/oleObject" Target="../embeddings/oleObject211.bin"/><Relationship Id="rId4" Type="http://schemas.openxmlformats.org/officeDocument/2006/relationships/oleObject" Target="../embeddings/oleObject203.bin"/><Relationship Id="rId9" Type="http://schemas.openxmlformats.org/officeDocument/2006/relationships/image" Target="../media/image107.wmf"/><Relationship Id="rId14" Type="http://schemas.openxmlformats.org/officeDocument/2006/relationships/oleObject" Target="../embeddings/oleObject208.bin"/><Relationship Id="rId22" Type="http://schemas.openxmlformats.org/officeDocument/2006/relationships/image" Target="../media/image119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oleObject" Target="../embeddings/oleObject21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5.wmf"/><Relationship Id="rId4" Type="http://schemas.openxmlformats.org/officeDocument/2006/relationships/oleObject" Target="../embeddings/oleObject215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13" Type="http://schemas.openxmlformats.org/officeDocument/2006/relationships/image" Target="../media/image111.wmf"/><Relationship Id="rId18" Type="http://schemas.openxmlformats.org/officeDocument/2006/relationships/oleObject" Target="../embeddings/oleObject227.bin"/><Relationship Id="rId3" Type="http://schemas.openxmlformats.org/officeDocument/2006/relationships/image" Target="../media/image126.wmf"/><Relationship Id="rId21" Type="http://schemas.openxmlformats.org/officeDocument/2006/relationships/image" Target="../media/image125.wmf"/><Relationship Id="rId7" Type="http://schemas.openxmlformats.org/officeDocument/2006/relationships/oleObject" Target="../embeddings/oleObject219.bin"/><Relationship Id="rId12" Type="http://schemas.openxmlformats.org/officeDocument/2006/relationships/oleObject" Target="../embeddings/oleObject223.bin"/><Relationship Id="rId17" Type="http://schemas.openxmlformats.org/officeDocument/2006/relationships/image" Target="../media/image129.wmf"/><Relationship Id="rId2" Type="http://schemas.openxmlformats.org/officeDocument/2006/relationships/oleObject" Target="../embeddings/oleObject216.bin"/><Relationship Id="rId16" Type="http://schemas.openxmlformats.org/officeDocument/2006/relationships/oleObject" Target="../embeddings/oleObject226.bin"/><Relationship Id="rId20" Type="http://schemas.openxmlformats.org/officeDocument/2006/relationships/oleObject" Target="../embeddings/oleObject2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8.bin"/><Relationship Id="rId11" Type="http://schemas.openxmlformats.org/officeDocument/2006/relationships/image" Target="../media/image128.wmf"/><Relationship Id="rId5" Type="http://schemas.openxmlformats.org/officeDocument/2006/relationships/image" Target="../media/image127.wmf"/><Relationship Id="rId15" Type="http://schemas.openxmlformats.org/officeDocument/2006/relationships/oleObject" Target="../embeddings/oleObject225.bin"/><Relationship Id="rId10" Type="http://schemas.openxmlformats.org/officeDocument/2006/relationships/oleObject" Target="../embeddings/oleObject222.bin"/><Relationship Id="rId19" Type="http://schemas.openxmlformats.org/officeDocument/2006/relationships/image" Target="../media/image130.wmf"/><Relationship Id="rId4" Type="http://schemas.openxmlformats.org/officeDocument/2006/relationships/oleObject" Target="../embeddings/oleObject217.bin"/><Relationship Id="rId9" Type="http://schemas.openxmlformats.org/officeDocument/2006/relationships/oleObject" Target="../embeddings/oleObject221.bin"/><Relationship Id="rId14" Type="http://schemas.openxmlformats.org/officeDocument/2006/relationships/oleObject" Target="../embeddings/oleObject224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3.bin"/><Relationship Id="rId13" Type="http://schemas.openxmlformats.org/officeDocument/2006/relationships/oleObject" Target="../embeddings/oleObject236.bin"/><Relationship Id="rId18" Type="http://schemas.openxmlformats.org/officeDocument/2006/relationships/oleObject" Target="../embeddings/oleObject240.bin"/><Relationship Id="rId3" Type="http://schemas.openxmlformats.org/officeDocument/2006/relationships/image" Target="../media/image127.wmf"/><Relationship Id="rId21" Type="http://schemas.openxmlformats.org/officeDocument/2006/relationships/image" Target="../media/image126.wmf"/><Relationship Id="rId7" Type="http://schemas.openxmlformats.org/officeDocument/2006/relationships/image" Target="../media/image128.wmf"/><Relationship Id="rId12" Type="http://schemas.openxmlformats.org/officeDocument/2006/relationships/image" Target="../media/image129.wmf"/><Relationship Id="rId17" Type="http://schemas.openxmlformats.org/officeDocument/2006/relationships/image" Target="../media/image131.wmf"/><Relationship Id="rId2" Type="http://schemas.openxmlformats.org/officeDocument/2006/relationships/oleObject" Target="../embeddings/oleObject229.bin"/><Relationship Id="rId16" Type="http://schemas.openxmlformats.org/officeDocument/2006/relationships/oleObject" Target="../embeddings/oleObject239.bin"/><Relationship Id="rId20" Type="http://schemas.openxmlformats.org/officeDocument/2006/relationships/oleObject" Target="../embeddings/oleObject2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2.bin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31.bin"/><Relationship Id="rId15" Type="http://schemas.openxmlformats.org/officeDocument/2006/relationships/oleObject" Target="../embeddings/oleObject238.bin"/><Relationship Id="rId10" Type="http://schemas.openxmlformats.org/officeDocument/2006/relationships/oleObject" Target="../embeddings/oleObject234.bin"/><Relationship Id="rId19" Type="http://schemas.openxmlformats.org/officeDocument/2006/relationships/image" Target="../media/image125.wmf"/><Relationship Id="rId4" Type="http://schemas.openxmlformats.org/officeDocument/2006/relationships/oleObject" Target="../embeddings/oleObject230.bin"/><Relationship Id="rId9" Type="http://schemas.openxmlformats.org/officeDocument/2006/relationships/image" Target="../media/image111.wmf"/><Relationship Id="rId14" Type="http://schemas.openxmlformats.org/officeDocument/2006/relationships/oleObject" Target="../embeddings/oleObject23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6.bin"/><Relationship Id="rId13" Type="http://schemas.openxmlformats.org/officeDocument/2006/relationships/oleObject" Target="../embeddings/oleObject249.bin"/><Relationship Id="rId18" Type="http://schemas.openxmlformats.org/officeDocument/2006/relationships/oleObject" Target="../embeddings/oleObject253.bin"/><Relationship Id="rId26" Type="http://schemas.openxmlformats.org/officeDocument/2006/relationships/oleObject" Target="../embeddings/oleObject261.bin"/><Relationship Id="rId3" Type="http://schemas.openxmlformats.org/officeDocument/2006/relationships/image" Target="../media/image132.wmf"/><Relationship Id="rId21" Type="http://schemas.openxmlformats.org/officeDocument/2006/relationships/oleObject" Target="../embeddings/oleObject256.bin"/><Relationship Id="rId7" Type="http://schemas.openxmlformats.org/officeDocument/2006/relationships/oleObject" Target="../embeddings/oleObject245.bin"/><Relationship Id="rId12" Type="http://schemas.openxmlformats.org/officeDocument/2006/relationships/oleObject" Target="../embeddings/oleObject248.bin"/><Relationship Id="rId17" Type="http://schemas.openxmlformats.org/officeDocument/2006/relationships/oleObject" Target="../embeddings/oleObject252.bin"/><Relationship Id="rId25" Type="http://schemas.openxmlformats.org/officeDocument/2006/relationships/oleObject" Target="../embeddings/oleObject260.bin"/><Relationship Id="rId2" Type="http://schemas.openxmlformats.org/officeDocument/2006/relationships/oleObject" Target="../embeddings/oleObject242.bin"/><Relationship Id="rId16" Type="http://schemas.openxmlformats.org/officeDocument/2006/relationships/oleObject" Target="../embeddings/oleObject251.bin"/><Relationship Id="rId20" Type="http://schemas.openxmlformats.org/officeDocument/2006/relationships/oleObject" Target="../embeddings/oleObject255.bin"/><Relationship Id="rId29" Type="http://schemas.openxmlformats.org/officeDocument/2006/relationships/image" Target="../media/image12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4.bin"/><Relationship Id="rId11" Type="http://schemas.openxmlformats.org/officeDocument/2006/relationships/image" Target="../media/image111.wmf"/><Relationship Id="rId24" Type="http://schemas.openxmlformats.org/officeDocument/2006/relationships/oleObject" Target="../embeddings/oleObject259.bin"/><Relationship Id="rId5" Type="http://schemas.openxmlformats.org/officeDocument/2006/relationships/image" Target="../media/image127.wmf"/><Relationship Id="rId15" Type="http://schemas.openxmlformats.org/officeDocument/2006/relationships/oleObject" Target="../embeddings/oleObject250.bin"/><Relationship Id="rId23" Type="http://schemas.openxmlformats.org/officeDocument/2006/relationships/oleObject" Target="../embeddings/oleObject258.bin"/><Relationship Id="rId28" Type="http://schemas.openxmlformats.org/officeDocument/2006/relationships/oleObject" Target="../embeddings/oleObject263.bin"/><Relationship Id="rId10" Type="http://schemas.openxmlformats.org/officeDocument/2006/relationships/oleObject" Target="../embeddings/oleObject247.bin"/><Relationship Id="rId19" Type="http://schemas.openxmlformats.org/officeDocument/2006/relationships/oleObject" Target="../embeddings/oleObject254.bin"/><Relationship Id="rId4" Type="http://schemas.openxmlformats.org/officeDocument/2006/relationships/oleObject" Target="../embeddings/oleObject243.bin"/><Relationship Id="rId9" Type="http://schemas.openxmlformats.org/officeDocument/2006/relationships/image" Target="../media/image128.wmf"/><Relationship Id="rId14" Type="http://schemas.openxmlformats.org/officeDocument/2006/relationships/image" Target="../media/image129.wmf"/><Relationship Id="rId22" Type="http://schemas.openxmlformats.org/officeDocument/2006/relationships/oleObject" Target="../embeddings/oleObject257.bin"/><Relationship Id="rId27" Type="http://schemas.openxmlformats.org/officeDocument/2006/relationships/oleObject" Target="../embeddings/oleObject262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8.bin"/><Relationship Id="rId13" Type="http://schemas.openxmlformats.org/officeDocument/2006/relationships/oleObject" Target="../embeddings/oleObject272.bin"/><Relationship Id="rId18" Type="http://schemas.openxmlformats.org/officeDocument/2006/relationships/oleObject" Target="../embeddings/oleObject277.bin"/><Relationship Id="rId26" Type="http://schemas.openxmlformats.org/officeDocument/2006/relationships/oleObject" Target="../embeddings/oleObject284.bin"/><Relationship Id="rId3" Type="http://schemas.openxmlformats.org/officeDocument/2006/relationships/image" Target="../media/image127.wmf"/><Relationship Id="rId21" Type="http://schemas.openxmlformats.org/officeDocument/2006/relationships/oleObject" Target="../embeddings/oleObject279.bin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271.bin"/><Relationship Id="rId17" Type="http://schemas.openxmlformats.org/officeDocument/2006/relationships/oleObject" Target="../embeddings/oleObject276.bin"/><Relationship Id="rId25" Type="http://schemas.openxmlformats.org/officeDocument/2006/relationships/oleObject" Target="../embeddings/oleObject283.bin"/><Relationship Id="rId2" Type="http://schemas.openxmlformats.org/officeDocument/2006/relationships/oleObject" Target="../embeddings/oleObject264.bin"/><Relationship Id="rId16" Type="http://schemas.openxmlformats.org/officeDocument/2006/relationships/oleObject" Target="../embeddings/oleObject275.bin"/><Relationship Id="rId20" Type="http://schemas.openxmlformats.org/officeDocument/2006/relationships/image" Target="../media/image133.wmf"/><Relationship Id="rId29" Type="http://schemas.openxmlformats.org/officeDocument/2006/relationships/image" Target="../media/image13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7.bin"/><Relationship Id="rId11" Type="http://schemas.openxmlformats.org/officeDocument/2006/relationships/oleObject" Target="../embeddings/oleObject270.bin"/><Relationship Id="rId24" Type="http://schemas.openxmlformats.org/officeDocument/2006/relationships/oleObject" Target="../embeddings/oleObject282.bin"/><Relationship Id="rId5" Type="http://schemas.openxmlformats.org/officeDocument/2006/relationships/oleObject" Target="../embeddings/oleObject266.bin"/><Relationship Id="rId15" Type="http://schemas.openxmlformats.org/officeDocument/2006/relationships/oleObject" Target="../embeddings/oleObject274.bin"/><Relationship Id="rId23" Type="http://schemas.openxmlformats.org/officeDocument/2006/relationships/oleObject" Target="../embeddings/oleObject281.bin"/><Relationship Id="rId28" Type="http://schemas.openxmlformats.org/officeDocument/2006/relationships/oleObject" Target="../embeddings/oleObject285.bin"/><Relationship Id="rId10" Type="http://schemas.openxmlformats.org/officeDocument/2006/relationships/oleObject" Target="../embeddings/oleObject269.bin"/><Relationship Id="rId19" Type="http://schemas.openxmlformats.org/officeDocument/2006/relationships/oleObject" Target="../embeddings/oleObject278.bin"/><Relationship Id="rId4" Type="http://schemas.openxmlformats.org/officeDocument/2006/relationships/oleObject" Target="../embeddings/oleObject265.bin"/><Relationship Id="rId9" Type="http://schemas.openxmlformats.org/officeDocument/2006/relationships/image" Target="../media/image129.wmf"/><Relationship Id="rId14" Type="http://schemas.openxmlformats.org/officeDocument/2006/relationships/oleObject" Target="../embeddings/oleObject273.bin"/><Relationship Id="rId22" Type="http://schemas.openxmlformats.org/officeDocument/2006/relationships/oleObject" Target="../embeddings/oleObject280.bin"/><Relationship Id="rId27" Type="http://schemas.openxmlformats.org/officeDocument/2006/relationships/image" Target="../media/image134.wmf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4.bin"/><Relationship Id="rId18" Type="http://schemas.openxmlformats.org/officeDocument/2006/relationships/oleObject" Target="../embeddings/oleObject299.bin"/><Relationship Id="rId26" Type="http://schemas.openxmlformats.org/officeDocument/2006/relationships/oleObject" Target="../embeddings/oleObject305.bin"/><Relationship Id="rId39" Type="http://schemas.openxmlformats.org/officeDocument/2006/relationships/oleObject" Target="../embeddings/oleObject315.bin"/><Relationship Id="rId21" Type="http://schemas.openxmlformats.org/officeDocument/2006/relationships/oleObject" Target="../embeddings/oleObject301.bin"/><Relationship Id="rId34" Type="http://schemas.openxmlformats.org/officeDocument/2006/relationships/oleObject" Target="../embeddings/oleObject311.bin"/><Relationship Id="rId42" Type="http://schemas.openxmlformats.org/officeDocument/2006/relationships/image" Target="../media/image140.wmf"/><Relationship Id="rId7" Type="http://schemas.openxmlformats.org/officeDocument/2006/relationships/image" Target="../media/image128.wmf"/><Relationship Id="rId2" Type="http://schemas.openxmlformats.org/officeDocument/2006/relationships/oleObject" Target="../embeddings/oleObject286.bin"/><Relationship Id="rId16" Type="http://schemas.openxmlformats.org/officeDocument/2006/relationships/oleObject" Target="../embeddings/oleObject297.bin"/><Relationship Id="rId20" Type="http://schemas.openxmlformats.org/officeDocument/2006/relationships/image" Target="../media/image136.wmf"/><Relationship Id="rId29" Type="http://schemas.openxmlformats.org/officeDocument/2006/relationships/image" Target="../media/image137.wmf"/><Relationship Id="rId41" Type="http://schemas.openxmlformats.org/officeDocument/2006/relationships/oleObject" Target="../embeddings/oleObject3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9.bin"/><Relationship Id="rId11" Type="http://schemas.openxmlformats.org/officeDocument/2006/relationships/oleObject" Target="../embeddings/oleObject292.bin"/><Relationship Id="rId24" Type="http://schemas.openxmlformats.org/officeDocument/2006/relationships/oleObject" Target="../embeddings/oleObject303.bin"/><Relationship Id="rId32" Type="http://schemas.openxmlformats.org/officeDocument/2006/relationships/oleObject" Target="../embeddings/oleObject309.bin"/><Relationship Id="rId37" Type="http://schemas.openxmlformats.org/officeDocument/2006/relationships/oleObject" Target="../embeddings/oleObject313.bin"/><Relationship Id="rId40" Type="http://schemas.openxmlformats.org/officeDocument/2006/relationships/oleObject" Target="../embeddings/oleObject316.bin"/><Relationship Id="rId5" Type="http://schemas.openxmlformats.org/officeDocument/2006/relationships/oleObject" Target="../embeddings/oleObject288.bin"/><Relationship Id="rId15" Type="http://schemas.openxmlformats.org/officeDocument/2006/relationships/oleObject" Target="../embeddings/oleObject296.bin"/><Relationship Id="rId23" Type="http://schemas.openxmlformats.org/officeDocument/2006/relationships/oleObject" Target="../embeddings/oleObject302.bin"/><Relationship Id="rId28" Type="http://schemas.openxmlformats.org/officeDocument/2006/relationships/oleObject" Target="../embeddings/oleObject307.bin"/><Relationship Id="rId36" Type="http://schemas.openxmlformats.org/officeDocument/2006/relationships/image" Target="../media/image139.wmf"/><Relationship Id="rId10" Type="http://schemas.openxmlformats.org/officeDocument/2006/relationships/oleObject" Target="../embeddings/oleObject291.bin"/><Relationship Id="rId19" Type="http://schemas.openxmlformats.org/officeDocument/2006/relationships/oleObject" Target="../embeddings/oleObject300.bin"/><Relationship Id="rId31" Type="http://schemas.openxmlformats.org/officeDocument/2006/relationships/image" Target="../media/image138.wmf"/><Relationship Id="rId4" Type="http://schemas.openxmlformats.org/officeDocument/2006/relationships/oleObject" Target="../embeddings/oleObject287.bin"/><Relationship Id="rId9" Type="http://schemas.openxmlformats.org/officeDocument/2006/relationships/image" Target="../media/image129.wmf"/><Relationship Id="rId14" Type="http://schemas.openxmlformats.org/officeDocument/2006/relationships/oleObject" Target="../embeddings/oleObject295.bin"/><Relationship Id="rId22" Type="http://schemas.openxmlformats.org/officeDocument/2006/relationships/image" Target="../media/image133.wmf"/><Relationship Id="rId27" Type="http://schemas.openxmlformats.org/officeDocument/2006/relationships/oleObject" Target="../embeddings/oleObject306.bin"/><Relationship Id="rId30" Type="http://schemas.openxmlformats.org/officeDocument/2006/relationships/oleObject" Target="../embeddings/oleObject308.bin"/><Relationship Id="rId35" Type="http://schemas.openxmlformats.org/officeDocument/2006/relationships/oleObject" Target="../embeddings/oleObject312.bin"/><Relationship Id="rId8" Type="http://schemas.openxmlformats.org/officeDocument/2006/relationships/oleObject" Target="../embeddings/oleObject290.bin"/><Relationship Id="rId3" Type="http://schemas.openxmlformats.org/officeDocument/2006/relationships/image" Target="../media/image127.wmf"/><Relationship Id="rId12" Type="http://schemas.openxmlformats.org/officeDocument/2006/relationships/oleObject" Target="../embeddings/oleObject293.bin"/><Relationship Id="rId17" Type="http://schemas.openxmlformats.org/officeDocument/2006/relationships/oleObject" Target="../embeddings/oleObject298.bin"/><Relationship Id="rId25" Type="http://schemas.openxmlformats.org/officeDocument/2006/relationships/oleObject" Target="../embeddings/oleObject304.bin"/><Relationship Id="rId33" Type="http://schemas.openxmlformats.org/officeDocument/2006/relationships/oleObject" Target="../embeddings/oleObject310.bin"/><Relationship Id="rId38" Type="http://schemas.openxmlformats.org/officeDocument/2006/relationships/oleObject" Target="../embeddings/oleObject314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31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1.wmf"/><Relationship Id="rId4" Type="http://schemas.openxmlformats.org/officeDocument/2006/relationships/oleObject" Target="../embeddings/oleObject319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4.bin"/><Relationship Id="rId13" Type="http://schemas.openxmlformats.org/officeDocument/2006/relationships/oleObject" Target="../embeddings/oleObject327.bin"/><Relationship Id="rId18" Type="http://schemas.openxmlformats.org/officeDocument/2006/relationships/oleObject" Target="../embeddings/oleObject332.bin"/><Relationship Id="rId26" Type="http://schemas.openxmlformats.org/officeDocument/2006/relationships/oleObject" Target="../embeddings/oleObject340.bin"/><Relationship Id="rId3" Type="http://schemas.openxmlformats.org/officeDocument/2006/relationships/image" Target="../media/image127.wmf"/><Relationship Id="rId21" Type="http://schemas.openxmlformats.org/officeDocument/2006/relationships/oleObject" Target="../embeddings/oleObject335.bin"/><Relationship Id="rId7" Type="http://schemas.openxmlformats.org/officeDocument/2006/relationships/image" Target="../media/image128.wmf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331.bin"/><Relationship Id="rId25" Type="http://schemas.openxmlformats.org/officeDocument/2006/relationships/oleObject" Target="../embeddings/oleObject339.bin"/><Relationship Id="rId2" Type="http://schemas.openxmlformats.org/officeDocument/2006/relationships/oleObject" Target="../embeddings/oleObject320.bin"/><Relationship Id="rId16" Type="http://schemas.openxmlformats.org/officeDocument/2006/relationships/oleObject" Target="../embeddings/oleObject330.bin"/><Relationship Id="rId20" Type="http://schemas.openxmlformats.org/officeDocument/2006/relationships/oleObject" Target="../embeddings/oleObject334.bin"/><Relationship Id="rId29" Type="http://schemas.openxmlformats.org/officeDocument/2006/relationships/image" Target="../media/image12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3.bin"/><Relationship Id="rId11" Type="http://schemas.openxmlformats.org/officeDocument/2006/relationships/oleObject" Target="../embeddings/oleObject326.bin"/><Relationship Id="rId24" Type="http://schemas.openxmlformats.org/officeDocument/2006/relationships/oleObject" Target="../embeddings/oleObject338.bin"/><Relationship Id="rId5" Type="http://schemas.openxmlformats.org/officeDocument/2006/relationships/oleObject" Target="../embeddings/oleObject322.bin"/><Relationship Id="rId15" Type="http://schemas.openxmlformats.org/officeDocument/2006/relationships/oleObject" Target="../embeddings/oleObject329.bin"/><Relationship Id="rId23" Type="http://schemas.openxmlformats.org/officeDocument/2006/relationships/oleObject" Target="../embeddings/oleObject337.bin"/><Relationship Id="rId28" Type="http://schemas.openxmlformats.org/officeDocument/2006/relationships/oleObject" Target="../embeddings/oleObject341.bin"/><Relationship Id="rId10" Type="http://schemas.openxmlformats.org/officeDocument/2006/relationships/oleObject" Target="../embeddings/oleObject325.bin"/><Relationship Id="rId19" Type="http://schemas.openxmlformats.org/officeDocument/2006/relationships/oleObject" Target="../embeddings/oleObject333.bin"/><Relationship Id="rId4" Type="http://schemas.openxmlformats.org/officeDocument/2006/relationships/oleObject" Target="../embeddings/oleObject321.bin"/><Relationship Id="rId9" Type="http://schemas.openxmlformats.org/officeDocument/2006/relationships/image" Target="../media/image111.wmf"/><Relationship Id="rId14" Type="http://schemas.openxmlformats.org/officeDocument/2006/relationships/oleObject" Target="../embeddings/oleObject328.bin"/><Relationship Id="rId22" Type="http://schemas.openxmlformats.org/officeDocument/2006/relationships/oleObject" Target="../embeddings/oleObject336.bin"/><Relationship Id="rId27" Type="http://schemas.openxmlformats.org/officeDocument/2006/relationships/image" Target="../media/image142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5.bin"/><Relationship Id="rId3" Type="http://schemas.openxmlformats.org/officeDocument/2006/relationships/image" Target="../media/image142.wmf"/><Relationship Id="rId7" Type="http://schemas.openxmlformats.org/officeDocument/2006/relationships/image" Target="../media/image144.wmf"/><Relationship Id="rId2" Type="http://schemas.openxmlformats.org/officeDocument/2006/relationships/oleObject" Target="../embeddings/oleObject3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4.bin"/><Relationship Id="rId5" Type="http://schemas.openxmlformats.org/officeDocument/2006/relationships/image" Target="../media/image143.wmf"/><Relationship Id="rId4" Type="http://schemas.openxmlformats.org/officeDocument/2006/relationships/oleObject" Target="../embeddings/oleObject343.bin"/><Relationship Id="rId9" Type="http://schemas.openxmlformats.org/officeDocument/2006/relationships/image" Target="../media/image125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oleObject" Target="../embeddings/oleObject34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6.wmf"/><Relationship Id="rId4" Type="http://schemas.openxmlformats.org/officeDocument/2006/relationships/oleObject" Target="../embeddings/oleObject347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oleObject" Target="../embeddings/oleObject34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8.wmf"/><Relationship Id="rId4" Type="http://schemas.openxmlformats.org/officeDocument/2006/relationships/oleObject" Target="../embeddings/oleObject349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image" Target="../media/image129.wmf"/><Relationship Id="rId18" Type="http://schemas.openxmlformats.org/officeDocument/2006/relationships/image" Target="../media/image153.wmf"/><Relationship Id="rId26" Type="http://schemas.openxmlformats.org/officeDocument/2006/relationships/image" Target="../media/image155.wmf"/><Relationship Id="rId3" Type="http://schemas.openxmlformats.org/officeDocument/2006/relationships/image" Target="../media/image149.wmf"/><Relationship Id="rId21" Type="http://schemas.openxmlformats.org/officeDocument/2006/relationships/oleObject" Target="../embeddings/oleObject362.bin"/><Relationship Id="rId7" Type="http://schemas.openxmlformats.org/officeDocument/2006/relationships/oleObject" Target="../embeddings/oleObject353.bin"/><Relationship Id="rId12" Type="http://schemas.openxmlformats.org/officeDocument/2006/relationships/oleObject" Target="../embeddings/oleObject356.bin"/><Relationship Id="rId17" Type="http://schemas.openxmlformats.org/officeDocument/2006/relationships/oleObject" Target="../embeddings/oleObject359.bin"/><Relationship Id="rId25" Type="http://schemas.openxmlformats.org/officeDocument/2006/relationships/oleObject" Target="../embeddings/oleObject365.bin"/><Relationship Id="rId2" Type="http://schemas.openxmlformats.org/officeDocument/2006/relationships/oleObject" Target="../embeddings/oleObject350.bin"/><Relationship Id="rId16" Type="http://schemas.openxmlformats.org/officeDocument/2006/relationships/oleObject" Target="../embeddings/oleObject358.bin"/><Relationship Id="rId20" Type="http://schemas.openxmlformats.org/officeDocument/2006/relationships/oleObject" Target="../embeddings/oleObject3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2.bin"/><Relationship Id="rId11" Type="http://schemas.openxmlformats.org/officeDocument/2006/relationships/oleObject" Target="../embeddings/oleObject355.bin"/><Relationship Id="rId24" Type="http://schemas.openxmlformats.org/officeDocument/2006/relationships/image" Target="../media/image154.wmf"/><Relationship Id="rId5" Type="http://schemas.openxmlformats.org/officeDocument/2006/relationships/image" Target="../media/image150.wmf"/><Relationship Id="rId15" Type="http://schemas.openxmlformats.org/officeDocument/2006/relationships/image" Target="../media/image152.wmf"/><Relationship Id="rId23" Type="http://schemas.openxmlformats.org/officeDocument/2006/relationships/oleObject" Target="../embeddings/oleObject364.bin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360.bin"/><Relationship Id="rId4" Type="http://schemas.openxmlformats.org/officeDocument/2006/relationships/oleObject" Target="../embeddings/oleObject351.bin"/><Relationship Id="rId9" Type="http://schemas.openxmlformats.org/officeDocument/2006/relationships/oleObject" Target="../embeddings/oleObject354.bin"/><Relationship Id="rId14" Type="http://schemas.openxmlformats.org/officeDocument/2006/relationships/oleObject" Target="../embeddings/oleObject357.bin"/><Relationship Id="rId22" Type="http://schemas.openxmlformats.org/officeDocument/2006/relationships/oleObject" Target="../embeddings/oleObject363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7" Type="http://schemas.openxmlformats.org/officeDocument/2006/relationships/image" Target="../media/image158.wmf"/><Relationship Id="rId2" Type="http://schemas.openxmlformats.org/officeDocument/2006/relationships/oleObject" Target="../embeddings/oleObject36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8.bin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367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2.bin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oleObject" Target="../embeddings/oleObject3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1.bin"/><Relationship Id="rId11" Type="http://schemas.openxmlformats.org/officeDocument/2006/relationships/image" Target="../media/image162.wmf"/><Relationship Id="rId5" Type="http://schemas.openxmlformats.org/officeDocument/2006/relationships/image" Target="../media/image159.wmf"/><Relationship Id="rId10" Type="http://schemas.openxmlformats.org/officeDocument/2006/relationships/oleObject" Target="../embeddings/oleObject373.bin"/><Relationship Id="rId4" Type="http://schemas.openxmlformats.org/officeDocument/2006/relationships/oleObject" Target="../embeddings/oleObject370.bin"/><Relationship Id="rId9" Type="http://schemas.openxmlformats.org/officeDocument/2006/relationships/image" Target="../media/image161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oleObject" Target="../embeddings/oleObject374.bin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0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3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2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7" Type="http://schemas.openxmlformats.org/officeDocument/2006/relationships/image" Target="../media/image166.wmf"/><Relationship Id="rId2" Type="http://schemas.openxmlformats.org/officeDocument/2006/relationships/oleObject" Target="../embeddings/oleObject37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7.bin"/><Relationship Id="rId5" Type="http://schemas.openxmlformats.org/officeDocument/2006/relationships/image" Target="../media/image165.wmf"/><Relationship Id="rId4" Type="http://schemas.openxmlformats.org/officeDocument/2006/relationships/oleObject" Target="../embeddings/oleObject376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1.bin"/><Relationship Id="rId13" Type="http://schemas.openxmlformats.org/officeDocument/2006/relationships/image" Target="../media/image166.wmf"/><Relationship Id="rId3" Type="http://schemas.openxmlformats.org/officeDocument/2006/relationships/image" Target="../media/image164.wmf"/><Relationship Id="rId7" Type="http://schemas.openxmlformats.org/officeDocument/2006/relationships/image" Target="../media/image167.wmf"/><Relationship Id="rId12" Type="http://schemas.openxmlformats.org/officeDocument/2006/relationships/oleObject" Target="../embeddings/oleObject383.bin"/><Relationship Id="rId2" Type="http://schemas.openxmlformats.org/officeDocument/2006/relationships/oleObject" Target="../embeddings/oleObject378.bin"/><Relationship Id="rId16" Type="http://schemas.openxmlformats.org/officeDocument/2006/relationships/oleObject" Target="../embeddings/oleObject3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0.bin"/><Relationship Id="rId11" Type="http://schemas.openxmlformats.org/officeDocument/2006/relationships/image" Target="../media/image169.wmf"/><Relationship Id="rId5" Type="http://schemas.openxmlformats.org/officeDocument/2006/relationships/image" Target="../media/image165.wmf"/><Relationship Id="rId15" Type="http://schemas.openxmlformats.org/officeDocument/2006/relationships/oleObject" Target="../embeddings/oleObject385.bin"/><Relationship Id="rId10" Type="http://schemas.openxmlformats.org/officeDocument/2006/relationships/oleObject" Target="../embeddings/oleObject382.bin"/><Relationship Id="rId4" Type="http://schemas.openxmlformats.org/officeDocument/2006/relationships/oleObject" Target="../embeddings/oleObject379.bin"/><Relationship Id="rId9" Type="http://schemas.openxmlformats.org/officeDocument/2006/relationships/image" Target="../media/image168.wmf"/><Relationship Id="rId14" Type="http://schemas.openxmlformats.org/officeDocument/2006/relationships/oleObject" Target="../embeddings/oleObject384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0.bin"/><Relationship Id="rId13" Type="http://schemas.openxmlformats.org/officeDocument/2006/relationships/image" Target="../media/image173.wmf"/><Relationship Id="rId18" Type="http://schemas.openxmlformats.org/officeDocument/2006/relationships/oleObject" Target="../embeddings/oleObject395.bin"/><Relationship Id="rId3" Type="http://schemas.openxmlformats.org/officeDocument/2006/relationships/image" Target="../media/image167.wmf"/><Relationship Id="rId21" Type="http://schemas.openxmlformats.org/officeDocument/2006/relationships/oleObject" Target="../embeddings/oleObject397.bin"/><Relationship Id="rId7" Type="http://schemas.openxmlformats.org/officeDocument/2006/relationships/image" Target="../media/image170.wmf"/><Relationship Id="rId12" Type="http://schemas.openxmlformats.org/officeDocument/2006/relationships/oleObject" Target="../embeddings/oleObject392.bin"/><Relationship Id="rId17" Type="http://schemas.openxmlformats.org/officeDocument/2006/relationships/image" Target="../media/image153.wmf"/><Relationship Id="rId2" Type="http://schemas.openxmlformats.org/officeDocument/2006/relationships/oleObject" Target="../embeddings/oleObject387.bin"/><Relationship Id="rId16" Type="http://schemas.openxmlformats.org/officeDocument/2006/relationships/oleObject" Target="../embeddings/oleObject394.bin"/><Relationship Id="rId20" Type="http://schemas.openxmlformats.org/officeDocument/2006/relationships/oleObject" Target="../embeddings/oleObject39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9.bin"/><Relationship Id="rId11" Type="http://schemas.openxmlformats.org/officeDocument/2006/relationships/image" Target="../media/image172.wmf"/><Relationship Id="rId24" Type="http://schemas.openxmlformats.org/officeDocument/2006/relationships/image" Target="../media/image176.wmf"/><Relationship Id="rId5" Type="http://schemas.openxmlformats.org/officeDocument/2006/relationships/image" Target="../media/image168.wmf"/><Relationship Id="rId15" Type="http://schemas.openxmlformats.org/officeDocument/2006/relationships/image" Target="../media/image174.wmf"/><Relationship Id="rId23" Type="http://schemas.openxmlformats.org/officeDocument/2006/relationships/oleObject" Target="../embeddings/oleObject398.bin"/><Relationship Id="rId10" Type="http://schemas.openxmlformats.org/officeDocument/2006/relationships/oleObject" Target="../embeddings/oleObject391.bin"/><Relationship Id="rId19" Type="http://schemas.openxmlformats.org/officeDocument/2006/relationships/image" Target="../media/image175.wmf"/><Relationship Id="rId4" Type="http://schemas.openxmlformats.org/officeDocument/2006/relationships/oleObject" Target="../embeddings/oleObject388.bin"/><Relationship Id="rId9" Type="http://schemas.openxmlformats.org/officeDocument/2006/relationships/image" Target="../media/image171.wmf"/><Relationship Id="rId14" Type="http://schemas.openxmlformats.org/officeDocument/2006/relationships/oleObject" Target="../embeddings/oleObject393.bin"/><Relationship Id="rId22" Type="http://schemas.openxmlformats.org/officeDocument/2006/relationships/image" Target="../media/image169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2.bin"/><Relationship Id="rId13" Type="http://schemas.openxmlformats.org/officeDocument/2006/relationships/image" Target="../media/image173.wmf"/><Relationship Id="rId18" Type="http://schemas.openxmlformats.org/officeDocument/2006/relationships/oleObject" Target="../embeddings/oleObject407.bin"/><Relationship Id="rId3" Type="http://schemas.openxmlformats.org/officeDocument/2006/relationships/image" Target="../media/image167.wmf"/><Relationship Id="rId21" Type="http://schemas.openxmlformats.org/officeDocument/2006/relationships/image" Target="../media/image179.wmf"/><Relationship Id="rId7" Type="http://schemas.openxmlformats.org/officeDocument/2006/relationships/image" Target="../media/image170.wmf"/><Relationship Id="rId12" Type="http://schemas.openxmlformats.org/officeDocument/2006/relationships/oleObject" Target="../embeddings/oleObject404.bin"/><Relationship Id="rId17" Type="http://schemas.openxmlformats.org/officeDocument/2006/relationships/image" Target="../media/image178.wmf"/><Relationship Id="rId2" Type="http://schemas.openxmlformats.org/officeDocument/2006/relationships/oleObject" Target="../embeddings/oleObject399.bin"/><Relationship Id="rId16" Type="http://schemas.openxmlformats.org/officeDocument/2006/relationships/oleObject" Target="../embeddings/oleObject406.bin"/><Relationship Id="rId20" Type="http://schemas.openxmlformats.org/officeDocument/2006/relationships/oleObject" Target="../embeddings/oleObject40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1.bin"/><Relationship Id="rId11" Type="http://schemas.openxmlformats.org/officeDocument/2006/relationships/image" Target="../media/image177.wmf"/><Relationship Id="rId5" Type="http://schemas.openxmlformats.org/officeDocument/2006/relationships/image" Target="../media/image168.wmf"/><Relationship Id="rId15" Type="http://schemas.openxmlformats.org/officeDocument/2006/relationships/image" Target="../media/image175.wmf"/><Relationship Id="rId10" Type="http://schemas.openxmlformats.org/officeDocument/2006/relationships/oleObject" Target="../embeddings/oleObject403.bin"/><Relationship Id="rId19" Type="http://schemas.openxmlformats.org/officeDocument/2006/relationships/image" Target="../media/image169.wmf"/><Relationship Id="rId4" Type="http://schemas.openxmlformats.org/officeDocument/2006/relationships/oleObject" Target="../embeddings/oleObject400.bin"/><Relationship Id="rId9" Type="http://schemas.openxmlformats.org/officeDocument/2006/relationships/image" Target="../media/image171.wmf"/><Relationship Id="rId14" Type="http://schemas.openxmlformats.org/officeDocument/2006/relationships/oleObject" Target="../embeddings/oleObject405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2.bin"/><Relationship Id="rId13" Type="http://schemas.openxmlformats.org/officeDocument/2006/relationships/image" Target="../media/image182.wmf"/><Relationship Id="rId3" Type="http://schemas.openxmlformats.org/officeDocument/2006/relationships/image" Target="../media/image167.wmf"/><Relationship Id="rId7" Type="http://schemas.openxmlformats.org/officeDocument/2006/relationships/image" Target="../media/image180.wmf"/><Relationship Id="rId12" Type="http://schemas.openxmlformats.org/officeDocument/2006/relationships/oleObject" Target="../embeddings/oleObject414.bin"/><Relationship Id="rId2" Type="http://schemas.openxmlformats.org/officeDocument/2006/relationships/oleObject" Target="../embeddings/oleObject40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1.bin"/><Relationship Id="rId11" Type="http://schemas.openxmlformats.org/officeDocument/2006/relationships/image" Target="../media/image169.wmf"/><Relationship Id="rId5" Type="http://schemas.openxmlformats.org/officeDocument/2006/relationships/image" Target="../media/image168.wmf"/><Relationship Id="rId10" Type="http://schemas.openxmlformats.org/officeDocument/2006/relationships/oleObject" Target="../embeddings/oleObject413.bin"/><Relationship Id="rId4" Type="http://schemas.openxmlformats.org/officeDocument/2006/relationships/oleObject" Target="../embeddings/oleObject410.bin"/><Relationship Id="rId9" Type="http://schemas.openxmlformats.org/officeDocument/2006/relationships/image" Target="../media/image181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8.bin"/><Relationship Id="rId13" Type="http://schemas.openxmlformats.org/officeDocument/2006/relationships/image" Target="../media/image185.wmf"/><Relationship Id="rId3" Type="http://schemas.openxmlformats.org/officeDocument/2006/relationships/image" Target="../media/image167.wmf"/><Relationship Id="rId7" Type="http://schemas.openxmlformats.org/officeDocument/2006/relationships/image" Target="../media/image183.wmf"/><Relationship Id="rId12" Type="http://schemas.openxmlformats.org/officeDocument/2006/relationships/oleObject" Target="../embeddings/oleObject420.bin"/><Relationship Id="rId17" Type="http://schemas.openxmlformats.org/officeDocument/2006/relationships/image" Target="../media/image187.wmf"/><Relationship Id="rId2" Type="http://schemas.openxmlformats.org/officeDocument/2006/relationships/oleObject" Target="../embeddings/oleObject415.bin"/><Relationship Id="rId16" Type="http://schemas.openxmlformats.org/officeDocument/2006/relationships/oleObject" Target="../embeddings/oleObject4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7.bin"/><Relationship Id="rId11" Type="http://schemas.openxmlformats.org/officeDocument/2006/relationships/image" Target="../media/image169.wmf"/><Relationship Id="rId5" Type="http://schemas.openxmlformats.org/officeDocument/2006/relationships/image" Target="../media/image168.wmf"/><Relationship Id="rId15" Type="http://schemas.openxmlformats.org/officeDocument/2006/relationships/image" Target="../media/image186.wmf"/><Relationship Id="rId10" Type="http://schemas.openxmlformats.org/officeDocument/2006/relationships/oleObject" Target="../embeddings/oleObject419.bin"/><Relationship Id="rId4" Type="http://schemas.openxmlformats.org/officeDocument/2006/relationships/oleObject" Target="../embeddings/oleObject416.bin"/><Relationship Id="rId9" Type="http://schemas.openxmlformats.org/officeDocument/2006/relationships/image" Target="../media/image184.wmf"/><Relationship Id="rId14" Type="http://schemas.openxmlformats.org/officeDocument/2006/relationships/oleObject" Target="../embeddings/oleObject421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oleObject" Target="../embeddings/oleObject429.bin"/><Relationship Id="rId18" Type="http://schemas.openxmlformats.org/officeDocument/2006/relationships/image" Target="../media/image195.wmf"/><Relationship Id="rId26" Type="http://schemas.openxmlformats.org/officeDocument/2006/relationships/image" Target="../media/image199.wmf"/><Relationship Id="rId3" Type="http://schemas.openxmlformats.org/officeDocument/2006/relationships/image" Target="../media/image188.wmf"/><Relationship Id="rId21" Type="http://schemas.openxmlformats.org/officeDocument/2006/relationships/oleObject" Target="../embeddings/oleObject433.bin"/><Relationship Id="rId7" Type="http://schemas.openxmlformats.org/officeDocument/2006/relationships/oleObject" Target="../embeddings/oleObject426.bin"/><Relationship Id="rId12" Type="http://schemas.openxmlformats.org/officeDocument/2006/relationships/image" Target="../media/image192.wmf"/><Relationship Id="rId17" Type="http://schemas.openxmlformats.org/officeDocument/2006/relationships/oleObject" Target="../embeddings/oleObject431.bin"/><Relationship Id="rId25" Type="http://schemas.openxmlformats.org/officeDocument/2006/relationships/oleObject" Target="../embeddings/oleObject435.bin"/><Relationship Id="rId2" Type="http://schemas.openxmlformats.org/officeDocument/2006/relationships/oleObject" Target="../embeddings/oleObject423.bin"/><Relationship Id="rId16" Type="http://schemas.openxmlformats.org/officeDocument/2006/relationships/image" Target="../media/image194.wmf"/><Relationship Id="rId20" Type="http://schemas.openxmlformats.org/officeDocument/2006/relationships/image" Target="../media/image19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428.bin"/><Relationship Id="rId24" Type="http://schemas.openxmlformats.org/officeDocument/2006/relationships/image" Target="../media/image198.wmf"/><Relationship Id="rId5" Type="http://schemas.openxmlformats.org/officeDocument/2006/relationships/oleObject" Target="../embeddings/oleObject425.bin"/><Relationship Id="rId15" Type="http://schemas.openxmlformats.org/officeDocument/2006/relationships/oleObject" Target="../embeddings/oleObject430.bin"/><Relationship Id="rId23" Type="http://schemas.openxmlformats.org/officeDocument/2006/relationships/oleObject" Target="../embeddings/oleObject434.bin"/><Relationship Id="rId10" Type="http://schemas.openxmlformats.org/officeDocument/2006/relationships/image" Target="../media/image191.wmf"/><Relationship Id="rId19" Type="http://schemas.openxmlformats.org/officeDocument/2006/relationships/oleObject" Target="../embeddings/oleObject432.bin"/><Relationship Id="rId4" Type="http://schemas.openxmlformats.org/officeDocument/2006/relationships/oleObject" Target="../embeddings/oleObject424.bin"/><Relationship Id="rId9" Type="http://schemas.openxmlformats.org/officeDocument/2006/relationships/oleObject" Target="../embeddings/oleObject427.bin"/><Relationship Id="rId14" Type="http://schemas.openxmlformats.org/officeDocument/2006/relationships/image" Target="../media/image193.wmf"/><Relationship Id="rId22" Type="http://schemas.openxmlformats.org/officeDocument/2006/relationships/image" Target="../media/image197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9.bin"/><Relationship Id="rId3" Type="http://schemas.openxmlformats.org/officeDocument/2006/relationships/image" Target="../media/image200.wmf"/><Relationship Id="rId7" Type="http://schemas.openxmlformats.org/officeDocument/2006/relationships/image" Target="../media/image202.wmf"/><Relationship Id="rId2" Type="http://schemas.openxmlformats.org/officeDocument/2006/relationships/oleObject" Target="../embeddings/oleObject4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8.bin"/><Relationship Id="rId5" Type="http://schemas.openxmlformats.org/officeDocument/2006/relationships/image" Target="../media/image201.wmf"/><Relationship Id="rId4" Type="http://schemas.openxmlformats.org/officeDocument/2006/relationships/oleObject" Target="../embeddings/oleObject437.bin"/><Relationship Id="rId9" Type="http://schemas.openxmlformats.org/officeDocument/2006/relationships/image" Target="../media/image203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446.bin"/><Relationship Id="rId18" Type="http://schemas.openxmlformats.org/officeDocument/2006/relationships/image" Target="../media/image207.wmf"/><Relationship Id="rId3" Type="http://schemas.openxmlformats.org/officeDocument/2006/relationships/image" Target="../media/image204.wmf"/><Relationship Id="rId21" Type="http://schemas.openxmlformats.org/officeDocument/2006/relationships/oleObject" Target="../embeddings/oleObject450.bin"/><Relationship Id="rId7" Type="http://schemas.openxmlformats.org/officeDocument/2006/relationships/oleObject" Target="../embeddings/oleObject443.bin"/><Relationship Id="rId12" Type="http://schemas.openxmlformats.org/officeDocument/2006/relationships/image" Target="../media/image193.wmf"/><Relationship Id="rId17" Type="http://schemas.openxmlformats.org/officeDocument/2006/relationships/oleObject" Target="../embeddings/oleObject448.bin"/><Relationship Id="rId2" Type="http://schemas.openxmlformats.org/officeDocument/2006/relationships/oleObject" Target="../embeddings/oleObject440.bin"/><Relationship Id="rId16" Type="http://schemas.openxmlformats.org/officeDocument/2006/relationships/image" Target="../media/image206.wmf"/><Relationship Id="rId20" Type="http://schemas.openxmlformats.org/officeDocument/2006/relationships/image" Target="../media/image20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2.bin"/><Relationship Id="rId11" Type="http://schemas.openxmlformats.org/officeDocument/2006/relationships/oleObject" Target="../embeddings/oleObject445.bin"/><Relationship Id="rId5" Type="http://schemas.openxmlformats.org/officeDocument/2006/relationships/image" Target="../media/image188.wmf"/><Relationship Id="rId15" Type="http://schemas.openxmlformats.org/officeDocument/2006/relationships/oleObject" Target="../embeddings/oleObject447.bin"/><Relationship Id="rId10" Type="http://schemas.openxmlformats.org/officeDocument/2006/relationships/image" Target="../media/image191.wmf"/><Relationship Id="rId19" Type="http://schemas.openxmlformats.org/officeDocument/2006/relationships/oleObject" Target="../embeddings/oleObject449.bin"/><Relationship Id="rId4" Type="http://schemas.openxmlformats.org/officeDocument/2006/relationships/oleObject" Target="../embeddings/oleObject441.bin"/><Relationship Id="rId9" Type="http://schemas.openxmlformats.org/officeDocument/2006/relationships/oleObject" Target="../embeddings/oleObject444.bin"/><Relationship Id="rId14" Type="http://schemas.openxmlformats.org/officeDocument/2006/relationships/image" Target="../media/image205.wmf"/><Relationship Id="rId22" Type="http://schemas.openxmlformats.org/officeDocument/2006/relationships/image" Target="../media/image209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4.bin"/><Relationship Id="rId13" Type="http://schemas.openxmlformats.org/officeDocument/2006/relationships/oleObject" Target="../embeddings/oleObject458.bin"/><Relationship Id="rId3" Type="http://schemas.openxmlformats.org/officeDocument/2006/relationships/image" Target="../media/image169.wmf"/><Relationship Id="rId7" Type="http://schemas.openxmlformats.org/officeDocument/2006/relationships/image" Target="../media/image168.wmf"/><Relationship Id="rId12" Type="http://schemas.openxmlformats.org/officeDocument/2006/relationships/oleObject" Target="../embeddings/oleObject457.bin"/><Relationship Id="rId2" Type="http://schemas.openxmlformats.org/officeDocument/2006/relationships/oleObject" Target="../embeddings/oleObject451.bin"/><Relationship Id="rId16" Type="http://schemas.openxmlformats.org/officeDocument/2006/relationships/image" Target="../media/image21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3.bin"/><Relationship Id="rId11" Type="http://schemas.openxmlformats.org/officeDocument/2006/relationships/oleObject" Target="../embeddings/oleObject456.bin"/><Relationship Id="rId5" Type="http://schemas.openxmlformats.org/officeDocument/2006/relationships/image" Target="../media/image167.wmf"/><Relationship Id="rId15" Type="http://schemas.openxmlformats.org/officeDocument/2006/relationships/oleObject" Target="../embeddings/oleObject460.bin"/><Relationship Id="rId10" Type="http://schemas.openxmlformats.org/officeDocument/2006/relationships/image" Target="../media/image210.wmf"/><Relationship Id="rId4" Type="http://schemas.openxmlformats.org/officeDocument/2006/relationships/oleObject" Target="../embeddings/oleObject452.bin"/><Relationship Id="rId9" Type="http://schemas.openxmlformats.org/officeDocument/2006/relationships/oleObject" Target="../embeddings/oleObject455.bin"/><Relationship Id="rId14" Type="http://schemas.openxmlformats.org/officeDocument/2006/relationships/oleObject" Target="../embeddings/oleObject45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7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7" Type="http://schemas.openxmlformats.org/officeDocument/2006/relationships/image" Target="../media/image166.wmf"/><Relationship Id="rId2" Type="http://schemas.openxmlformats.org/officeDocument/2006/relationships/oleObject" Target="../embeddings/oleObject4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3.bin"/><Relationship Id="rId5" Type="http://schemas.openxmlformats.org/officeDocument/2006/relationships/image" Target="../media/image169.wmf"/><Relationship Id="rId4" Type="http://schemas.openxmlformats.org/officeDocument/2006/relationships/oleObject" Target="../embeddings/oleObject462.bin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7" Type="http://schemas.openxmlformats.org/officeDocument/2006/relationships/image" Target="../media/image215.wmf"/><Relationship Id="rId2" Type="http://schemas.openxmlformats.org/officeDocument/2006/relationships/oleObject" Target="../embeddings/oleObject4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6.bin"/><Relationship Id="rId5" Type="http://schemas.openxmlformats.org/officeDocument/2006/relationships/image" Target="../media/image214.wmf"/><Relationship Id="rId4" Type="http://schemas.openxmlformats.org/officeDocument/2006/relationships/oleObject" Target="../embeddings/oleObject465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oleObject" Target="../embeddings/oleObject467.bin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oleObject" Target="../embeddings/oleObject468.bin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2" Type="http://schemas.openxmlformats.org/officeDocument/2006/relationships/oleObject" Target="../embeddings/oleObject46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9.wmf"/><Relationship Id="rId4" Type="http://schemas.openxmlformats.org/officeDocument/2006/relationships/oleObject" Target="../embeddings/oleObject470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4.bin"/><Relationship Id="rId3" Type="http://schemas.openxmlformats.org/officeDocument/2006/relationships/image" Target="../media/image219.wmf"/><Relationship Id="rId7" Type="http://schemas.openxmlformats.org/officeDocument/2006/relationships/image" Target="../media/image221.wmf"/><Relationship Id="rId2" Type="http://schemas.openxmlformats.org/officeDocument/2006/relationships/oleObject" Target="../embeddings/oleObject47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3.bin"/><Relationship Id="rId5" Type="http://schemas.openxmlformats.org/officeDocument/2006/relationships/image" Target="../media/image220.wmf"/><Relationship Id="rId4" Type="http://schemas.openxmlformats.org/officeDocument/2006/relationships/oleObject" Target="../embeddings/oleObject472.bin"/><Relationship Id="rId9" Type="http://schemas.openxmlformats.org/officeDocument/2006/relationships/image" Target="../media/image222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oleObject" Target="../embeddings/oleObject475.bin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7" Type="http://schemas.openxmlformats.org/officeDocument/2006/relationships/image" Target="../media/image225.wmf"/><Relationship Id="rId2" Type="http://schemas.openxmlformats.org/officeDocument/2006/relationships/oleObject" Target="../embeddings/oleObject4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8.bin"/><Relationship Id="rId5" Type="http://schemas.openxmlformats.org/officeDocument/2006/relationships/image" Target="../media/image224.wmf"/><Relationship Id="rId4" Type="http://schemas.openxmlformats.org/officeDocument/2006/relationships/oleObject" Target="../embeddings/oleObject47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4C8ED-68FE-5049-8309-2485F3CB9D3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cs typeface="+mj-cs"/>
              </a:rPr>
              <a:t>Context-free Languages and</a:t>
            </a:r>
            <a:br>
              <a:rPr lang="en-US" sz="2800" dirty="0">
                <a:cs typeface="+mj-cs"/>
              </a:rPr>
            </a:br>
            <a:r>
              <a:rPr lang="en-US" sz="2800" dirty="0">
                <a:cs typeface="+mj-cs"/>
              </a:rPr>
              <a:t>Context-free Grammars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7E999-1138-F142-B95D-295C52E8BEE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Grammar: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Derivation of string       :</a:t>
            </a:r>
          </a:p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2514600" y="9906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400" imgH="1193800" progId="Equation.3">
                  <p:embed/>
                </p:oleObj>
              </mc:Choice>
              <mc:Fallback>
                <p:oleObj name="Equation" r:id="rId2" imgW="1803400" imgH="119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90600"/>
                        <a:ext cx="1803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5"/>
          <p:cNvGraphicFramePr>
            <a:graphicFrameLocks noChangeAspect="1"/>
          </p:cNvGraphicFramePr>
          <p:nvPr/>
        </p:nvGraphicFramePr>
        <p:xfrm>
          <a:off x="2667000" y="4248150"/>
          <a:ext cx="3035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35300" imgH="431800" progId="Equation.3">
                  <p:embed/>
                </p:oleObj>
              </mc:Choice>
              <mc:Fallback>
                <p:oleObj name="Equation" r:id="rId4" imgW="3035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248150"/>
                        <a:ext cx="3035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6"/>
          <p:cNvGraphicFramePr>
            <a:graphicFrameLocks noChangeAspect="1"/>
          </p:cNvGraphicFramePr>
          <p:nvPr/>
        </p:nvGraphicFramePr>
        <p:xfrm>
          <a:off x="4267200" y="3276600"/>
          <a:ext cx="5445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863" imgH="431613" progId="Equation.3">
                  <p:embed/>
                </p:oleObj>
              </mc:Choice>
              <mc:Fallback>
                <p:oleObj name="Equation" r:id="rId6" imgW="545863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76600"/>
                        <a:ext cx="5445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1" name="Line 7"/>
          <p:cNvSpPr>
            <a:spLocks noChangeShapeType="1"/>
          </p:cNvSpPr>
          <p:nvPr/>
        </p:nvSpPr>
        <p:spPr bwMode="auto">
          <a:xfrm flipV="1">
            <a:off x="2438400" y="4724400"/>
            <a:ext cx="838200" cy="76200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2072" name="Line 8"/>
          <p:cNvSpPr>
            <a:spLocks noChangeShapeType="1"/>
          </p:cNvSpPr>
          <p:nvPr/>
        </p:nvSpPr>
        <p:spPr bwMode="auto">
          <a:xfrm flipH="1" flipV="1">
            <a:off x="4724400" y="4724400"/>
            <a:ext cx="533400" cy="76200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24586" name="Object 9"/>
          <p:cNvGraphicFramePr>
            <a:graphicFrameLocks noChangeAspect="1"/>
          </p:cNvGraphicFramePr>
          <p:nvPr/>
        </p:nvGraphicFramePr>
        <p:xfrm>
          <a:off x="1593850" y="5619750"/>
          <a:ext cx="1803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03400" imgH="431800" progId="Equation.3">
                  <p:embed/>
                </p:oleObj>
              </mc:Choice>
              <mc:Fallback>
                <p:oleObj name="Equation" r:id="rId8" imgW="18034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5619750"/>
                        <a:ext cx="1803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0"/>
          <p:cNvGraphicFramePr>
            <a:graphicFrameLocks noChangeAspect="1"/>
          </p:cNvGraphicFramePr>
          <p:nvPr/>
        </p:nvGraphicFramePr>
        <p:xfrm>
          <a:off x="4660900" y="5619750"/>
          <a:ext cx="134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46200" imgH="419100" progId="Equation.3">
                  <p:embed/>
                </p:oleObj>
              </mc:Choice>
              <mc:Fallback>
                <p:oleObj name="Equation" r:id="rId10" imgW="13462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5619750"/>
                        <a:ext cx="1346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A0921-E4C3-6B40-93D8-3572A07608E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54667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Grammar: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Derivation of string            :</a:t>
            </a:r>
          </a:p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25605" name="Object 3"/>
          <p:cNvGraphicFramePr>
            <a:graphicFrameLocks noChangeAspect="1"/>
          </p:cNvGraphicFramePr>
          <p:nvPr/>
        </p:nvGraphicFramePr>
        <p:xfrm>
          <a:off x="1600200" y="4191000"/>
          <a:ext cx="552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24500" imgH="431800" progId="Equation.3">
                  <p:embed/>
                </p:oleObj>
              </mc:Choice>
              <mc:Fallback>
                <p:oleObj name="Equation" r:id="rId2" imgW="55245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552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4"/>
          <p:cNvGraphicFramePr>
            <a:graphicFrameLocks noChangeAspect="1"/>
          </p:cNvGraphicFramePr>
          <p:nvPr/>
        </p:nvGraphicFramePr>
        <p:xfrm>
          <a:off x="2209800" y="5943600"/>
          <a:ext cx="1638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7589" imgH="393529" progId="Equation.3">
                  <p:embed/>
                </p:oleObj>
              </mc:Choice>
              <mc:Fallback>
                <p:oleObj name="Equation" r:id="rId4" imgW="1637589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943600"/>
                        <a:ext cx="1638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61" name="Line 5"/>
          <p:cNvSpPr>
            <a:spLocks noChangeShapeType="1"/>
          </p:cNvSpPr>
          <p:nvPr/>
        </p:nvSpPr>
        <p:spPr bwMode="auto">
          <a:xfrm flipH="1" flipV="1">
            <a:off x="2260600" y="4743450"/>
            <a:ext cx="330200" cy="97155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4662" name="Line 6"/>
          <p:cNvSpPr>
            <a:spLocks noChangeShapeType="1"/>
          </p:cNvSpPr>
          <p:nvPr/>
        </p:nvSpPr>
        <p:spPr bwMode="auto">
          <a:xfrm flipV="1">
            <a:off x="3276600" y="4743450"/>
            <a:ext cx="431800" cy="97155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25609" name="Object 7"/>
          <p:cNvGraphicFramePr>
            <a:graphicFrameLocks noChangeAspect="1"/>
          </p:cNvGraphicFramePr>
          <p:nvPr/>
        </p:nvGraphicFramePr>
        <p:xfrm>
          <a:off x="5410200" y="5943600"/>
          <a:ext cx="121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8671" imgH="380835" progId="Equation.3">
                  <p:embed/>
                </p:oleObj>
              </mc:Choice>
              <mc:Fallback>
                <p:oleObj name="Equation" r:id="rId6" imgW="1218671" imgH="38083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943600"/>
                        <a:ext cx="1219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64" name="Line 8"/>
          <p:cNvSpPr>
            <a:spLocks noChangeShapeType="1"/>
          </p:cNvSpPr>
          <p:nvPr/>
        </p:nvSpPr>
        <p:spPr bwMode="auto">
          <a:xfrm flipH="1" flipV="1">
            <a:off x="5765800" y="4667250"/>
            <a:ext cx="228600" cy="114300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25611" name="Object 9"/>
          <p:cNvGraphicFramePr>
            <a:graphicFrameLocks noChangeAspect="1"/>
          </p:cNvGraphicFramePr>
          <p:nvPr/>
        </p:nvGraphicFramePr>
        <p:xfrm>
          <a:off x="4267200" y="3200400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100" imgH="431800" progId="Equation.3">
                  <p:embed/>
                </p:oleObj>
              </mc:Choice>
              <mc:Fallback>
                <p:oleObj name="Equation" r:id="rId8" imgW="10541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00400"/>
                        <a:ext cx="105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0"/>
          <p:cNvGraphicFramePr>
            <a:graphicFrameLocks noChangeAspect="1"/>
          </p:cNvGraphicFramePr>
          <p:nvPr/>
        </p:nvGraphicFramePr>
        <p:xfrm>
          <a:off x="2514600" y="9906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03400" imgH="1193800" progId="Equation.3">
                  <p:embed/>
                </p:oleObj>
              </mc:Choice>
              <mc:Fallback>
                <p:oleObj name="Equation" r:id="rId10" imgW="1803400" imgH="119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90600"/>
                        <a:ext cx="1803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A8F2B-79DF-5140-AC05-BF9BAAC945B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276600" y="8382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400" imgH="1193800" progId="Equation.3">
                  <p:embed/>
                </p:oleObj>
              </mc:Choice>
              <mc:Fallback>
                <p:oleObj name="Equation" r:id="rId2" imgW="1803400" imgH="119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838200"/>
                        <a:ext cx="1803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2286000" y="4495800"/>
          <a:ext cx="3505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05200" imgH="711200" progId="Equation.3">
                  <p:embed/>
                </p:oleObj>
              </mc:Choice>
              <mc:Fallback>
                <p:oleObj name="Equation" r:id="rId4" imgW="35052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95800"/>
                        <a:ext cx="3505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11" name="Rectangle 7"/>
          <p:cNvSpPr>
            <a:spLocks noChangeArrowheads="1"/>
          </p:cNvSpPr>
          <p:nvPr/>
        </p:nvSpPr>
        <p:spPr bwMode="auto">
          <a:xfrm>
            <a:off x="762000" y="685800"/>
            <a:ext cx="2020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Grammar:</a:t>
            </a:r>
          </a:p>
        </p:txBody>
      </p:sp>
      <p:sp>
        <p:nvSpPr>
          <p:cNvPr id="456712" name="Text Box 8"/>
          <p:cNvSpPr txBox="1">
            <a:spLocks noChangeArrowheads="1"/>
          </p:cNvSpPr>
          <p:nvPr/>
        </p:nvSpPr>
        <p:spPr bwMode="auto">
          <a:xfrm>
            <a:off x="898525" y="3454400"/>
            <a:ext cx="511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Language of the grammar: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F0C2D-ECA0-C14A-A31C-4A2DEC6F44A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We write: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Instead of:</a:t>
            </a:r>
          </a:p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27653" name="Object 3"/>
          <p:cNvGraphicFramePr>
            <a:graphicFrameLocks noChangeAspect="1"/>
          </p:cNvGraphicFramePr>
          <p:nvPr/>
        </p:nvGraphicFramePr>
        <p:xfrm>
          <a:off x="3048000" y="1066800"/>
          <a:ext cx="2844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44800" imgH="990600" progId="Equation.3">
                  <p:embed/>
                </p:oleObj>
              </mc:Choice>
              <mc:Fallback>
                <p:oleObj name="Equation" r:id="rId2" imgW="2844800" imgH="990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066800"/>
                        <a:ext cx="2844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4"/>
          <p:cNvGraphicFramePr>
            <a:graphicFrameLocks noChangeAspect="1"/>
          </p:cNvGraphicFramePr>
          <p:nvPr/>
        </p:nvGraphicFramePr>
        <p:xfrm>
          <a:off x="260350" y="5086350"/>
          <a:ext cx="85232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21700" imgH="431800" progId="Equation.3">
                  <p:embed/>
                </p:oleObj>
              </mc:Choice>
              <mc:Fallback>
                <p:oleObj name="Equation" r:id="rId4" imgW="8521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5086350"/>
                        <a:ext cx="85232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1" name="Text Box 5"/>
          <p:cNvSpPr txBox="1">
            <a:spLocks noChangeArrowheads="1"/>
          </p:cNvSpPr>
          <p:nvPr/>
        </p:nvSpPr>
        <p:spPr bwMode="auto">
          <a:xfrm>
            <a:off x="2286000" y="2362200"/>
            <a:ext cx="6557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cs typeface="+mn-cs"/>
              </a:rPr>
              <a:t>for zero or more derivation steps</a:t>
            </a:r>
          </a:p>
        </p:txBody>
      </p:sp>
      <p:sp>
        <p:nvSpPr>
          <p:cNvPr id="4751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 Convenient Notation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5B9AD-F4B3-C540-A941-3DE821B899E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28676" name="Object 2"/>
          <p:cNvGraphicFramePr>
            <a:graphicFrameLocks noChangeAspect="1"/>
          </p:cNvGraphicFramePr>
          <p:nvPr/>
        </p:nvGraphicFramePr>
        <p:xfrm>
          <a:off x="4572000" y="152400"/>
          <a:ext cx="2044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4700" imgH="1003300" progId="Equation.3">
                  <p:embed/>
                </p:oleObj>
              </mc:Choice>
              <mc:Fallback>
                <p:oleObj name="Equation" r:id="rId2" imgW="2044700" imgH="1003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2400"/>
                        <a:ext cx="2044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3"/>
          <p:cNvGraphicFramePr>
            <a:graphicFrameLocks noChangeAspect="1"/>
          </p:cNvGraphicFramePr>
          <p:nvPr/>
        </p:nvGraphicFramePr>
        <p:xfrm>
          <a:off x="2057400" y="2057400"/>
          <a:ext cx="54991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94200" imgH="482600" progId="Equation.3">
                  <p:embed/>
                </p:oleObj>
              </mc:Choice>
              <mc:Fallback>
                <p:oleObj name="Equation" r:id="rId4" imgW="43942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57400"/>
                        <a:ext cx="54991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4" name="Text Box 4"/>
          <p:cNvSpPr txBox="1">
            <a:spLocks noChangeArrowheads="1"/>
          </p:cNvSpPr>
          <p:nvPr/>
        </p:nvSpPr>
        <p:spPr bwMode="auto">
          <a:xfrm>
            <a:off x="1981200" y="3048000"/>
            <a:ext cx="6269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cs typeface="+mn-cs"/>
              </a:rPr>
              <a:t>in zero or more derivation steps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228600" y="533400"/>
            <a:ext cx="3997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In general we write:</a:t>
            </a:r>
          </a:p>
        </p:txBody>
      </p:sp>
      <p:sp>
        <p:nvSpPr>
          <p:cNvPr id="476166" name="Text Box 6"/>
          <p:cNvSpPr txBox="1">
            <a:spLocks noChangeArrowheads="1"/>
          </p:cNvSpPr>
          <p:nvPr/>
        </p:nvSpPr>
        <p:spPr bwMode="auto">
          <a:xfrm>
            <a:off x="441325" y="2006600"/>
            <a:ext cx="735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If:</a:t>
            </a:r>
          </a:p>
        </p:txBody>
      </p:sp>
      <p:graphicFrame>
        <p:nvGraphicFramePr>
          <p:cNvPr id="28681" name="Object 7"/>
          <p:cNvGraphicFramePr>
            <a:graphicFrameLocks noChangeAspect="1"/>
          </p:cNvGraphicFramePr>
          <p:nvPr/>
        </p:nvGraphicFramePr>
        <p:xfrm>
          <a:off x="2971800" y="4953000"/>
          <a:ext cx="1689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89100" imgH="990600" progId="Equation.3">
                  <p:embed/>
                </p:oleObj>
              </mc:Choice>
              <mc:Fallback>
                <p:oleObj name="Equation" r:id="rId6" imgW="1689100" imgH="990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953000"/>
                        <a:ext cx="1689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8" name="Text Box 8"/>
          <p:cNvSpPr txBox="1">
            <a:spLocks noChangeArrowheads="1"/>
          </p:cNvSpPr>
          <p:nvPr/>
        </p:nvSpPr>
        <p:spPr bwMode="auto">
          <a:xfrm>
            <a:off x="288925" y="5359400"/>
            <a:ext cx="1846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Trivially: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B109AC-C188-5F4E-8B58-0957ACFAD20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7620000" cy="2514600"/>
          </a:xfrm>
        </p:spPr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A language       is context-free</a:t>
            </a:r>
          </a:p>
          <a:p>
            <a:pPr>
              <a:defRPr/>
            </a:pPr>
            <a:r>
              <a:rPr lang="en-US">
                <a:cs typeface="+mn-cs"/>
              </a:rPr>
              <a:t>if there is a context-free grammar       </a:t>
            </a:r>
          </a:p>
          <a:p>
            <a:pPr>
              <a:defRPr/>
            </a:pPr>
            <a:r>
              <a:rPr lang="en-US">
                <a:cs typeface="+mn-cs"/>
              </a:rPr>
              <a:t>with </a:t>
            </a: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3352800" y="19812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057" imgH="393529" progId="Equation.3">
                  <p:embed/>
                </p:oleObj>
              </mc:Choice>
              <mc:Fallback>
                <p:oleObj name="Equation" r:id="rId2" imgW="330057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812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5"/>
          <p:cNvGraphicFramePr>
            <a:graphicFrameLocks noChangeAspect="1"/>
          </p:cNvGraphicFramePr>
          <p:nvPr/>
        </p:nvGraphicFramePr>
        <p:xfrm>
          <a:off x="7924800" y="25908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529" imgH="418918" progId="Equation.3">
                  <p:embed/>
                </p:oleObj>
              </mc:Choice>
              <mc:Fallback>
                <p:oleObj name="Equation" r:id="rId4" imgW="393529" imgH="41891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5908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6"/>
          <p:cNvGraphicFramePr>
            <a:graphicFrameLocks noChangeAspect="1"/>
          </p:cNvGraphicFramePr>
          <p:nvPr/>
        </p:nvGraphicFramePr>
        <p:xfrm>
          <a:off x="2133600" y="3124200"/>
          <a:ext cx="187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79600" imgH="533400" progId="Equation.3">
                  <p:embed/>
                </p:oleObj>
              </mc:Choice>
              <mc:Fallback>
                <p:oleObj name="Equation" r:id="rId6" imgW="1879600" imgH="533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124200"/>
                        <a:ext cx="1879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20" name="Text Box 8"/>
          <p:cNvSpPr txBox="1">
            <a:spLocks noChangeArrowheads="1"/>
          </p:cNvSpPr>
          <p:nvPr/>
        </p:nvSpPr>
        <p:spPr bwMode="auto">
          <a:xfrm>
            <a:off x="152400" y="1093788"/>
            <a:ext cx="5287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F0000"/>
                </a:solidFill>
                <a:cs typeface="+mn-cs"/>
              </a:rPr>
              <a:t>Context-Free Language: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6D03B-840D-2A4E-9E3F-29DA63CF613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79244" name="Text Box 12"/>
          <p:cNvSpPr txBox="1">
            <a:spLocks noChangeArrowheads="1"/>
          </p:cNvSpPr>
          <p:nvPr/>
        </p:nvSpPr>
        <p:spPr bwMode="auto">
          <a:xfrm>
            <a:off x="1066800" y="2514600"/>
            <a:ext cx="6394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since context-free grammar     : </a:t>
            </a: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1143000" y="1066800"/>
          <a:ext cx="41910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227" imgH="241195" progId="Equation.3">
                  <p:embed/>
                </p:oleObj>
              </mc:Choice>
              <mc:Fallback>
                <p:oleObj name="Equation" r:id="rId2" imgW="1320227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41910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8"/>
          <p:cNvGraphicFramePr>
            <a:graphicFrameLocks noChangeAspect="1"/>
          </p:cNvGraphicFramePr>
          <p:nvPr/>
        </p:nvGraphicFramePr>
        <p:xfrm>
          <a:off x="6616700" y="2667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529" imgH="418918" progId="Equation.3">
                  <p:embed/>
                </p:oleObj>
              </mc:Choice>
              <mc:Fallback>
                <p:oleObj name="Equation" r:id="rId4" imgW="393529" imgH="41891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26670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41" name="Text Box 9"/>
          <p:cNvSpPr txBox="1">
            <a:spLocks noChangeArrowheads="1"/>
          </p:cNvSpPr>
          <p:nvPr/>
        </p:nvSpPr>
        <p:spPr bwMode="auto">
          <a:xfrm>
            <a:off x="381000" y="1524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cs typeface="+mn-cs"/>
              </a:rPr>
              <a:t>Example:</a:t>
            </a:r>
          </a:p>
        </p:txBody>
      </p:sp>
      <p:sp>
        <p:nvSpPr>
          <p:cNvPr id="479243" name="Text Box 11"/>
          <p:cNvSpPr txBox="1">
            <a:spLocks noChangeArrowheads="1"/>
          </p:cNvSpPr>
          <p:nvPr/>
        </p:nvSpPr>
        <p:spPr bwMode="auto">
          <a:xfrm>
            <a:off x="1066800" y="1905000"/>
            <a:ext cx="5175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is a context-free language</a:t>
            </a:r>
          </a:p>
        </p:txBody>
      </p:sp>
      <p:sp>
        <p:nvSpPr>
          <p:cNvPr id="479246" name="Text Box 14"/>
          <p:cNvSpPr txBox="1">
            <a:spLocks noChangeArrowheads="1"/>
          </p:cNvSpPr>
          <p:nvPr/>
        </p:nvSpPr>
        <p:spPr bwMode="auto">
          <a:xfrm>
            <a:off x="1203325" y="4292600"/>
            <a:ext cx="2073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generates</a:t>
            </a:r>
          </a:p>
        </p:txBody>
      </p:sp>
      <p:graphicFrame>
        <p:nvGraphicFramePr>
          <p:cNvPr id="30730" name="Object 15"/>
          <p:cNvGraphicFramePr>
            <a:graphicFrameLocks noChangeAspect="1"/>
          </p:cNvGraphicFramePr>
          <p:nvPr/>
        </p:nvGraphicFramePr>
        <p:xfrm>
          <a:off x="3505200" y="4191000"/>
          <a:ext cx="22098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030" imgH="215806" progId="Equation.3">
                  <p:embed/>
                </p:oleObj>
              </mc:Choice>
              <mc:Fallback>
                <p:oleObj name="Equation" r:id="rId6" imgW="622030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91000"/>
                        <a:ext cx="22098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7"/>
          <p:cNvGraphicFramePr>
            <a:graphicFrameLocks noChangeAspect="1"/>
          </p:cNvGraphicFramePr>
          <p:nvPr/>
        </p:nvGraphicFramePr>
        <p:xfrm>
          <a:off x="5943600" y="3200400"/>
          <a:ext cx="27654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9000" imgH="228600" progId="Equation.3">
                  <p:embed/>
                </p:oleObj>
              </mc:Choice>
              <mc:Fallback>
                <p:oleObj name="Equation" r:id="rId8" imgW="8890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200400"/>
                        <a:ext cx="2765425" cy="711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7302D-D41A-1F4B-B626-79D76FE745E2}" type="slidenum">
              <a:rPr lang="en-US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31748" name="Object 3"/>
          <p:cNvGraphicFramePr>
            <a:graphicFrameLocks noChangeAspect="1"/>
          </p:cNvGraphicFramePr>
          <p:nvPr/>
        </p:nvGraphicFramePr>
        <p:xfrm>
          <a:off x="44577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520700" progId="Equation.3">
                  <p:embed/>
                </p:oleObj>
              </mc:Choice>
              <mc:Fallback>
                <p:oleObj name="Equation" r:id="rId2" imgW="228600" imgH="520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209800" y="1600200"/>
          <a:ext cx="43402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700" imgH="228600" progId="Equation.3">
                  <p:embed/>
                </p:oleObj>
              </mc:Choice>
              <mc:Fallback>
                <p:oleObj name="Equation" r:id="rId4" imgW="1282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00200"/>
                        <a:ext cx="43402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381000" y="3276600"/>
          <a:ext cx="4572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49900" imgH="431800" progId="Equation.3">
                  <p:embed/>
                </p:oleObj>
              </mc:Choice>
              <mc:Fallback>
                <p:oleObj name="Equation" r:id="rId6" imgW="55499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45720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8" name="Text Box 8"/>
          <p:cNvSpPr txBox="1">
            <a:spLocks noChangeArrowheads="1"/>
          </p:cNvSpPr>
          <p:nvPr/>
        </p:nvSpPr>
        <p:spPr bwMode="auto">
          <a:xfrm>
            <a:off x="304800" y="914400"/>
            <a:ext cx="522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Context-free grammar     :</a:t>
            </a:r>
          </a:p>
        </p:txBody>
      </p:sp>
      <p:graphicFrame>
        <p:nvGraphicFramePr>
          <p:cNvPr id="31752" name="Object 9"/>
          <p:cNvGraphicFramePr>
            <a:graphicFrameLocks noChangeAspect="1"/>
          </p:cNvGraphicFramePr>
          <p:nvPr/>
        </p:nvGraphicFramePr>
        <p:xfrm>
          <a:off x="4816475" y="9652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529" imgH="418918" progId="Equation.3">
                  <p:embed/>
                </p:oleObj>
              </mc:Choice>
              <mc:Fallback>
                <p:oleObj name="Equation" r:id="rId8" imgW="393529" imgH="4189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9652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50" name="Text Box 10"/>
          <p:cNvSpPr txBox="1">
            <a:spLocks noChangeArrowheads="1"/>
          </p:cNvSpPr>
          <p:nvPr/>
        </p:nvSpPr>
        <p:spPr bwMode="auto">
          <a:xfrm>
            <a:off x="304800" y="2590800"/>
            <a:ext cx="410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Example derivations:</a:t>
            </a:r>
          </a:p>
        </p:txBody>
      </p:sp>
      <p:graphicFrame>
        <p:nvGraphicFramePr>
          <p:cNvPr id="31754" name="Object 12"/>
          <p:cNvGraphicFramePr>
            <a:graphicFrameLocks noChangeAspect="1"/>
          </p:cNvGraphicFramePr>
          <p:nvPr/>
        </p:nvGraphicFramePr>
        <p:xfrm>
          <a:off x="381000" y="4038600"/>
          <a:ext cx="68580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547100" imgH="431800" progId="Equation.3">
                  <p:embed/>
                </p:oleObj>
              </mc:Choice>
              <mc:Fallback>
                <p:oleObj name="Equation" r:id="rId10" imgW="85471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38600"/>
                        <a:ext cx="68580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3"/>
          <p:cNvGraphicFramePr>
            <a:graphicFrameLocks noChangeAspect="1"/>
          </p:cNvGraphicFramePr>
          <p:nvPr/>
        </p:nvGraphicFramePr>
        <p:xfrm>
          <a:off x="1752600" y="5029200"/>
          <a:ext cx="146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59866" imgH="533169" progId="Equation.3">
                  <p:embed/>
                </p:oleObj>
              </mc:Choice>
              <mc:Fallback>
                <p:oleObj name="Equation" r:id="rId12" imgW="1459866" imgH="53316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029200"/>
                        <a:ext cx="1460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54" name="Object 14"/>
          <p:cNvGraphicFramePr>
            <a:graphicFrameLocks noChangeAspect="1"/>
          </p:cNvGraphicFramePr>
          <p:nvPr/>
        </p:nvGraphicFramePr>
        <p:xfrm>
          <a:off x="3352800" y="4876800"/>
          <a:ext cx="4140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140200" imgH="723900" progId="Equation.3">
                  <p:embed/>
                </p:oleObj>
              </mc:Choice>
              <mc:Fallback>
                <p:oleObj name="Equation" r:id="rId14" imgW="4140200" imgH="723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76800"/>
                        <a:ext cx="4140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55" name="Line 15"/>
          <p:cNvSpPr>
            <a:spLocks noChangeShapeType="1"/>
          </p:cNvSpPr>
          <p:nvPr/>
        </p:nvSpPr>
        <p:spPr bwMode="auto">
          <a:xfrm>
            <a:off x="304800" y="4648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43056" name="Text Box 16"/>
          <p:cNvSpPr txBox="1">
            <a:spLocks noChangeArrowheads="1"/>
          </p:cNvSpPr>
          <p:nvPr/>
        </p:nvSpPr>
        <p:spPr bwMode="auto">
          <a:xfrm>
            <a:off x="1828800" y="5791200"/>
            <a:ext cx="525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Palindromes of even length</a:t>
            </a:r>
          </a:p>
        </p:txBody>
      </p:sp>
      <p:sp>
        <p:nvSpPr>
          <p:cNvPr id="343057" name="Text Box 17"/>
          <p:cNvSpPr txBox="1">
            <a:spLocks noChangeArrowheads="1"/>
          </p:cNvSpPr>
          <p:nvPr/>
        </p:nvSpPr>
        <p:spPr bwMode="auto">
          <a:xfrm>
            <a:off x="2514600" y="0"/>
            <a:ext cx="3443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cs typeface="+mn-cs"/>
              </a:rPr>
              <a:t>Another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E127F-FD26-1C47-810B-5C4879464084}" type="slidenum">
              <a:rPr lang="en-US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438400" y="1219200"/>
          <a:ext cx="38862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431800" progId="Equation.3">
                  <p:embed/>
                </p:oleObj>
              </mc:Choice>
              <mc:Fallback>
                <p:oleObj name="Equation" r:id="rId2" imgW="2578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19200"/>
                        <a:ext cx="38862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7"/>
          <p:cNvGraphicFramePr>
            <a:graphicFrameLocks noChangeAspect="1"/>
          </p:cNvGraphicFramePr>
          <p:nvPr/>
        </p:nvGraphicFramePr>
        <p:xfrm>
          <a:off x="304800" y="2514600"/>
          <a:ext cx="46482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108700" imgH="431800" progId="Equation.3">
                  <p:embed/>
                </p:oleObj>
              </mc:Choice>
              <mc:Fallback>
                <p:oleObj name="Equation" r:id="rId4" imgW="61087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14600"/>
                        <a:ext cx="46482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0" y="609600"/>
            <a:ext cx="522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Context-free grammar     :</a:t>
            </a:r>
          </a:p>
        </p:txBody>
      </p:sp>
      <p:graphicFrame>
        <p:nvGraphicFramePr>
          <p:cNvPr id="32775" name="Object 9"/>
          <p:cNvGraphicFramePr>
            <a:graphicFrameLocks noChangeAspect="1"/>
          </p:cNvGraphicFramePr>
          <p:nvPr/>
        </p:nvGraphicFramePr>
        <p:xfrm>
          <a:off x="4572000" y="6858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529" imgH="418918" progId="Equation.3">
                  <p:embed/>
                </p:oleObj>
              </mc:Choice>
              <mc:Fallback>
                <p:oleObj name="Equation" r:id="rId6" imgW="393529" imgH="4189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858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0" y="1905000"/>
            <a:ext cx="410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Example derivations:</a:t>
            </a:r>
          </a:p>
        </p:txBody>
      </p:sp>
      <p:graphicFrame>
        <p:nvGraphicFramePr>
          <p:cNvPr id="32777" name="Object 12"/>
          <p:cNvGraphicFramePr>
            <a:graphicFrameLocks noChangeAspect="1"/>
          </p:cNvGraphicFramePr>
          <p:nvPr/>
        </p:nvGraphicFramePr>
        <p:xfrm>
          <a:off x="228600" y="3048000"/>
          <a:ext cx="66294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597900" imgH="431800" progId="Equation.3">
                  <p:embed/>
                </p:oleObj>
              </mc:Choice>
              <mc:Fallback>
                <p:oleObj name="Equation" r:id="rId8" imgW="85979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0"/>
                        <a:ext cx="66294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101" name="Object 13"/>
          <p:cNvGraphicFramePr>
            <a:graphicFrameLocks noChangeAspect="1"/>
          </p:cNvGraphicFramePr>
          <p:nvPr/>
        </p:nvGraphicFramePr>
        <p:xfrm>
          <a:off x="3048000" y="3810000"/>
          <a:ext cx="41148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762500" imgH="2120900" progId="Equation.3">
                  <p:embed/>
                </p:oleObj>
              </mc:Choice>
              <mc:Fallback>
                <p:oleObj name="Equation" r:id="rId10" imgW="4762500" imgH="2120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10000"/>
                        <a:ext cx="4114800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4"/>
          <p:cNvGraphicFramePr>
            <a:graphicFrameLocks noChangeAspect="1"/>
          </p:cNvGraphicFramePr>
          <p:nvPr/>
        </p:nvGraphicFramePr>
        <p:xfrm>
          <a:off x="1447800" y="3810000"/>
          <a:ext cx="146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59866" imgH="533169" progId="Equation.3">
                  <p:embed/>
                </p:oleObj>
              </mc:Choice>
              <mc:Fallback>
                <p:oleObj name="Equation" r:id="rId12" imgW="1459866" imgH="5331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0"/>
                        <a:ext cx="1460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3" name="Line 15"/>
          <p:cNvSpPr>
            <a:spLocks noChangeShapeType="1"/>
          </p:cNvSpPr>
          <p:nvPr/>
        </p:nvSpPr>
        <p:spPr bwMode="auto">
          <a:xfrm>
            <a:off x="1524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45104" name="Text Box 16"/>
          <p:cNvSpPr txBox="1">
            <a:spLocks noChangeArrowheads="1"/>
          </p:cNvSpPr>
          <p:nvPr/>
        </p:nvSpPr>
        <p:spPr bwMode="auto">
          <a:xfrm>
            <a:off x="3657600" y="5867400"/>
            <a:ext cx="302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>
                <a:solidFill>
                  <a:srgbClr val="FF0000"/>
                </a:solidFill>
                <a:cs typeface="+mn-cs"/>
              </a:rPr>
              <a:t>() ((( ))) (( ))</a:t>
            </a:r>
          </a:p>
        </p:txBody>
      </p:sp>
      <p:sp>
        <p:nvSpPr>
          <p:cNvPr id="345105" name="Text Box 17"/>
          <p:cNvSpPr txBox="1">
            <a:spLocks noChangeArrowheads="1"/>
          </p:cNvSpPr>
          <p:nvPr/>
        </p:nvSpPr>
        <p:spPr bwMode="auto">
          <a:xfrm>
            <a:off x="838200" y="4800600"/>
            <a:ext cx="263048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Describes </a:t>
            </a:r>
          </a:p>
          <a:p>
            <a:pPr>
              <a:defRPr/>
            </a:pPr>
            <a:r>
              <a:rPr lang="en-US">
                <a:cs typeface="+mn-cs"/>
              </a:rPr>
              <a:t>matched </a:t>
            </a:r>
          </a:p>
          <a:p>
            <a:pPr>
              <a:defRPr/>
            </a:pPr>
            <a:r>
              <a:rPr lang="en-US">
                <a:cs typeface="+mn-cs"/>
              </a:rPr>
              <a:t>parentheses:</a:t>
            </a:r>
          </a:p>
        </p:txBody>
      </p:sp>
      <p:graphicFrame>
        <p:nvGraphicFramePr>
          <p:cNvPr id="32783" name="Object 18"/>
          <p:cNvGraphicFramePr>
            <a:graphicFrameLocks noChangeAspect="1"/>
          </p:cNvGraphicFramePr>
          <p:nvPr/>
        </p:nvGraphicFramePr>
        <p:xfrm>
          <a:off x="7010400" y="6096000"/>
          <a:ext cx="201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19300" imgH="431800" progId="Equation.3">
                  <p:embed/>
                </p:oleObj>
              </mc:Choice>
              <mc:Fallback>
                <p:oleObj name="Equation" r:id="rId14" imgW="2019300" imgH="431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6096000"/>
                        <a:ext cx="201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8" name="Text Box 20"/>
          <p:cNvSpPr txBox="1">
            <a:spLocks noChangeArrowheads="1"/>
          </p:cNvSpPr>
          <p:nvPr/>
        </p:nvSpPr>
        <p:spPr bwMode="auto">
          <a:xfrm>
            <a:off x="2514600" y="0"/>
            <a:ext cx="3443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cs typeface="+mn-cs"/>
              </a:rPr>
              <a:t>Another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0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E2BE7-E914-6D4A-B00A-6B291BF0AB4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400"/>
              <a:t>Properties</a:t>
            </a:r>
            <a:br>
              <a:rPr lang="en-US" sz="4400"/>
            </a:br>
            <a:r>
              <a:rPr lang="en-US" sz="4400"/>
              <a:t>of </a:t>
            </a:r>
            <a:br>
              <a:rPr lang="en-US" sz="4400"/>
            </a:br>
            <a:r>
              <a:rPr lang="en-US" sz="4400"/>
              <a:t>Context-Free languages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681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A11B3-6E73-7A4F-93D9-058FD41100B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 </a:t>
            </a:r>
          </a:p>
        </p:txBody>
      </p:sp>
      <p:sp>
        <p:nvSpPr>
          <p:cNvPr id="335880" name="Oval 8"/>
          <p:cNvSpPr>
            <a:spLocks noChangeArrowheads="1"/>
          </p:cNvSpPr>
          <p:nvPr/>
        </p:nvSpPr>
        <p:spPr bwMode="auto">
          <a:xfrm>
            <a:off x="2133600" y="3886200"/>
            <a:ext cx="4876800" cy="228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5881" name="Text Box 9"/>
          <p:cNvSpPr txBox="1">
            <a:spLocks noChangeArrowheads="1"/>
          </p:cNvSpPr>
          <p:nvPr/>
        </p:nvSpPr>
        <p:spPr bwMode="auto">
          <a:xfrm>
            <a:off x="2743200" y="4267200"/>
            <a:ext cx="3641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Regular Languages</a:t>
            </a:r>
          </a:p>
        </p:txBody>
      </p:sp>
      <p:graphicFrame>
        <p:nvGraphicFramePr>
          <p:cNvPr id="16391" name="Object 10"/>
          <p:cNvGraphicFramePr>
            <a:graphicFrameLocks noChangeAspect="1"/>
          </p:cNvGraphicFramePr>
          <p:nvPr/>
        </p:nvGraphicFramePr>
        <p:xfrm>
          <a:off x="1447800" y="2819400"/>
          <a:ext cx="25781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84400" imgH="596900" progId="Equation.3">
                  <p:embed/>
                </p:oleObj>
              </mc:Choice>
              <mc:Fallback>
                <p:oleObj name="Equation" r:id="rId2" imgW="2184400" imgH="596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25781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1"/>
          <p:cNvGraphicFramePr>
            <a:graphicFrameLocks noChangeAspect="1"/>
          </p:cNvGraphicFramePr>
          <p:nvPr/>
        </p:nvGraphicFramePr>
        <p:xfrm>
          <a:off x="5194300" y="2794000"/>
          <a:ext cx="1409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088" imgH="710891" progId="Equation.3">
                  <p:embed/>
                </p:oleObj>
              </mc:Choice>
              <mc:Fallback>
                <p:oleObj name="Equation" r:id="rId4" imgW="1409088" imgH="7108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2794000"/>
                        <a:ext cx="1409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14"/>
          <p:cNvGraphicFramePr>
            <a:graphicFrameLocks noChangeAspect="1"/>
          </p:cNvGraphicFramePr>
          <p:nvPr/>
        </p:nvGraphicFramePr>
        <p:xfrm>
          <a:off x="3124200" y="5105400"/>
          <a:ext cx="952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52087" imgH="355446" progId="Equation.3">
                  <p:embed/>
                </p:oleObj>
              </mc:Choice>
              <mc:Fallback>
                <p:oleObj name="Equation" r:id="rId6" imgW="952087" imgH="35544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05400"/>
                        <a:ext cx="952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5"/>
          <p:cNvGraphicFramePr>
            <a:graphicFrameLocks noChangeAspect="1"/>
          </p:cNvGraphicFramePr>
          <p:nvPr/>
        </p:nvGraphicFramePr>
        <p:xfrm>
          <a:off x="4876800" y="5029200"/>
          <a:ext cx="130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07532" imgH="431613" progId="Equation.3">
                  <p:embed/>
                </p:oleObj>
              </mc:Choice>
              <mc:Fallback>
                <p:oleObj name="Equation" r:id="rId8" imgW="1307532" imgH="4316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029200"/>
                        <a:ext cx="130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89" name="Oval 17"/>
          <p:cNvSpPr>
            <a:spLocks noChangeArrowheads="1"/>
          </p:cNvSpPr>
          <p:nvPr/>
        </p:nvSpPr>
        <p:spPr bwMode="auto">
          <a:xfrm>
            <a:off x="685800" y="1219200"/>
            <a:ext cx="7848600" cy="510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5890" name="Text Box 18"/>
          <p:cNvSpPr txBox="1">
            <a:spLocks noChangeArrowheads="1"/>
          </p:cNvSpPr>
          <p:nvPr/>
        </p:nvSpPr>
        <p:spPr bwMode="auto">
          <a:xfrm>
            <a:off x="2133600" y="1905000"/>
            <a:ext cx="4795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Context-Free Languages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4C7A3-3CF3-F640-B669-E67A415C027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29762" name="Text Box 2"/>
          <p:cNvSpPr txBox="1">
            <a:spLocks noChangeArrowheads="1"/>
          </p:cNvSpPr>
          <p:nvPr/>
        </p:nvSpPr>
        <p:spPr bwMode="auto">
          <a:xfrm>
            <a:off x="2514600" y="1371600"/>
            <a:ext cx="47656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Context-free languages </a:t>
            </a:r>
          </a:p>
          <a:p>
            <a:pPr>
              <a:defRPr/>
            </a:pPr>
            <a:r>
              <a:rPr lang="en-US"/>
              <a:t>are closed under:</a:t>
            </a:r>
          </a:p>
        </p:txBody>
      </p:sp>
      <p:sp>
        <p:nvSpPr>
          <p:cNvPr id="629763" name="Text Box 3"/>
          <p:cNvSpPr txBox="1">
            <a:spLocks noChangeArrowheads="1"/>
          </p:cNvSpPr>
          <p:nvPr/>
        </p:nvSpPr>
        <p:spPr bwMode="auto">
          <a:xfrm>
            <a:off x="6629400" y="1981200"/>
            <a:ext cx="1238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</a:rPr>
              <a:t>Union</a:t>
            </a:r>
            <a:endParaRPr lang="en-US">
              <a:solidFill>
                <a:srgbClr val="FF3300"/>
              </a:solidFill>
            </a:endParaRPr>
          </a:p>
        </p:txBody>
      </p:sp>
      <p:graphicFrame>
        <p:nvGraphicFramePr>
          <p:cNvPr id="70662" name="Object 4"/>
          <p:cNvGraphicFramePr>
            <a:graphicFrameLocks noChangeAspect="1"/>
          </p:cNvGraphicFramePr>
          <p:nvPr/>
        </p:nvGraphicFramePr>
        <p:xfrm>
          <a:off x="139700" y="3479800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13" imgH="571252" progId="Equation.3">
                  <p:embed/>
                </p:oleObj>
              </mc:Choice>
              <mc:Fallback>
                <p:oleObj name="Equation" r:id="rId2" imgW="431613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" y="3479800"/>
                        <a:ext cx="4302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9765" name="Text Box 5"/>
          <p:cNvSpPr txBox="1">
            <a:spLocks noChangeArrowheads="1"/>
          </p:cNvSpPr>
          <p:nvPr/>
        </p:nvSpPr>
        <p:spPr bwMode="auto">
          <a:xfrm>
            <a:off x="838200" y="3429000"/>
            <a:ext cx="307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is context free</a:t>
            </a:r>
          </a:p>
        </p:txBody>
      </p:sp>
      <p:graphicFrame>
        <p:nvGraphicFramePr>
          <p:cNvPr id="70664" name="Object 6"/>
          <p:cNvGraphicFramePr>
            <a:graphicFrameLocks noChangeAspect="1"/>
          </p:cNvGraphicFramePr>
          <p:nvPr/>
        </p:nvGraphicFramePr>
        <p:xfrm>
          <a:off x="177800" y="50038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8000" imgH="571500" progId="Equation.3">
                  <p:embed/>
                </p:oleObj>
              </mc:Choice>
              <mc:Fallback>
                <p:oleObj name="Equation" r:id="rId4" imgW="508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50038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9767" name="Text Box 7"/>
          <p:cNvSpPr txBox="1">
            <a:spLocks noChangeArrowheads="1"/>
          </p:cNvSpPr>
          <p:nvPr/>
        </p:nvSpPr>
        <p:spPr bwMode="auto">
          <a:xfrm>
            <a:off x="838200" y="4953000"/>
            <a:ext cx="307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is context free</a:t>
            </a:r>
          </a:p>
        </p:txBody>
      </p:sp>
      <p:sp>
        <p:nvSpPr>
          <p:cNvPr id="629768" name="AutoShape 8"/>
          <p:cNvSpPr>
            <a:spLocks/>
          </p:cNvSpPr>
          <p:nvPr/>
        </p:nvSpPr>
        <p:spPr bwMode="auto">
          <a:xfrm>
            <a:off x="4343400" y="3505200"/>
            <a:ext cx="457200" cy="1981200"/>
          </a:xfrm>
          <a:prstGeom prst="righ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29769" name="AutoShape 9"/>
          <p:cNvSpPr>
            <a:spLocks noChangeArrowheads="1"/>
          </p:cNvSpPr>
          <p:nvPr/>
        </p:nvSpPr>
        <p:spPr bwMode="auto">
          <a:xfrm>
            <a:off x="5105400" y="4267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70668" name="Object 10"/>
          <p:cNvGraphicFramePr>
            <a:graphicFrameLocks noChangeAspect="1"/>
          </p:cNvGraphicFramePr>
          <p:nvPr/>
        </p:nvGraphicFramePr>
        <p:xfrm>
          <a:off x="6629400" y="41910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300" imgH="571500" progId="Equation.3">
                  <p:embed/>
                </p:oleObj>
              </mc:Choice>
              <mc:Fallback>
                <p:oleObj name="Equation" r:id="rId6" imgW="15113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1910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9771" name="Text Box 11"/>
          <p:cNvSpPr txBox="1">
            <a:spLocks noChangeArrowheads="1"/>
          </p:cNvSpPr>
          <p:nvPr/>
        </p:nvSpPr>
        <p:spPr bwMode="auto">
          <a:xfrm>
            <a:off x="6026150" y="4953000"/>
            <a:ext cx="311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is context-free</a:t>
            </a:r>
          </a:p>
        </p:txBody>
      </p:sp>
      <p:sp>
        <p:nvSpPr>
          <p:cNvPr id="629772" name="Rectangle 1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sz="3600">
                <a:solidFill>
                  <a:schemeClr val="tx2"/>
                </a:solidFill>
              </a:rPr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1357405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37A00-F13B-2843-9C93-F31B6B27652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30786" name="Text Box 2"/>
          <p:cNvSpPr txBox="1">
            <a:spLocks noChangeArrowheads="1"/>
          </p:cNvSpPr>
          <p:nvPr/>
        </p:nvSpPr>
        <p:spPr bwMode="auto">
          <a:xfrm>
            <a:off x="3276600" y="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Example</a:t>
            </a:r>
          </a:p>
        </p:txBody>
      </p:sp>
      <p:graphicFrame>
        <p:nvGraphicFramePr>
          <p:cNvPr id="71685" name="Object 3"/>
          <p:cNvGraphicFramePr>
            <a:graphicFrameLocks noChangeAspect="1"/>
          </p:cNvGraphicFramePr>
          <p:nvPr/>
        </p:nvGraphicFramePr>
        <p:xfrm>
          <a:off x="5257800" y="1981200"/>
          <a:ext cx="2667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7000" imgH="571500" progId="Equation.3">
                  <p:embed/>
                </p:oleObj>
              </mc:Choice>
              <mc:Fallback>
                <p:oleObj name="Equation" r:id="rId2" imgW="2667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981200"/>
                        <a:ext cx="2667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4"/>
          <p:cNvGraphicFramePr>
            <a:graphicFrameLocks noChangeAspect="1"/>
          </p:cNvGraphicFramePr>
          <p:nvPr/>
        </p:nvGraphicFramePr>
        <p:xfrm>
          <a:off x="4572000" y="3429000"/>
          <a:ext cx="4089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89400" imgH="571500" progId="Equation.3">
                  <p:embed/>
                </p:oleObj>
              </mc:Choice>
              <mc:Fallback>
                <p:oleObj name="Equation" r:id="rId4" imgW="40894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29000"/>
                        <a:ext cx="4089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0789" name="Text Box 5"/>
          <p:cNvSpPr txBox="1">
            <a:spLocks noChangeArrowheads="1"/>
          </p:cNvSpPr>
          <p:nvPr/>
        </p:nvSpPr>
        <p:spPr bwMode="auto">
          <a:xfrm>
            <a:off x="3581400" y="4572000"/>
            <a:ext cx="1238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>
                <a:solidFill>
                  <a:srgbClr val="FF3300"/>
                </a:solidFill>
              </a:rPr>
              <a:t>Union</a:t>
            </a:r>
          </a:p>
        </p:txBody>
      </p:sp>
      <p:graphicFrame>
        <p:nvGraphicFramePr>
          <p:cNvPr id="71688" name="Object 6"/>
          <p:cNvGraphicFramePr>
            <a:graphicFrameLocks noChangeAspect="1"/>
          </p:cNvGraphicFramePr>
          <p:nvPr/>
        </p:nvGraphicFramePr>
        <p:xfrm>
          <a:off x="533400" y="1752600"/>
          <a:ext cx="23622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62200" imgH="723900" progId="Equation.3">
                  <p:embed/>
                </p:oleObj>
              </mc:Choice>
              <mc:Fallback>
                <p:oleObj name="Equation" r:id="rId6" imgW="23622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23622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7"/>
          <p:cNvGraphicFramePr>
            <a:graphicFrameLocks noChangeAspect="1"/>
          </p:cNvGraphicFramePr>
          <p:nvPr/>
        </p:nvGraphicFramePr>
        <p:xfrm>
          <a:off x="533400" y="3200400"/>
          <a:ext cx="2438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38400" imgH="723900" progId="Equation.3">
                  <p:embed/>
                </p:oleObj>
              </mc:Choice>
              <mc:Fallback>
                <p:oleObj name="Equation" r:id="rId8" imgW="24384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00400"/>
                        <a:ext cx="2438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8"/>
          <p:cNvGraphicFramePr>
            <a:graphicFrameLocks noChangeAspect="1"/>
          </p:cNvGraphicFramePr>
          <p:nvPr/>
        </p:nvGraphicFramePr>
        <p:xfrm>
          <a:off x="5638800" y="5562600"/>
          <a:ext cx="2247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47900" imgH="571500" progId="Equation.3">
                  <p:embed/>
                </p:oleObj>
              </mc:Choice>
              <mc:Fallback>
                <p:oleObj name="Equation" r:id="rId10" imgW="22479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562600"/>
                        <a:ext cx="2247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" name="Object 9"/>
          <p:cNvGraphicFramePr>
            <a:graphicFrameLocks noChangeAspect="1"/>
          </p:cNvGraphicFramePr>
          <p:nvPr/>
        </p:nvGraphicFramePr>
        <p:xfrm>
          <a:off x="152400" y="5486400"/>
          <a:ext cx="4152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52900" imgH="711200" progId="Equation.3">
                  <p:embed/>
                </p:oleObj>
              </mc:Choice>
              <mc:Fallback>
                <p:oleObj name="Equation" r:id="rId12" imgW="41529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486400"/>
                        <a:ext cx="4152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0794" name="Text Box 10"/>
          <p:cNvSpPr txBox="1">
            <a:spLocks noChangeArrowheads="1"/>
          </p:cNvSpPr>
          <p:nvPr/>
        </p:nvSpPr>
        <p:spPr bwMode="auto">
          <a:xfrm>
            <a:off x="609600" y="762000"/>
            <a:ext cx="1901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Language</a:t>
            </a:r>
          </a:p>
        </p:txBody>
      </p:sp>
      <p:sp>
        <p:nvSpPr>
          <p:cNvPr id="630795" name="Text Box 11"/>
          <p:cNvSpPr txBox="1">
            <a:spLocks noChangeArrowheads="1"/>
          </p:cNvSpPr>
          <p:nvPr/>
        </p:nvSpPr>
        <p:spPr bwMode="auto">
          <a:xfrm>
            <a:off x="5638800" y="762000"/>
            <a:ext cx="189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Grammar</a:t>
            </a:r>
          </a:p>
        </p:txBody>
      </p:sp>
    </p:spTree>
    <p:extLst>
      <p:ext uri="{BB962C8B-B14F-4D97-AF65-F5344CB8AC3E}">
        <p14:creationId xmlns:p14="http://schemas.microsoft.com/office/powerpoint/2010/main" val="1198111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81D65-90F5-2749-8353-D46229D4B8F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31810" name="Text Box 2"/>
          <p:cNvSpPr txBox="1">
            <a:spLocks noChangeArrowheads="1"/>
          </p:cNvSpPr>
          <p:nvPr/>
        </p:nvSpPr>
        <p:spPr bwMode="auto">
          <a:xfrm>
            <a:off x="0" y="0"/>
            <a:ext cx="2251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3300"/>
                </a:solidFill>
              </a:rPr>
              <a:t>In general:</a:t>
            </a:r>
          </a:p>
        </p:txBody>
      </p:sp>
      <p:sp>
        <p:nvSpPr>
          <p:cNvPr id="631813" name="Text Box 5"/>
          <p:cNvSpPr txBox="1">
            <a:spLocks noChangeArrowheads="1"/>
          </p:cNvSpPr>
          <p:nvPr/>
        </p:nvSpPr>
        <p:spPr bwMode="auto">
          <a:xfrm>
            <a:off x="533400" y="4114800"/>
            <a:ext cx="58293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The grammar of the </a:t>
            </a:r>
            <a:r>
              <a:rPr lang="en-US" b="1">
                <a:solidFill>
                  <a:srgbClr val="FF3300"/>
                </a:solidFill>
              </a:rPr>
              <a:t>union</a:t>
            </a:r>
            <a:r>
              <a:rPr lang="en-US"/>
              <a:t>      </a:t>
            </a:r>
          </a:p>
          <a:p>
            <a:pPr>
              <a:defRPr/>
            </a:pPr>
            <a:r>
              <a:rPr lang="en-US"/>
              <a:t>has new start variable</a:t>
            </a:r>
          </a:p>
          <a:p>
            <a:pPr>
              <a:defRPr/>
            </a:pPr>
            <a:r>
              <a:rPr lang="en-US"/>
              <a:t>and additional production</a:t>
            </a:r>
          </a:p>
        </p:txBody>
      </p:sp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5791200" y="5334000"/>
          <a:ext cx="2247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900" imgH="571500" progId="Equation.3">
                  <p:embed/>
                </p:oleObj>
              </mc:Choice>
              <mc:Fallback>
                <p:oleObj name="Equation" r:id="rId2" imgW="22479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334000"/>
                        <a:ext cx="2247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1824" name="Text Box 16"/>
          <p:cNvSpPr txBox="1">
            <a:spLocks noChangeArrowheads="1"/>
          </p:cNvSpPr>
          <p:nvPr/>
        </p:nvSpPr>
        <p:spPr bwMode="auto">
          <a:xfrm>
            <a:off x="669925" y="787400"/>
            <a:ext cx="559911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For  context-free languages</a:t>
            </a:r>
          </a:p>
          <a:p>
            <a:pPr>
              <a:defRPr/>
            </a:pPr>
            <a:r>
              <a:rPr lang="en-US"/>
              <a:t>with context-free grammars</a:t>
            </a:r>
          </a:p>
          <a:p>
            <a:pPr>
              <a:defRPr/>
            </a:pPr>
            <a:r>
              <a:rPr lang="en-US"/>
              <a:t>and start variables </a:t>
            </a:r>
          </a:p>
        </p:txBody>
      </p:sp>
      <p:graphicFrame>
        <p:nvGraphicFramePr>
          <p:cNvPr id="72712" name="Object 19"/>
          <p:cNvGraphicFramePr>
            <a:graphicFrameLocks noChangeAspect="1"/>
          </p:cNvGraphicFramePr>
          <p:nvPr/>
        </p:nvGraphicFramePr>
        <p:xfrm>
          <a:off x="6629400" y="685800"/>
          <a:ext cx="133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500" imgH="571500" progId="Equation.3">
                  <p:embed/>
                </p:oleObj>
              </mc:Choice>
              <mc:Fallback>
                <p:oleObj name="Equation" r:id="rId4" imgW="13335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685800"/>
                        <a:ext cx="133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20"/>
          <p:cNvGraphicFramePr>
            <a:graphicFrameLocks noChangeAspect="1"/>
          </p:cNvGraphicFramePr>
          <p:nvPr/>
        </p:nvGraphicFramePr>
        <p:xfrm>
          <a:off x="6553200" y="1447800"/>
          <a:ext cx="146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59866" imgH="571252" progId="Equation.3">
                  <p:embed/>
                </p:oleObj>
              </mc:Choice>
              <mc:Fallback>
                <p:oleObj name="Equation" r:id="rId6" imgW="1459866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447800"/>
                        <a:ext cx="1460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21"/>
          <p:cNvGraphicFramePr>
            <a:graphicFrameLocks noChangeAspect="1"/>
          </p:cNvGraphicFramePr>
          <p:nvPr/>
        </p:nvGraphicFramePr>
        <p:xfrm>
          <a:off x="6616700" y="2133600"/>
          <a:ext cx="133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33500" imgH="571500" progId="Equation.3">
                  <p:embed/>
                </p:oleObj>
              </mc:Choice>
              <mc:Fallback>
                <p:oleObj name="Equation" r:id="rId8" imgW="13335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2133600"/>
                        <a:ext cx="133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22"/>
          <p:cNvGraphicFramePr>
            <a:graphicFrameLocks noChangeAspect="1"/>
          </p:cNvGraphicFramePr>
          <p:nvPr/>
        </p:nvGraphicFramePr>
        <p:xfrm>
          <a:off x="5791200" y="40386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11300" imgH="571500" progId="Equation.3">
                  <p:embed/>
                </p:oleObj>
              </mc:Choice>
              <mc:Fallback>
                <p:oleObj name="Equation" r:id="rId10" imgW="15113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0386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6" name="Object 23"/>
          <p:cNvGraphicFramePr>
            <a:graphicFrameLocks noChangeAspect="1"/>
          </p:cNvGraphicFramePr>
          <p:nvPr/>
        </p:nvGraphicFramePr>
        <p:xfrm>
          <a:off x="5791200" y="47244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200" imgH="419100" progId="Equation.3">
                  <p:embed/>
                </p:oleObj>
              </mc:Choice>
              <mc:Fallback>
                <p:oleObj name="Equation" r:id="rId12" imgW="330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7244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449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F852B-3CEA-5B47-A93E-2A33757243D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32834" name="Text Box 2"/>
          <p:cNvSpPr txBox="1">
            <a:spLocks noChangeArrowheads="1"/>
          </p:cNvSpPr>
          <p:nvPr/>
        </p:nvSpPr>
        <p:spPr bwMode="auto">
          <a:xfrm>
            <a:off x="1219200" y="1295400"/>
            <a:ext cx="47656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Context-free languages </a:t>
            </a:r>
          </a:p>
          <a:p>
            <a:pPr>
              <a:defRPr/>
            </a:pPr>
            <a:r>
              <a:rPr lang="en-US"/>
              <a:t>are closed under:</a:t>
            </a:r>
          </a:p>
        </p:txBody>
      </p:sp>
      <p:sp>
        <p:nvSpPr>
          <p:cNvPr id="632835" name="Text Box 3"/>
          <p:cNvSpPr txBox="1">
            <a:spLocks noChangeArrowheads="1"/>
          </p:cNvSpPr>
          <p:nvPr/>
        </p:nvSpPr>
        <p:spPr bwMode="auto">
          <a:xfrm>
            <a:off x="5791200" y="1828800"/>
            <a:ext cx="2887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</a:rPr>
              <a:t>Concatenation</a:t>
            </a:r>
            <a:endParaRPr lang="en-US">
              <a:solidFill>
                <a:srgbClr val="FF3300"/>
              </a:solidFill>
            </a:endParaRPr>
          </a:p>
        </p:txBody>
      </p:sp>
      <p:graphicFrame>
        <p:nvGraphicFramePr>
          <p:cNvPr id="73734" name="Object 4"/>
          <p:cNvGraphicFramePr>
            <a:graphicFrameLocks noChangeAspect="1"/>
          </p:cNvGraphicFramePr>
          <p:nvPr/>
        </p:nvGraphicFramePr>
        <p:xfrm>
          <a:off x="139700" y="3632200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13" imgH="571252" progId="Equation.3">
                  <p:embed/>
                </p:oleObj>
              </mc:Choice>
              <mc:Fallback>
                <p:oleObj name="Equation" r:id="rId2" imgW="431613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" y="3632200"/>
                        <a:ext cx="4302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37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307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is context free</a:t>
            </a:r>
          </a:p>
        </p:txBody>
      </p:sp>
      <p:graphicFrame>
        <p:nvGraphicFramePr>
          <p:cNvPr id="73736" name="Object 6"/>
          <p:cNvGraphicFramePr>
            <a:graphicFrameLocks noChangeAspect="1"/>
          </p:cNvGraphicFramePr>
          <p:nvPr/>
        </p:nvGraphicFramePr>
        <p:xfrm>
          <a:off x="177800" y="51562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8000" imgH="571500" progId="Equation.3">
                  <p:embed/>
                </p:oleObj>
              </mc:Choice>
              <mc:Fallback>
                <p:oleObj name="Equation" r:id="rId4" imgW="508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51562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39" name="Text Box 7"/>
          <p:cNvSpPr txBox="1">
            <a:spLocks noChangeArrowheads="1"/>
          </p:cNvSpPr>
          <p:nvPr/>
        </p:nvSpPr>
        <p:spPr bwMode="auto">
          <a:xfrm>
            <a:off x="838200" y="5105400"/>
            <a:ext cx="307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is context free</a:t>
            </a:r>
          </a:p>
        </p:txBody>
      </p:sp>
      <p:sp>
        <p:nvSpPr>
          <p:cNvPr id="632840" name="AutoShape 8"/>
          <p:cNvSpPr>
            <a:spLocks/>
          </p:cNvSpPr>
          <p:nvPr/>
        </p:nvSpPr>
        <p:spPr bwMode="auto">
          <a:xfrm>
            <a:off x="4343400" y="3581400"/>
            <a:ext cx="457200" cy="20574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32841" name="AutoShape 9"/>
          <p:cNvSpPr>
            <a:spLocks noChangeArrowheads="1"/>
          </p:cNvSpPr>
          <p:nvPr/>
        </p:nvSpPr>
        <p:spPr bwMode="auto">
          <a:xfrm>
            <a:off x="5105400" y="4419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73740" name="Object 10"/>
          <p:cNvGraphicFramePr>
            <a:graphicFrameLocks noChangeAspect="1"/>
          </p:cNvGraphicFramePr>
          <p:nvPr/>
        </p:nvGraphicFramePr>
        <p:xfrm>
          <a:off x="6934200" y="4343400"/>
          <a:ext cx="927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27100" imgH="571500" progId="Equation.3">
                  <p:embed/>
                </p:oleObj>
              </mc:Choice>
              <mc:Fallback>
                <p:oleObj name="Equation" r:id="rId6" imgW="9271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343400"/>
                        <a:ext cx="927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43" name="Text Box 11"/>
          <p:cNvSpPr txBox="1">
            <a:spLocks noChangeArrowheads="1"/>
          </p:cNvSpPr>
          <p:nvPr/>
        </p:nvSpPr>
        <p:spPr bwMode="auto">
          <a:xfrm>
            <a:off x="6026150" y="5105400"/>
            <a:ext cx="311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is context-free</a:t>
            </a:r>
          </a:p>
        </p:txBody>
      </p:sp>
      <p:sp>
        <p:nvSpPr>
          <p:cNvPr id="632844" name="Rectangle 1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sz="3600">
                <a:solidFill>
                  <a:schemeClr val="tx2"/>
                </a:solidFill>
              </a:rPr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1207854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5903DA-C47A-3E46-8702-73253E1B9C4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33866" name="Text Box 10"/>
          <p:cNvSpPr txBox="1">
            <a:spLocks noChangeArrowheads="1"/>
          </p:cNvSpPr>
          <p:nvPr/>
        </p:nvSpPr>
        <p:spPr bwMode="auto">
          <a:xfrm>
            <a:off x="3276600" y="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Example</a:t>
            </a:r>
          </a:p>
        </p:txBody>
      </p:sp>
      <p:graphicFrame>
        <p:nvGraphicFramePr>
          <p:cNvPr id="74757" name="Object 11"/>
          <p:cNvGraphicFramePr>
            <a:graphicFrameLocks noChangeAspect="1"/>
          </p:cNvGraphicFramePr>
          <p:nvPr/>
        </p:nvGraphicFramePr>
        <p:xfrm>
          <a:off x="5257800" y="1981200"/>
          <a:ext cx="2667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7000" imgH="571500" progId="Equation.3">
                  <p:embed/>
                </p:oleObj>
              </mc:Choice>
              <mc:Fallback>
                <p:oleObj name="Equation" r:id="rId2" imgW="2667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981200"/>
                        <a:ext cx="2667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12"/>
          <p:cNvGraphicFramePr>
            <a:graphicFrameLocks noChangeAspect="1"/>
          </p:cNvGraphicFramePr>
          <p:nvPr/>
        </p:nvGraphicFramePr>
        <p:xfrm>
          <a:off x="4572000" y="3429000"/>
          <a:ext cx="4089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89400" imgH="571500" progId="Equation.3">
                  <p:embed/>
                </p:oleObj>
              </mc:Choice>
              <mc:Fallback>
                <p:oleObj name="Equation" r:id="rId4" imgW="40894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29000"/>
                        <a:ext cx="4089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3869" name="Text Box 13"/>
          <p:cNvSpPr txBox="1">
            <a:spLocks noChangeArrowheads="1"/>
          </p:cNvSpPr>
          <p:nvPr/>
        </p:nvSpPr>
        <p:spPr bwMode="auto">
          <a:xfrm>
            <a:off x="2819400" y="4572000"/>
            <a:ext cx="2887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>
                <a:solidFill>
                  <a:srgbClr val="FF3300"/>
                </a:solidFill>
              </a:rPr>
              <a:t>Concatenation</a:t>
            </a:r>
          </a:p>
        </p:txBody>
      </p:sp>
      <p:graphicFrame>
        <p:nvGraphicFramePr>
          <p:cNvPr id="74760" name="Object 14"/>
          <p:cNvGraphicFramePr>
            <a:graphicFrameLocks noChangeAspect="1"/>
          </p:cNvGraphicFramePr>
          <p:nvPr/>
        </p:nvGraphicFramePr>
        <p:xfrm>
          <a:off x="533400" y="1752600"/>
          <a:ext cx="23622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62200" imgH="723900" progId="Equation.3">
                  <p:embed/>
                </p:oleObj>
              </mc:Choice>
              <mc:Fallback>
                <p:oleObj name="Equation" r:id="rId6" imgW="23622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23622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15"/>
          <p:cNvGraphicFramePr>
            <a:graphicFrameLocks noChangeAspect="1"/>
          </p:cNvGraphicFramePr>
          <p:nvPr/>
        </p:nvGraphicFramePr>
        <p:xfrm>
          <a:off x="533400" y="3200400"/>
          <a:ext cx="2438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38400" imgH="723900" progId="Equation.3">
                  <p:embed/>
                </p:oleObj>
              </mc:Choice>
              <mc:Fallback>
                <p:oleObj name="Equation" r:id="rId8" imgW="24384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00400"/>
                        <a:ext cx="2438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6"/>
          <p:cNvGraphicFramePr>
            <a:graphicFrameLocks noChangeAspect="1"/>
          </p:cNvGraphicFramePr>
          <p:nvPr/>
        </p:nvGraphicFramePr>
        <p:xfrm>
          <a:off x="5791200" y="5562600"/>
          <a:ext cx="1943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43100" imgH="571500" progId="Equation.3">
                  <p:embed/>
                </p:oleObj>
              </mc:Choice>
              <mc:Fallback>
                <p:oleObj name="Equation" r:id="rId10" imgW="19431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562600"/>
                        <a:ext cx="1943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7"/>
          <p:cNvGraphicFramePr>
            <a:graphicFrameLocks noChangeAspect="1"/>
          </p:cNvGraphicFramePr>
          <p:nvPr/>
        </p:nvGraphicFramePr>
        <p:xfrm>
          <a:off x="387350" y="5486400"/>
          <a:ext cx="3683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83000" imgH="711200" progId="Equation.3">
                  <p:embed/>
                </p:oleObj>
              </mc:Choice>
              <mc:Fallback>
                <p:oleObj name="Equation" r:id="rId12" imgW="36830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5486400"/>
                        <a:ext cx="3683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3874" name="Text Box 18"/>
          <p:cNvSpPr txBox="1">
            <a:spLocks noChangeArrowheads="1"/>
          </p:cNvSpPr>
          <p:nvPr/>
        </p:nvSpPr>
        <p:spPr bwMode="auto">
          <a:xfrm>
            <a:off x="609600" y="762000"/>
            <a:ext cx="1901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Language</a:t>
            </a:r>
          </a:p>
        </p:txBody>
      </p:sp>
      <p:sp>
        <p:nvSpPr>
          <p:cNvPr id="633875" name="Text Box 19"/>
          <p:cNvSpPr txBox="1">
            <a:spLocks noChangeArrowheads="1"/>
          </p:cNvSpPr>
          <p:nvPr/>
        </p:nvSpPr>
        <p:spPr bwMode="auto">
          <a:xfrm>
            <a:off x="5638800" y="762000"/>
            <a:ext cx="189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Grammar</a:t>
            </a:r>
          </a:p>
        </p:txBody>
      </p:sp>
    </p:spTree>
    <p:extLst>
      <p:ext uri="{BB962C8B-B14F-4D97-AF65-F5344CB8AC3E}">
        <p14:creationId xmlns:p14="http://schemas.microsoft.com/office/powerpoint/2010/main" val="247683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F137C-4355-5C47-A6B7-4C62A7BE348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34892" name="Text Box 12"/>
          <p:cNvSpPr txBox="1">
            <a:spLocks noChangeArrowheads="1"/>
          </p:cNvSpPr>
          <p:nvPr/>
        </p:nvSpPr>
        <p:spPr bwMode="auto">
          <a:xfrm>
            <a:off x="0" y="0"/>
            <a:ext cx="2251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3300"/>
                </a:solidFill>
              </a:rPr>
              <a:t>In general:</a:t>
            </a:r>
          </a:p>
        </p:txBody>
      </p:sp>
      <p:sp>
        <p:nvSpPr>
          <p:cNvPr id="634893" name="Text Box 13"/>
          <p:cNvSpPr txBox="1">
            <a:spLocks noChangeArrowheads="1"/>
          </p:cNvSpPr>
          <p:nvPr/>
        </p:nvSpPr>
        <p:spPr bwMode="auto">
          <a:xfrm>
            <a:off x="609600" y="4038600"/>
            <a:ext cx="752633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The grammar of the </a:t>
            </a:r>
            <a:r>
              <a:rPr lang="en-US" b="1">
                <a:solidFill>
                  <a:srgbClr val="FF3300"/>
                </a:solidFill>
              </a:rPr>
              <a:t>concatenation</a:t>
            </a:r>
            <a:r>
              <a:rPr lang="en-US"/>
              <a:t>      </a:t>
            </a:r>
          </a:p>
          <a:p>
            <a:pPr>
              <a:defRPr/>
            </a:pPr>
            <a:r>
              <a:rPr lang="en-US"/>
              <a:t>has new start variable</a:t>
            </a:r>
          </a:p>
          <a:p>
            <a:pPr>
              <a:defRPr/>
            </a:pPr>
            <a:r>
              <a:rPr lang="en-US"/>
              <a:t>and additional production</a:t>
            </a:r>
          </a:p>
        </p:txBody>
      </p:sp>
      <p:graphicFrame>
        <p:nvGraphicFramePr>
          <p:cNvPr id="75782" name="Object 14"/>
          <p:cNvGraphicFramePr>
            <a:graphicFrameLocks noChangeAspect="1"/>
          </p:cNvGraphicFramePr>
          <p:nvPr/>
        </p:nvGraphicFramePr>
        <p:xfrm>
          <a:off x="6019800" y="5257800"/>
          <a:ext cx="1943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3100" imgH="571500" progId="Equation.3">
                  <p:embed/>
                </p:oleObj>
              </mc:Choice>
              <mc:Fallback>
                <p:oleObj name="Equation" r:id="rId2" imgW="19431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257800"/>
                        <a:ext cx="1943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895" name="Text Box 15"/>
          <p:cNvSpPr txBox="1">
            <a:spLocks noChangeArrowheads="1"/>
          </p:cNvSpPr>
          <p:nvPr/>
        </p:nvSpPr>
        <p:spPr bwMode="auto">
          <a:xfrm>
            <a:off x="609600" y="914400"/>
            <a:ext cx="559911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For  context-free languages</a:t>
            </a:r>
          </a:p>
          <a:p>
            <a:pPr>
              <a:defRPr/>
            </a:pPr>
            <a:r>
              <a:rPr lang="en-US"/>
              <a:t>with context-free grammars</a:t>
            </a:r>
          </a:p>
          <a:p>
            <a:pPr>
              <a:defRPr/>
            </a:pPr>
            <a:r>
              <a:rPr lang="en-US"/>
              <a:t>and start variables </a:t>
            </a:r>
          </a:p>
        </p:txBody>
      </p:sp>
      <p:graphicFrame>
        <p:nvGraphicFramePr>
          <p:cNvPr id="75784" name="Object 16"/>
          <p:cNvGraphicFramePr>
            <a:graphicFrameLocks noChangeAspect="1"/>
          </p:cNvGraphicFramePr>
          <p:nvPr/>
        </p:nvGraphicFramePr>
        <p:xfrm>
          <a:off x="6569075" y="812800"/>
          <a:ext cx="133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500" imgH="571500" progId="Equation.3">
                  <p:embed/>
                </p:oleObj>
              </mc:Choice>
              <mc:Fallback>
                <p:oleObj name="Equation" r:id="rId4" imgW="13335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9075" y="812800"/>
                        <a:ext cx="133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17"/>
          <p:cNvGraphicFramePr>
            <a:graphicFrameLocks noChangeAspect="1"/>
          </p:cNvGraphicFramePr>
          <p:nvPr/>
        </p:nvGraphicFramePr>
        <p:xfrm>
          <a:off x="6492875" y="1574800"/>
          <a:ext cx="146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59866" imgH="571252" progId="Equation.3">
                  <p:embed/>
                </p:oleObj>
              </mc:Choice>
              <mc:Fallback>
                <p:oleObj name="Equation" r:id="rId6" imgW="1459866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75" y="1574800"/>
                        <a:ext cx="1460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8"/>
          <p:cNvGraphicFramePr>
            <a:graphicFrameLocks noChangeAspect="1"/>
          </p:cNvGraphicFramePr>
          <p:nvPr/>
        </p:nvGraphicFramePr>
        <p:xfrm>
          <a:off x="6556375" y="2260600"/>
          <a:ext cx="133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33500" imgH="571500" progId="Equation.3">
                  <p:embed/>
                </p:oleObj>
              </mc:Choice>
              <mc:Fallback>
                <p:oleObj name="Equation" r:id="rId8" imgW="13335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75" y="2260600"/>
                        <a:ext cx="133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9"/>
          <p:cNvGraphicFramePr>
            <a:graphicFrameLocks noChangeAspect="1"/>
          </p:cNvGraphicFramePr>
          <p:nvPr/>
        </p:nvGraphicFramePr>
        <p:xfrm>
          <a:off x="7696200" y="4038600"/>
          <a:ext cx="927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27100" imgH="571500" progId="Equation.3">
                  <p:embed/>
                </p:oleObj>
              </mc:Choice>
              <mc:Fallback>
                <p:oleObj name="Equation" r:id="rId10" imgW="9271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038600"/>
                        <a:ext cx="927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20"/>
          <p:cNvGraphicFramePr>
            <a:graphicFrameLocks noChangeAspect="1"/>
          </p:cNvGraphicFramePr>
          <p:nvPr/>
        </p:nvGraphicFramePr>
        <p:xfrm>
          <a:off x="6019800" y="46482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200" imgH="419100" progId="Equation.3">
                  <p:embed/>
                </p:oleObj>
              </mc:Choice>
              <mc:Fallback>
                <p:oleObj name="Equation" r:id="rId12" imgW="330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6482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8503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3E0266-CAF8-3E47-84B6-AACB7A4C3E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35906" name="Text Box 2"/>
          <p:cNvSpPr txBox="1">
            <a:spLocks noChangeArrowheads="1"/>
          </p:cNvSpPr>
          <p:nvPr/>
        </p:nvSpPr>
        <p:spPr bwMode="auto">
          <a:xfrm>
            <a:off x="990600" y="2362200"/>
            <a:ext cx="47656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Context-free languages </a:t>
            </a:r>
          </a:p>
          <a:p>
            <a:pPr>
              <a:defRPr/>
            </a:pPr>
            <a:r>
              <a:rPr lang="en-US"/>
              <a:t>are closed under:</a:t>
            </a:r>
          </a:p>
        </p:txBody>
      </p:sp>
      <p:sp>
        <p:nvSpPr>
          <p:cNvPr id="635907" name="Text Box 3"/>
          <p:cNvSpPr txBox="1">
            <a:spLocks noChangeArrowheads="1"/>
          </p:cNvSpPr>
          <p:nvPr/>
        </p:nvSpPr>
        <p:spPr bwMode="auto">
          <a:xfrm>
            <a:off x="5562600" y="2946400"/>
            <a:ext cx="3140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</a:rPr>
              <a:t>Star-operation</a:t>
            </a:r>
          </a:p>
        </p:txBody>
      </p:sp>
      <p:graphicFrame>
        <p:nvGraphicFramePr>
          <p:cNvPr id="76806" name="Object 4"/>
          <p:cNvGraphicFramePr>
            <a:graphicFrameLocks noChangeAspect="1"/>
          </p:cNvGraphicFramePr>
          <p:nvPr/>
        </p:nvGraphicFramePr>
        <p:xfrm>
          <a:off x="152400" y="51054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057" imgH="393529" progId="Equation.3">
                  <p:embed/>
                </p:oleObj>
              </mc:Choice>
              <mc:Fallback>
                <p:oleObj name="Equation" r:id="rId2" imgW="33005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1054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09" name="Text Box 5"/>
          <p:cNvSpPr txBox="1">
            <a:spLocks noChangeArrowheads="1"/>
          </p:cNvSpPr>
          <p:nvPr/>
        </p:nvSpPr>
        <p:spPr bwMode="auto">
          <a:xfrm>
            <a:off x="685800" y="5080000"/>
            <a:ext cx="307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is context free</a:t>
            </a:r>
          </a:p>
        </p:txBody>
      </p:sp>
      <p:sp>
        <p:nvSpPr>
          <p:cNvPr id="635910" name="AutoShape 6"/>
          <p:cNvSpPr>
            <a:spLocks noChangeArrowheads="1"/>
          </p:cNvSpPr>
          <p:nvPr/>
        </p:nvSpPr>
        <p:spPr bwMode="auto">
          <a:xfrm>
            <a:off x="4038600" y="5156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76809" name="Object 7"/>
          <p:cNvGraphicFramePr>
            <a:graphicFrameLocks noChangeAspect="1"/>
          </p:cNvGraphicFramePr>
          <p:nvPr/>
        </p:nvGraphicFramePr>
        <p:xfrm>
          <a:off x="5334000" y="4953000"/>
          <a:ext cx="444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307" imgH="596641" progId="Equation.3">
                  <p:embed/>
                </p:oleObj>
              </mc:Choice>
              <mc:Fallback>
                <p:oleObj name="Equation" r:id="rId4" imgW="444307" imgH="5966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953000"/>
                        <a:ext cx="444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12" name="Text Box 8"/>
          <p:cNvSpPr txBox="1">
            <a:spLocks noChangeArrowheads="1"/>
          </p:cNvSpPr>
          <p:nvPr/>
        </p:nvSpPr>
        <p:spPr bwMode="auto">
          <a:xfrm>
            <a:off x="6026150" y="5080000"/>
            <a:ext cx="311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is context-free</a:t>
            </a:r>
          </a:p>
        </p:txBody>
      </p:sp>
      <p:sp>
        <p:nvSpPr>
          <p:cNvPr id="635913" name="Rectangle 9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sz="3600">
                <a:solidFill>
                  <a:schemeClr val="tx2"/>
                </a:solidFill>
              </a:rPr>
              <a:t>Star Operation</a:t>
            </a:r>
          </a:p>
        </p:txBody>
      </p:sp>
    </p:spTree>
    <p:extLst>
      <p:ext uri="{BB962C8B-B14F-4D97-AF65-F5344CB8AC3E}">
        <p14:creationId xmlns:p14="http://schemas.microsoft.com/office/powerpoint/2010/main" val="843587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2E656-E6CC-B747-9731-83A3F3C3F0B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77828" name="Object 3"/>
          <p:cNvGraphicFramePr>
            <a:graphicFrameLocks noChangeAspect="1"/>
          </p:cNvGraphicFramePr>
          <p:nvPr/>
        </p:nvGraphicFramePr>
        <p:xfrm>
          <a:off x="5334000" y="2362200"/>
          <a:ext cx="2387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600" imgH="533400" progId="Equation.3">
                  <p:embed/>
                </p:oleObj>
              </mc:Choice>
              <mc:Fallback>
                <p:oleObj name="Equation" r:id="rId2" imgW="23876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2387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1117600" y="2184400"/>
          <a:ext cx="2222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22500" imgH="711200" progId="Equation.3">
                  <p:embed/>
                </p:oleObj>
              </mc:Choice>
              <mc:Fallback>
                <p:oleObj name="Equation" r:id="rId4" imgW="22225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2184400"/>
                        <a:ext cx="2222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5334000" y="5486400"/>
          <a:ext cx="2463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63800" imgH="571500" progId="Equation.3">
                  <p:embed/>
                </p:oleObj>
              </mc:Choice>
              <mc:Fallback>
                <p:oleObj name="Equation" r:id="rId6" imgW="24638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486400"/>
                        <a:ext cx="2463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990600" y="5334000"/>
          <a:ext cx="2501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01900" imgH="711200" progId="Equation.3">
                  <p:embed/>
                </p:oleObj>
              </mc:Choice>
              <mc:Fallback>
                <p:oleObj name="Equation" r:id="rId8" imgW="25019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34000"/>
                        <a:ext cx="2501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36" name="Text Box 8"/>
          <p:cNvSpPr txBox="1">
            <a:spLocks noChangeArrowheads="1"/>
          </p:cNvSpPr>
          <p:nvPr/>
        </p:nvSpPr>
        <p:spPr bwMode="auto">
          <a:xfrm>
            <a:off x="3581400" y="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636937" name="Text Box 9"/>
          <p:cNvSpPr txBox="1">
            <a:spLocks noChangeArrowheads="1"/>
          </p:cNvSpPr>
          <p:nvPr/>
        </p:nvSpPr>
        <p:spPr bwMode="auto">
          <a:xfrm>
            <a:off x="1295400" y="990600"/>
            <a:ext cx="1901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Language</a:t>
            </a:r>
          </a:p>
        </p:txBody>
      </p:sp>
      <p:sp>
        <p:nvSpPr>
          <p:cNvPr id="636938" name="Text Box 10"/>
          <p:cNvSpPr txBox="1">
            <a:spLocks noChangeArrowheads="1"/>
          </p:cNvSpPr>
          <p:nvPr/>
        </p:nvSpPr>
        <p:spPr bwMode="auto">
          <a:xfrm>
            <a:off x="5486400" y="1066800"/>
            <a:ext cx="189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Grammar</a:t>
            </a:r>
          </a:p>
        </p:txBody>
      </p:sp>
      <p:sp>
        <p:nvSpPr>
          <p:cNvPr id="636939" name="Text Box 11"/>
          <p:cNvSpPr txBox="1">
            <a:spLocks noChangeArrowheads="1"/>
          </p:cNvSpPr>
          <p:nvPr/>
        </p:nvSpPr>
        <p:spPr bwMode="auto">
          <a:xfrm>
            <a:off x="2819400" y="4038600"/>
            <a:ext cx="3178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>
                <a:solidFill>
                  <a:srgbClr val="FF3300"/>
                </a:solidFill>
              </a:rPr>
              <a:t>Star Operation</a:t>
            </a:r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92F16A40-F6BA-9597-9FEC-F56C3BC41E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068858"/>
              </p:ext>
            </p:extLst>
          </p:nvPr>
        </p:nvGraphicFramePr>
        <p:xfrm>
          <a:off x="5486400" y="6087268"/>
          <a:ext cx="2387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600" imgH="533400" progId="Equation.3">
                  <p:embed/>
                </p:oleObj>
              </mc:Choice>
              <mc:Fallback>
                <p:oleObj name="Equation" r:id="rId2" imgW="2387600" imgH="533400" progId="Equation.3">
                  <p:embed/>
                  <p:pic>
                    <p:nvPicPr>
                      <p:cNvPr id="7782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6087268"/>
                        <a:ext cx="2387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587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C26EFB-5998-A440-BAE0-E2BD8E621B3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37964" name="Text Box 12"/>
          <p:cNvSpPr txBox="1">
            <a:spLocks noChangeArrowheads="1"/>
          </p:cNvSpPr>
          <p:nvPr/>
        </p:nvSpPr>
        <p:spPr bwMode="auto">
          <a:xfrm>
            <a:off x="0" y="0"/>
            <a:ext cx="2251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3300"/>
                </a:solidFill>
              </a:rPr>
              <a:t>In general:</a:t>
            </a:r>
          </a:p>
        </p:txBody>
      </p:sp>
      <p:sp>
        <p:nvSpPr>
          <p:cNvPr id="637965" name="Text Box 13"/>
          <p:cNvSpPr txBox="1">
            <a:spLocks noChangeArrowheads="1"/>
          </p:cNvSpPr>
          <p:nvPr/>
        </p:nvSpPr>
        <p:spPr bwMode="auto">
          <a:xfrm>
            <a:off x="609600" y="4038600"/>
            <a:ext cx="766445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The grammar of the </a:t>
            </a:r>
            <a:r>
              <a:rPr lang="en-US" b="1">
                <a:solidFill>
                  <a:srgbClr val="FF3300"/>
                </a:solidFill>
              </a:rPr>
              <a:t>star operation</a:t>
            </a:r>
            <a:r>
              <a:rPr lang="en-US"/>
              <a:t>      </a:t>
            </a:r>
          </a:p>
          <a:p>
            <a:pPr>
              <a:defRPr/>
            </a:pPr>
            <a:r>
              <a:rPr lang="en-US"/>
              <a:t>has new start variable</a:t>
            </a:r>
          </a:p>
          <a:p>
            <a:pPr>
              <a:defRPr/>
            </a:pPr>
            <a:r>
              <a:rPr lang="en-US"/>
              <a:t>and additional production</a:t>
            </a:r>
          </a:p>
        </p:txBody>
      </p:sp>
      <p:sp>
        <p:nvSpPr>
          <p:cNvPr id="637967" name="Text Box 15"/>
          <p:cNvSpPr txBox="1">
            <a:spLocks noChangeArrowheads="1"/>
          </p:cNvSpPr>
          <p:nvPr/>
        </p:nvSpPr>
        <p:spPr bwMode="auto">
          <a:xfrm>
            <a:off x="609600" y="914400"/>
            <a:ext cx="5400675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For  context-free language</a:t>
            </a:r>
          </a:p>
          <a:p>
            <a:pPr>
              <a:defRPr/>
            </a:pPr>
            <a:r>
              <a:rPr lang="en-US"/>
              <a:t>with context-free grammar</a:t>
            </a:r>
          </a:p>
          <a:p>
            <a:pPr>
              <a:defRPr/>
            </a:pPr>
            <a:r>
              <a:rPr lang="en-US"/>
              <a:t>and start variable </a:t>
            </a:r>
          </a:p>
        </p:txBody>
      </p:sp>
      <p:graphicFrame>
        <p:nvGraphicFramePr>
          <p:cNvPr id="78855" name="Object 16"/>
          <p:cNvGraphicFramePr>
            <a:graphicFrameLocks noChangeAspect="1"/>
          </p:cNvGraphicFramePr>
          <p:nvPr/>
        </p:nvGraphicFramePr>
        <p:xfrm>
          <a:off x="6400800" y="9906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057" imgH="393529" progId="Equation.3">
                  <p:embed/>
                </p:oleObj>
              </mc:Choice>
              <mc:Fallback>
                <p:oleObj name="Equation" r:id="rId2" imgW="33005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9906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17"/>
          <p:cNvGraphicFramePr>
            <a:graphicFrameLocks noChangeAspect="1"/>
          </p:cNvGraphicFramePr>
          <p:nvPr/>
        </p:nvGraphicFramePr>
        <p:xfrm>
          <a:off x="6400800" y="16764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529" imgH="418918" progId="Equation.3">
                  <p:embed/>
                </p:oleObj>
              </mc:Choice>
              <mc:Fallback>
                <p:oleObj name="Equation" r:id="rId4" imgW="39352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764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18"/>
          <p:cNvGraphicFramePr>
            <a:graphicFrameLocks noChangeAspect="1"/>
          </p:cNvGraphicFramePr>
          <p:nvPr/>
        </p:nvGraphicFramePr>
        <p:xfrm>
          <a:off x="6432550" y="23622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200" imgH="419100" progId="Equation.3">
                  <p:embed/>
                </p:oleObj>
              </mc:Choice>
              <mc:Fallback>
                <p:oleObj name="Equation" r:id="rId6" imgW="330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23622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9"/>
          <p:cNvGraphicFramePr>
            <a:graphicFrameLocks noChangeAspect="1"/>
          </p:cNvGraphicFramePr>
          <p:nvPr/>
        </p:nvGraphicFramePr>
        <p:xfrm>
          <a:off x="7854950" y="41148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600" imgH="419100" progId="Equation.3">
                  <p:embed/>
                </p:oleObj>
              </mc:Choice>
              <mc:Fallback>
                <p:oleObj name="Equation" r:id="rId8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950" y="41148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20"/>
          <p:cNvGraphicFramePr>
            <a:graphicFrameLocks noChangeAspect="1"/>
          </p:cNvGraphicFramePr>
          <p:nvPr/>
        </p:nvGraphicFramePr>
        <p:xfrm>
          <a:off x="5867400" y="4572000"/>
          <a:ext cx="431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613" imgH="571252" progId="Equation.3">
                  <p:embed/>
                </p:oleObj>
              </mc:Choice>
              <mc:Fallback>
                <p:oleObj name="Equation" r:id="rId10" imgW="431613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572000"/>
                        <a:ext cx="431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21"/>
          <p:cNvGraphicFramePr>
            <a:graphicFrameLocks noChangeAspect="1"/>
          </p:cNvGraphicFramePr>
          <p:nvPr/>
        </p:nvGraphicFramePr>
        <p:xfrm>
          <a:off x="5867400" y="5257800"/>
          <a:ext cx="2463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63800" imgH="571500" progId="Equation.3">
                  <p:embed/>
                </p:oleObj>
              </mc:Choice>
              <mc:Fallback>
                <p:oleObj name="Equation" r:id="rId12" imgW="24638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257800"/>
                        <a:ext cx="2463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9546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ECCCE-7F7E-E846-8D9B-28F0A070C08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38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7848600" cy="2667000"/>
          </a:xfrm>
        </p:spPr>
        <p:txBody>
          <a:bodyPr/>
          <a:lstStyle/>
          <a:p>
            <a:pPr>
              <a:defRPr/>
            </a:pPr>
            <a:r>
              <a:rPr lang="en-US" sz="4400" dirty="0"/>
              <a:t>Context-free Languages don’t have the following Properties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274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69EC89-5E50-3E47-9B43-BDCBA8A89FE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2133600" y="609600"/>
            <a:ext cx="4795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cs typeface="+mn-cs"/>
              </a:rPr>
              <a:t>Context-Free Languages</a:t>
            </a:r>
          </a:p>
        </p:txBody>
      </p:sp>
      <p:sp>
        <p:nvSpPr>
          <p:cNvPr id="337924" name="Line 4"/>
          <p:cNvSpPr>
            <a:spLocks noChangeShapeType="1"/>
          </p:cNvSpPr>
          <p:nvPr/>
        </p:nvSpPr>
        <p:spPr bwMode="auto">
          <a:xfrm flipH="1">
            <a:off x="2514600" y="1371600"/>
            <a:ext cx="1219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7925" name="Line 5"/>
          <p:cNvSpPr>
            <a:spLocks noChangeShapeType="1"/>
          </p:cNvSpPr>
          <p:nvPr/>
        </p:nvSpPr>
        <p:spPr bwMode="auto">
          <a:xfrm>
            <a:off x="4953000" y="1371600"/>
            <a:ext cx="1447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5638800" y="2743200"/>
            <a:ext cx="20224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Pushdown</a:t>
            </a:r>
          </a:p>
          <a:p>
            <a:pPr>
              <a:defRPr/>
            </a:pPr>
            <a:r>
              <a:rPr lang="en-US">
                <a:cs typeface="+mn-cs"/>
              </a:rPr>
              <a:t>Automata</a:t>
            </a:r>
          </a:p>
        </p:txBody>
      </p:sp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304800" y="2667000"/>
            <a:ext cx="27574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Context-Free</a:t>
            </a:r>
          </a:p>
          <a:p>
            <a:pPr>
              <a:defRPr/>
            </a:pPr>
            <a:r>
              <a:rPr lang="en-US">
                <a:cs typeface="+mn-cs"/>
              </a:rPr>
              <a:t>Grammars</a:t>
            </a:r>
          </a:p>
        </p:txBody>
      </p:sp>
      <p:sp>
        <p:nvSpPr>
          <p:cNvPr id="337928" name="Rectangle 8"/>
          <p:cNvSpPr>
            <a:spLocks noChangeArrowheads="1"/>
          </p:cNvSpPr>
          <p:nvPr/>
        </p:nvSpPr>
        <p:spPr bwMode="auto">
          <a:xfrm>
            <a:off x="5334000" y="5105400"/>
            <a:ext cx="2286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7929" name="Rectangle 9"/>
          <p:cNvSpPr>
            <a:spLocks noChangeArrowheads="1"/>
          </p:cNvSpPr>
          <p:nvPr/>
        </p:nvSpPr>
        <p:spPr bwMode="auto">
          <a:xfrm>
            <a:off x="8001000" y="4953000"/>
            <a:ext cx="533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7930" name="Line 10"/>
          <p:cNvSpPr>
            <a:spLocks noChangeShapeType="1"/>
          </p:cNvSpPr>
          <p:nvPr/>
        </p:nvSpPr>
        <p:spPr bwMode="auto">
          <a:xfrm>
            <a:off x="80010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7931" name="Line 11"/>
          <p:cNvSpPr>
            <a:spLocks noChangeShapeType="1"/>
          </p:cNvSpPr>
          <p:nvPr/>
        </p:nvSpPr>
        <p:spPr bwMode="auto">
          <a:xfrm>
            <a:off x="8001000" y="556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7933" name="Line 13"/>
          <p:cNvSpPr>
            <a:spLocks noChangeShapeType="1"/>
          </p:cNvSpPr>
          <p:nvPr/>
        </p:nvSpPr>
        <p:spPr bwMode="auto">
          <a:xfrm>
            <a:off x="8001000" y="586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7934" name="Line 14"/>
          <p:cNvSpPr>
            <a:spLocks noChangeShapeType="1"/>
          </p:cNvSpPr>
          <p:nvPr/>
        </p:nvSpPr>
        <p:spPr bwMode="auto">
          <a:xfrm>
            <a:off x="8001000" y="617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7936" name="Line 16"/>
          <p:cNvSpPr>
            <a:spLocks noChangeShapeType="1"/>
          </p:cNvSpPr>
          <p:nvPr/>
        </p:nvSpPr>
        <p:spPr bwMode="auto">
          <a:xfrm>
            <a:off x="7620000" y="5638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7937" name="Text Box 17"/>
          <p:cNvSpPr txBox="1">
            <a:spLocks noChangeArrowheads="1"/>
          </p:cNvSpPr>
          <p:nvPr/>
        </p:nvSpPr>
        <p:spPr bwMode="auto">
          <a:xfrm>
            <a:off x="7620000" y="4343400"/>
            <a:ext cx="1211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stack</a:t>
            </a:r>
          </a:p>
        </p:txBody>
      </p:sp>
      <p:sp>
        <p:nvSpPr>
          <p:cNvPr id="337938" name="Text Box 18"/>
          <p:cNvSpPr txBox="1">
            <a:spLocks noChangeArrowheads="1"/>
          </p:cNvSpPr>
          <p:nvPr/>
        </p:nvSpPr>
        <p:spPr bwMode="auto">
          <a:xfrm>
            <a:off x="5410200" y="5334000"/>
            <a:ext cx="215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automaton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492FF9-02FE-5F4C-A7A5-B9D38E71159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40002" name="Text Box 2"/>
          <p:cNvSpPr txBox="1">
            <a:spLocks noChangeArrowheads="1"/>
          </p:cNvSpPr>
          <p:nvPr/>
        </p:nvSpPr>
        <p:spPr bwMode="auto">
          <a:xfrm>
            <a:off x="1384300" y="1752600"/>
            <a:ext cx="46434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Context-free languages</a:t>
            </a:r>
          </a:p>
          <a:p>
            <a:pPr>
              <a:defRPr/>
            </a:pPr>
            <a:r>
              <a:rPr lang="en-US"/>
              <a:t>are </a:t>
            </a:r>
            <a:r>
              <a:rPr lang="en-US" b="1" u="sng"/>
              <a:t>not</a:t>
            </a:r>
            <a:r>
              <a:rPr lang="en-US"/>
              <a:t> closed under:</a:t>
            </a:r>
          </a:p>
        </p:txBody>
      </p:sp>
      <p:sp>
        <p:nvSpPr>
          <p:cNvPr id="640003" name="Text Box 3"/>
          <p:cNvSpPr txBox="1">
            <a:spLocks noChangeArrowheads="1"/>
          </p:cNvSpPr>
          <p:nvPr/>
        </p:nvSpPr>
        <p:spPr bwMode="auto">
          <a:xfrm>
            <a:off x="6200775" y="2336800"/>
            <a:ext cx="2493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</a:rPr>
              <a:t>intersection</a:t>
            </a:r>
            <a:endParaRPr lang="en-US">
              <a:solidFill>
                <a:srgbClr val="FF3300"/>
              </a:solidFill>
            </a:endParaRPr>
          </a:p>
        </p:txBody>
      </p:sp>
      <p:graphicFrame>
        <p:nvGraphicFramePr>
          <p:cNvPr id="80902" name="Object 4"/>
          <p:cNvGraphicFramePr>
            <a:graphicFrameLocks noChangeAspect="1"/>
          </p:cNvGraphicFramePr>
          <p:nvPr/>
        </p:nvGraphicFramePr>
        <p:xfrm>
          <a:off x="230188" y="3403600"/>
          <a:ext cx="4286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13" imgH="571252" progId="Equation.3">
                  <p:embed/>
                </p:oleObj>
              </mc:Choice>
              <mc:Fallback>
                <p:oleObj name="Equation" r:id="rId2" imgW="431613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3403600"/>
                        <a:ext cx="4286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0005" name="Text Box 5"/>
          <p:cNvSpPr txBox="1">
            <a:spLocks noChangeArrowheads="1"/>
          </p:cNvSpPr>
          <p:nvPr/>
        </p:nvSpPr>
        <p:spPr bwMode="auto">
          <a:xfrm>
            <a:off x="927100" y="3352800"/>
            <a:ext cx="307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is context free</a:t>
            </a:r>
          </a:p>
        </p:txBody>
      </p:sp>
      <p:graphicFrame>
        <p:nvGraphicFramePr>
          <p:cNvPr id="80904" name="Object 6"/>
          <p:cNvGraphicFramePr>
            <a:graphicFrameLocks noChangeAspect="1"/>
          </p:cNvGraphicFramePr>
          <p:nvPr/>
        </p:nvGraphicFramePr>
        <p:xfrm>
          <a:off x="266700" y="49276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8000" imgH="571500" progId="Equation.3">
                  <p:embed/>
                </p:oleObj>
              </mc:Choice>
              <mc:Fallback>
                <p:oleObj name="Equation" r:id="rId4" imgW="508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49276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0007" name="Text Box 7"/>
          <p:cNvSpPr txBox="1">
            <a:spLocks noChangeArrowheads="1"/>
          </p:cNvSpPr>
          <p:nvPr/>
        </p:nvSpPr>
        <p:spPr bwMode="auto">
          <a:xfrm>
            <a:off x="927100" y="4876800"/>
            <a:ext cx="307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is context free</a:t>
            </a:r>
          </a:p>
        </p:txBody>
      </p:sp>
      <p:sp>
        <p:nvSpPr>
          <p:cNvPr id="640008" name="AutoShape 8"/>
          <p:cNvSpPr>
            <a:spLocks/>
          </p:cNvSpPr>
          <p:nvPr/>
        </p:nvSpPr>
        <p:spPr bwMode="auto">
          <a:xfrm>
            <a:off x="4432300" y="3581400"/>
            <a:ext cx="457200" cy="1828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40009" name="AutoShape 9"/>
          <p:cNvSpPr>
            <a:spLocks noChangeArrowheads="1"/>
          </p:cNvSpPr>
          <p:nvPr/>
        </p:nvSpPr>
        <p:spPr bwMode="auto">
          <a:xfrm>
            <a:off x="5194300" y="4191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80908" name="Object 10"/>
          <p:cNvGraphicFramePr>
            <a:graphicFrameLocks noChangeAspect="1"/>
          </p:cNvGraphicFramePr>
          <p:nvPr/>
        </p:nvGraphicFramePr>
        <p:xfrm>
          <a:off x="6731000" y="40132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300" imgH="571500" progId="Equation.3">
                  <p:embed/>
                </p:oleObj>
              </mc:Choice>
              <mc:Fallback>
                <p:oleObj name="Equation" r:id="rId6" imgW="15113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40132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0011" name="Text Box 11"/>
          <p:cNvSpPr txBox="1">
            <a:spLocks noChangeArrowheads="1"/>
          </p:cNvSpPr>
          <p:nvPr/>
        </p:nvSpPr>
        <p:spPr bwMode="auto">
          <a:xfrm>
            <a:off x="6115050" y="4876800"/>
            <a:ext cx="30289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>
                <a:solidFill>
                  <a:srgbClr val="FF3300"/>
                </a:solidFill>
              </a:rPr>
              <a:t>not</a:t>
            </a:r>
            <a:r>
              <a:rPr lang="en-US"/>
              <a:t> necessarily</a:t>
            </a:r>
          </a:p>
          <a:p>
            <a:pPr>
              <a:defRPr/>
            </a:pPr>
            <a:r>
              <a:rPr lang="en-US"/>
              <a:t>context-free</a:t>
            </a:r>
          </a:p>
        </p:txBody>
      </p:sp>
      <p:sp>
        <p:nvSpPr>
          <p:cNvPr id="640013" name="Rectangle 13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sz="3600">
                <a:solidFill>
                  <a:schemeClr val="tx2"/>
                </a:solidFill>
              </a:rPr>
              <a:t>Intersection</a:t>
            </a:r>
          </a:p>
        </p:txBody>
      </p:sp>
    </p:spTree>
    <p:extLst>
      <p:ext uri="{BB962C8B-B14F-4D97-AF65-F5344CB8AC3E}">
        <p14:creationId xmlns:p14="http://schemas.microsoft.com/office/powerpoint/2010/main" val="950228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96B4A5-F9ED-8541-80AB-36E0B51076B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41026" name="Text Box 2"/>
          <p:cNvSpPr txBox="1">
            <a:spLocks noChangeArrowheads="1"/>
          </p:cNvSpPr>
          <p:nvPr/>
        </p:nvSpPr>
        <p:spPr bwMode="auto">
          <a:xfrm>
            <a:off x="3505200" y="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Example</a:t>
            </a:r>
          </a:p>
        </p:txBody>
      </p:sp>
      <p:graphicFrame>
        <p:nvGraphicFramePr>
          <p:cNvPr id="81925" name="Object 3"/>
          <p:cNvGraphicFramePr>
            <a:graphicFrameLocks noChangeAspect="1"/>
          </p:cNvGraphicFramePr>
          <p:nvPr/>
        </p:nvGraphicFramePr>
        <p:xfrm>
          <a:off x="609600" y="812800"/>
          <a:ext cx="2921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1000" imgH="723900" progId="Equation.3">
                  <p:embed/>
                </p:oleObj>
              </mc:Choice>
              <mc:Fallback>
                <p:oleObj name="Equation" r:id="rId2" imgW="29210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12800"/>
                        <a:ext cx="2921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4"/>
          <p:cNvGraphicFramePr>
            <a:graphicFrameLocks noChangeAspect="1"/>
          </p:cNvGraphicFramePr>
          <p:nvPr/>
        </p:nvGraphicFramePr>
        <p:xfrm>
          <a:off x="768350" y="2565400"/>
          <a:ext cx="2476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500" imgH="2044700" progId="Equation.3">
                  <p:embed/>
                </p:oleObj>
              </mc:Choice>
              <mc:Fallback>
                <p:oleObj name="Equation" r:id="rId4" imgW="2476500" imgH="204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2565400"/>
                        <a:ext cx="24765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029" name="Text Box 5"/>
          <p:cNvSpPr txBox="1">
            <a:spLocks noChangeArrowheads="1"/>
          </p:cNvSpPr>
          <p:nvPr/>
        </p:nvSpPr>
        <p:spPr bwMode="auto">
          <a:xfrm>
            <a:off x="685800" y="1752600"/>
            <a:ext cx="2840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Context-free:</a:t>
            </a:r>
          </a:p>
        </p:txBody>
      </p:sp>
      <p:graphicFrame>
        <p:nvGraphicFramePr>
          <p:cNvPr id="81928" name="Object 6"/>
          <p:cNvGraphicFramePr>
            <a:graphicFrameLocks noChangeAspect="1"/>
          </p:cNvGraphicFramePr>
          <p:nvPr/>
        </p:nvGraphicFramePr>
        <p:xfrm>
          <a:off x="5505450" y="812800"/>
          <a:ext cx="3086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86100" imgH="723900" progId="Equation.3">
                  <p:embed/>
                </p:oleObj>
              </mc:Choice>
              <mc:Fallback>
                <p:oleObj name="Equation" r:id="rId6" imgW="30861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812800"/>
                        <a:ext cx="30861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7"/>
          <p:cNvGraphicFramePr>
            <a:graphicFrameLocks noChangeAspect="1"/>
          </p:cNvGraphicFramePr>
          <p:nvPr/>
        </p:nvGraphicFramePr>
        <p:xfrm>
          <a:off x="5835650" y="2565400"/>
          <a:ext cx="2438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38400" imgH="2044700" progId="Equation.3">
                  <p:embed/>
                </p:oleObj>
              </mc:Choice>
              <mc:Fallback>
                <p:oleObj name="Equation" r:id="rId8" imgW="2438400" imgH="204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2565400"/>
                        <a:ext cx="24384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032" name="Text Box 8"/>
          <p:cNvSpPr txBox="1">
            <a:spLocks noChangeArrowheads="1"/>
          </p:cNvSpPr>
          <p:nvPr/>
        </p:nvSpPr>
        <p:spPr bwMode="auto">
          <a:xfrm>
            <a:off x="5638800" y="1828800"/>
            <a:ext cx="2840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Context-free:</a:t>
            </a:r>
          </a:p>
        </p:txBody>
      </p:sp>
      <p:graphicFrame>
        <p:nvGraphicFramePr>
          <p:cNvPr id="81931" name="Object 9"/>
          <p:cNvGraphicFramePr>
            <a:graphicFrameLocks noChangeAspect="1"/>
          </p:cNvGraphicFramePr>
          <p:nvPr/>
        </p:nvGraphicFramePr>
        <p:xfrm>
          <a:off x="431800" y="5842000"/>
          <a:ext cx="39116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11600" imgH="723900" progId="Equation.3">
                  <p:embed/>
                </p:oleObj>
              </mc:Choice>
              <mc:Fallback>
                <p:oleObj name="Equation" r:id="rId10" imgW="39116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5842000"/>
                        <a:ext cx="39116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034" name="Text Box 10"/>
          <p:cNvSpPr txBox="1">
            <a:spLocks noChangeArrowheads="1"/>
          </p:cNvSpPr>
          <p:nvPr/>
        </p:nvSpPr>
        <p:spPr bwMode="auto">
          <a:xfrm>
            <a:off x="4572000" y="5943600"/>
            <a:ext cx="3741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>
                <a:solidFill>
                  <a:srgbClr val="FF3300"/>
                </a:solidFill>
              </a:rPr>
              <a:t>NOT</a:t>
            </a:r>
            <a:r>
              <a:rPr lang="en-US"/>
              <a:t> context-free</a:t>
            </a:r>
          </a:p>
        </p:txBody>
      </p:sp>
      <p:sp>
        <p:nvSpPr>
          <p:cNvPr id="641035" name="Text Box 11"/>
          <p:cNvSpPr txBox="1">
            <a:spLocks noChangeArrowheads="1"/>
          </p:cNvSpPr>
          <p:nvPr/>
        </p:nvSpPr>
        <p:spPr bwMode="auto">
          <a:xfrm>
            <a:off x="3048000" y="4953000"/>
            <a:ext cx="2601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>
                <a:solidFill>
                  <a:srgbClr val="FF3300"/>
                </a:solidFill>
              </a:rPr>
              <a:t>Intersection</a:t>
            </a:r>
          </a:p>
        </p:txBody>
      </p:sp>
    </p:spTree>
    <p:extLst>
      <p:ext uri="{BB962C8B-B14F-4D97-AF65-F5344CB8AC3E}">
        <p14:creationId xmlns:p14="http://schemas.microsoft.com/office/powerpoint/2010/main" val="1802790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33A439-6968-144E-BB19-E64B68CB5C5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42050" name="Text Box 2"/>
          <p:cNvSpPr txBox="1">
            <a:spLocks noChangeArrowheads="1"/>
          </p:cNvSpPr>
          <p:nvPr/>
        </p:nvSpPr>
        <p:spPr bwMode="auto">
          <a:xfrm>
            <a:off x="1295400" y="1981200"/>
            <a:ext cx="46434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Context-free languages</a:t>
            </a:r>
          </a:p>
          <a:p>
            <a:pPr>
              <a:defRPr/>
            </a:pPr>
            <a:r>
              <a:rPr lang="en-US"/>
              <a:t>are </a:t>
            </a:r>
            <a:r>
              <a:rPr lang="en-US" b="1" u="sng"/>
              <a:t>not</a:t>
            </a:r>
            <a:r>
              <a:rPr lang="en-US"/>
              <a:t> closed under:</a:t>
            </a:r>
          </a:p>
        </p:txBody>
      </p:sp>
      <p:sp>
        <p:nvSpPr>
          <p:cNvPr id="642051" name="Text Box 3"/>
          <p:cNvSpPr txBox="1">
            <a:spLocks noChangeArrowheads="1"/>
          </p:cNvSpPr>
          <p:nvPr/>
        </p:nvSpPr>
        <p:spPr bwMode="auto">
          <a:xfrm>
            <a:off x="6111875" y="2565400"/>
            <a:ext cx="2427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</a:rPr>
              <a:t>complement</a:t>
            </a:r>
            <a:endParaRPr lang="en-US">
              <a:solidFill>
                <a:srgbClr val="FF3300"/>
              </a:solidFill>
            </a:endParaRPr>
          </a:p>
        </p:txBody>
      </p:sp>
      <p:graphicFrame>
        <p:nvGraphicFramePr>
          <p:cNvPr id="82950" name="Object 4"/>
          <p:cNvGraphicFramePr>
            <a:graphicFrameLocks noChangeAspect="1"/>
          </p:cNvGraphicFramePr>
          <p:nvPr/>
        </p:nvGraphicFramePr>
        <p:xfrm>
          <a:off x="190500" y="43815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057" imgH="393529" progId="Equation.3">
                  <p:embed/>
                </p:oleObj>
              </mc:Choice>
              <mc:Fallback>
                <p:oleObj name="Equation" r:id="rId2" imgW="33005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43815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2053" name="Text Box 5"/>
          <p:cNvSpPr txBox="1">
            <a:spLocks noChangeArrowheads="1"/>
          </p:cNvSpPr>
          <p:nvPr/>
        </p:nvSpPr>
        <p:spPr bwMode="auto">
          <a:xfrm>
            <a:off x="838200" y="4241800"/>
            <a:ext cx="2366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is context free</a:t>
            </a:r>
          </a:p>
        </p:txBody>
      </p:sp>
      <p:sp>
        <p:nvSpPr>
          <p:cNvPr id="642054" name="AutoShape 6"/>
          <p:cNvSpPr>
            <a:spLocks noChangeArrowheads="1"/>
          </p:cNvSpPr>
          <p:nvPr/>
        </p:nvSpPr>
        <p:spPr bwMode="auto">
          <a:xfrm>
            <a:off x="4114800" y="4318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82953" name="Object 7"/>
          <p:cNvGraphicFramePr>
            <a:graphicFrameLocks noChangeAspect="1"/>
          </p:cNvGraphicFramePr>
          <p:nvPr/>
        </p:nvGraphicFramePr>
        <p:xfrm>
          <a:off x="5321300" y="4268788"/>
          <a:ext cx="3286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057" imgH="469696" progId="Equation.3">
                  <p:embed/>
                </p:oleObj>
              </mc:Choice>
              <mc:Fallback>
                <p:oleObj name="Equation" r:id="rId4" imgW="330057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4268788"/>
                        <a:ext cx="3286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2056" name="Text Box 8"/>
          <p:cNvSpPr txBox="1">
            <a:spLocks noChangeArrowheads="1"/>
          </p:cNvSpPr>
          <p:nvPr/>
        </p:nvSpPr>
        <p:spPr bwMode="auto">
          <a:xfrm>
            <a:off x="6115050" y="4241800"/>
            <a:ext cx="23368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u="sng" dirty="0">
                <a:solidFill>
                  <a:srgbClr val="FF3300"/>
                </a:solidFill>
              </a:rPr>
              <a:t>not</a:t>
            </a:r>
            <a:r>
              <a:rPr lang="en-US" sz="2400" dirty="0"/>
              <a:t> necessarily</a:t>
            </a:r>
          </a:p>
          <a:p>
            <a:pPr>
              <a:defRPr/>
            </a:pPr>
            <a:r>
              <a:rPr lang="en-US" sz="2400" dirty="0"/>
              <a:t>context-free.</a:t>
            </a:r>
          </a:p>
        </p:txBody>
      </p:sp>
      <p:sp>
        <p:nvSpPr>
          <p:cNvPr id="642057" name="Rectangle 9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sz="3600">
                <a:solidFill>
                  <a:schemeClr val="tx2"/>
                </a:solidFill>
              </a:rPr>
              <a:t>Complement</a:t>
            </a:r>
          </a:p>
        </p:txBody>
      </p:sp>
      <p:sp>
        <p:nvSpPr>
          <p:cNvPr id="82956" name="TextBox 1"/>
          <p:cNvSpPr txBox="1">
            <a:spLocks noChangeArrowheads="1"/>
          </p:cNvSpPr>
          <p:nvPr/>
        </p:nvSpPr>
        <p:spPr bwMode="auto">
          <a:xfrm>
            <a:off x="152400" y="53340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/>
              <a:t>I.e., the complement of a context-free language may or may not be context-free.</a:t>
            </a:r>
          </a:p>
        </p:txBody>
      </p:sp>
    </p:spTree>
    <p:extLst>
      <p:ext uri="{BB962C8B-B14F-4D97-AF65-F5344CB8AC3E}">
        <p14:creationId xmlns:p14="http://schemas.microsoft.com/office/powerpoint/2010/main" val="650418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3099D5-03DC-CE46-BF77-2F66F8D00C2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83972" name="Object 9"/>
          <p:cNvGraphicFramePr>
            <a:graphicFrameLocks noChangeAspect="1"/>
          </p:cNvGraphicFramePr>
          <p:nvPr/>
        </p:nvGraphicFramePr>
        <p:xfrm>
          <a:off x="1631950" y="5308600"/>
          <a:ext cx="59467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43600" imgH="723900" progId="Equation.3">
                  <p:embed/>
                </p:oleObj>
              </mc:Choice>
              <mc:Fallback>
                <p:oleObj name="Equation" r:id="rId2" imgW="59436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5308600"/>
                        <a:ext cx="594677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3082" name="Text Box 10"/>
          <p:cNvSpPr txBox="1">
            <a:spLocks noChangeArrowheads="1"/>
          </p:cNvSpPr>
          <p:nvPr/>
        </p:nvSpPr>
        <p:spPr bwMode="auto">
          <a:xfrm>
            <a:off x="2590800" y="6096000"/>
            <a:ext cx="3741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>
                <a:solidFill>
                  <a:srgbClr val="FF3300"/>
                </a:solidFill>
              </a:rPr>
              <a:t>NOT</a:t>
            </a:r>
            <a:r>
              <a:rPr lang="en-US"/>
              <a:t> context-free</a:t>
            </a:r>
          </a:p>
        </p:txBody>
      </p:sp>
      <p:sp>
        <p:nvSpPr>
          <p:cNvPr id="643083" name="Text Box 11"/>
          <p:cNvSpPr txBox="1">
            <a:spLocks noChangeArrowheads="1"/>
          </p:cNvSpPr>
          <p:nvPr/>
        </p:nvSpPr>
        <p:spPr bwMode="auto">
          <a:xfrm>
            <a:off x="3505200" y="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Example</a:t>
            </a:r>
          </a:p>
        </p:txBody>
      </p:sp>
      <p:graphicFrame>
        <p:nvGraphicFramePr>
          <p:cNvPr id="83975" name="Object 12"/>
          <p:cNvGraphicFramePr>
            <a:graphicFrameLocks noChangeAspect="1"/>
          </p:cNvGraphicFramePr>
          <p:nvPr/>
        </p:nvGraphicFramePr>
        <p:xfrm>
          <a:off x="609600" y="812800"/>
          <a:ext cx="2921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21000" imgH="723900" progId="Equation.3">
                  <p:embed/>
                </p:oleObj>
              </mc:Choice>
              <mc:Fallback>
                <p:oleObj name="Equation" r:id="rId4" imgW="29210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12800"/>
                        <a:ext cx="2921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13"/>
          <p:cNvGraphicFramePr>
            <a:graphicFrameLocks noChangeAspect="1"/>
          </p:cNvGraphicFramePr>
          <p:nvPr/>
        </p:nvGraphicFramePr>
        <p:xfrm>
          <a:off x="768350" y="2565400"/>
          <a:ext cx="2476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76500" imgH="2044700" progId="Equation.3">
                  <p:embed/>
                </p:oleObj>
              </mc:Choice>
              <mc:Fallback>
                <p:oleObj name="Equation" r:id="rId6" imgW="2476500" imgH="204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2565400"/>
                        <a:ext cx="24765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685800" y="1752600"/>
            <a:ext cx="2840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Context-free:</a:t>
            </a:r>
          </a:p>
        </p:txBody>
      </p:sp>
      <p:graphicFrame>
        <p:nvGraphicFramePr>
          <p:cNvPr id="83978" name="Object 15"/>
          <p:cNvGraphicFramePr>
            <a:graphicFrameLocks noChangeAspect="1"/>
          </p:cNvGraphicFramePr>
          <p:nvPr/>
        </p:nvGraphicFramePr>
        <p:xfrm>
          <a:off x="5505450" y="812800"/>
          <a:ext cx="3086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86100" imgH="723900" progId="Equation.3">
                  <p:embed/>
                </p:oleObj>
              </mc:Choice>
              <mc:Fallback>
                <p:oleObj name="Equation" r:id="rId8" imgW="30861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812800"/>
                        <a:ext cx="30861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9" name="Object 16"/>
          <p:cNvGraphicFramePr>
            <a:graphicFrameLocks noChangeAspect="1"/>
          </p:cNvGraphicFramePr>
          <p:nvPr/>
        </p:nvGraphicFramePr>
        <p:xfrm>
          <a:off x="5835650" y="2565400"/>
          <a:ext cx="2438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38400" imgH="2044700" progId="Equation.3">
                  <p:embed/>
                </p:oleObj>
              </mc:Choice>
              <mc:Fallback>
                <p:oleObj name="Equation" r:id="rId10" imgW="2438400" imgH="204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2565400"/>
                        <a:ext cx="24384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3089" name="Text Box 17"/>
          <p:cNvSpPr txBox="1">
            <a:spLocks noChangeArrowheads="1"/>
          </p:cNvSpPr>
          <p:nvPr/>
        </p:nvSpPr>
        <p:spPr bwMode="auto">
          <a:xfrm>
            <a:off x="5638800" y="1828800"/>
            <a:ext cx="2840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Context-free:</a:t>
            </a:r>
          </a:p>
        </p:txBody>
      </p:sp>
      <p:sp>
        <p:nvSpPr>
          <p:cNvPr id="643090" name="Text Box 18"/>
          <p:cNvSpPr txBox="1">
            <a:spLocks noChangeArrowheads="1"/>
          </p:cNvSpPr>
          <p:nvPr/>
        </p:nvSpPr>
        <p:spPr bwMode="auto">
          <a:xfrm>
            <a:off x="3276600" y="4648200"/>
            <a:ext cx="2468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>
                <a:solidFill>
                  <a:srgbClr val="FF3300"/>
                </a:solidFill>
              </a:rPr>
              <a:t>Complement</a:t>
            </a:r>
          </a:p>
        </p:txBody>
      </p:sp>
    </p:spTree>
    <p:extLst>
      <p:ext uri="{BB962C8B-B14F-4D97-AF65-F5344CB8AC3E}">
        <p14:creationId xmlns:p14="http://schemas.microsoft.com/office/powerpoint/2010/main" val="890890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AD09A-E9C5-0B44-9B64-6C8C0EBF7F4E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Derivation Order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and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Derivation Trees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3E81D7-6DAC-ED42-A65B-02F3491E2D2C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Derivation Order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 </a:t>
            </a:r>
          </a:p>
        </p:txBody>
      </p:sp>
      <p:sp>
        <p:nvSpPr>
          <p:cNvPr id="351245" name="Text Box 13"/>
          <p:cNvSpPr txBox="1">
            <a:spLocks noChangeArrowheads="1"/>
          </p:cNvSpPr>
          <p:nvPr/>
        </p:nvSpPr>
        <p:spPr bwMode="auto">
          <a:xfrm>
            <a:off x="136525" y="1168400"/>
            <a:ext cx="79533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Consider the following example grammar </a:t>
            </a:r>
          </a:p>
          <a:p>
            <a:pPr>
              <a:defRPr/>
            </a:pPr>
            <a:r>
              <a:rPr lang="en-US">
                <a:cs typeface="+mn-cs"/>
              </a:rPr>
              <a:t>with 5 productions:</a:t>
            </a:r>
          </a:p>
        </p:txBody>
      </p:sp>
      <p:grpSp>
        <p:nvGrpSpPr>
          <p:cNvPr id="34823" name="Group 15"/>
          <p:cNvGrpSpPr>
            <a:grpSpLocks/>
          </p:cNvGrpSpPr>
          <p:nvPr/>
        </p:nvGrpSpPr>
        <p:grpSpPr bwMode="auto">
          <a:xfrm>
            <a:off x="381000" y="2819400"/>
            <a:ext cx="8458200" cy="1524000"/>
            <a:chOff x="96" y="1872"/>
            <a:chExt cx="5328" cy="960"/>
          </a:xfrm>
        </p:grpSpPr>
        <p:graphicFrame>
          <p:nvGraphicFramePr>
            <p:cNvPr id="34824" name="Object 4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260600" imgH="533400" progId="Equation.3">
                    <p:embed/>
                  </p:oleObj>
                </mc:Choice>
                <mc:Fallback>
                  <p:oleObj name="Equation" r:id="rId2" imgW="2260600" imgH="533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5" name="Object 7"/>
            <p:cNvGraphicFramePr>
              <a:graphicFrameLocks noChangeAspect="1"/>
            </p:cNvGraphicFramePr>
            <p:nvPr/>
          </p:nvGraphicFramePr>
          <p:xfrm>
            <a:off x="1920" y="1968"/>
            <a:ext cx="15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76500" imgH="1295400" progId="Equation.3">
                    <p:embed/>
                  </p:oleObj>
                </mc:Choice>
                <mc:Fallback>
                  <p:oleObj name="Equation" r:id="rId4" imgW="2476500" imgH="1295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68"/>
                          <a:ext cx="1560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6" name="Object 8"/>
            <p:cNvGraphicFramePr>
              <a:graphicFrameLocks noChangeAspect="1"/>
            </p:cNvGraphicFramePr>
            <p:nvPr/>
          </p:nvGraphicFramePr>
          <p:xfrm>
            <a:off x="3936" y="1968"/>
            <a:ext cx="14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60600" imgH="1295400" progId="Equation.3">
                    <p:embed/>
                  </p:oleObj>
                </mc:Choice>
                <mc:Fallback>
                  <p:oleObj name="Equation" r:id="rId6" imgW="2260600" imgH="12954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1424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1246" name="Rectangle 14"/>
            <p:cNvSpPr>
              <a:spLocks noChangeArrowheads="1"/>
            </p:cNvSpPr>
            <p:nvPr/>
          </p:nvSpPr>
          <p:spPr bwMode="auto">
            <a:xfrm>
              <a:off x="96" y="1872"/>
              <a:ext cx="53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7B063-526B-2444-9B0B-961795B83AF5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 </a:t>
            </a:r>
          </a:p>
        </p:txBody>
      </p:sp>
      <p:graphicFrame>
        <p:nvGraphicFramePr>
          <p:cNvPr id="35845" name="Object 8"/>
          <p:cNvGraphicFramePr>
            <a:graphicFrameLocks noChangeAspect="1"/>
          </p:cNvGraphicFramePr>
          <p:nvPr/>
        </p:nvGraphicFramePr>
        <p:xfrm>
          <a:off x="838200" y="3657600"/>
          <a:ext cx="77866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85100" imgH="876300" progId="Equation.3">
                  <p:embed/>
                </p:oleObj>
              </mc:Choice>
              <mc:Fallback>
                <p:oleObj name="Equation" r:id="rId2" imgW="7785100" imgH="876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57600"/>
                        <a:ext cx="77866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0" y="2667000"/>
            <a:ext cx="806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cs typeface="+mn-cs"/>
              </a:rPr>
              <a:t>Leftmost derivation order of string        :</a:t>
            </a:r>
          </a:p>
        </p:txBody>
      </p:sp>
      <p:graphicFrame>
        <p:nvGraphicFramePr>
          <p:cNvPr id="35847" name="Object 14"/>
          <p:cNvGraphicFramePr>
            <a:graphicFrameLocks noChangeAspect="1"/>
          </p:cNvGraphicFramePr>
          <p:nvPr/>
        </p:nvGraphicFramePr>
        <p:xfrm>
          <a:off x="7010400" y="26670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668" imgH="190417" progId="Equation.3">
                  <p:embed/>
                </p:oleObj>
              </mc:Choice>
              <mc:Fallback>
                <p:oleObj name="Equation" r:id="rId4" imgW="304668" imgH="19041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667000"/>
                        <a:ext cx="914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295" name="Text Box 15"/>
          <p:cNvSpPr txBox="1">
            <a:spLocks noChangeArrowheads="1"/>
          </p:cNvSpPr>
          <p:nvPr/>
        </p:nvSpPr>
        <p:spPr bwMode="auto">
          <a:xfrm>
            <a:off x="1600200" y="5105400"/>
            <a:ext cx="63468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At each step, we substitute the </a:t>
            </a:r>
          </a:p>
          <a:p>
            <a:pPr>
              <a:defRPr/>
            </a:pPr>
            <a:r>
              <a:rPr lang="en-US">
                <a:cs typeface="+mn-cs"/>
              </a:rPr>
              <a:t>leftmost variable</a:t>
            </a:r>
          </a:p>
        </p:txBody>
      </p:sp>
      <p:grpSp>
        <p:nvGrpSpPr>
          <p:cNvPr id="35849" name="Group 16"/>
          <p:cNvGrpSpPr>
            <a:grpSpLocks/>
          </p:cNvGrpSpPr>
          <p:nvPr/>
        </p:nvGrpSpPr>
        <p:grpSpPr bwMode="auto">
          <a:xfrm>
            <a:off x="228600" y="228600"/>
            <a:ext cx="8458200" cy="1524000"/>
            <a:chOff x="96" y="1872"/>
            <a:chExt cx="5328" cy="960"/>
          </a:xfrm>
        </p:grpSpPr>
        <p:graphicFrame>
          <p:nvGraphicFramePr>
            <p:cNvPr id="35850" name="Object 17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60600" imgH="533400" progId="Equation.3">
                    <p:embed/>
                  </p:oleObj>
                </mc:Choice>
                <mc:Fallback>
                  <p:oleObj name="Equation" r:id="rId6" imgW="2260600" imgH="5334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1" name="Object 18"/>
            <p:cNvGraphicFramePr>
              <a:graphicFrameLocks noChangeAspect="1"/>
            </p:cNvGraphicFramePr>
            <p:nvPr/>
          </p:nvGraphicFramePr>
          <p:xfrm>
            <a:off x="1920" y="1968"/>
            <a:ext cx="15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76500" imgH="1295400" progId="Equation.3">
                    <p:embed/>
                  </p:oleObj>
                </mc:Choice>
                <mc:Fallback>
                  <p:oleObj name="Equation" r:id="rId8" imgW="2476500" imgH="12954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68"/>
                          <a:ext cx="1560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2" name="Object 19"/>
            <p:cNvGraphicFramePr>
              <a:graphicFrameLocks noChangeAspect="1"/>
            </p:cNvGraphicFramePr>
            <p:nvPr/>
          </p:nvGraphicFramePr>
          <p:xfrm>
            <a:off x="3936" y="1968"/>
            <a:ext cx="14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60600" imgH="1295400" progId="Equation.3">
                    <p:embed/>
                  </p:oleObj>
                </mc:Choice>
                <mc:Fallback>
                  <p:oleObj name="Equation" r:id="rId10" imgW="2260600" imgH="12954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1424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00" name="Rectangle 20"/>
            <p:cNvSpPr>
              <a:spLocks noChangeArrowheads="1"/>
            </p:cNvSpPr>
            <p:nvPr/>
          </p:nvSpPr>
          <p:spPr bwMode="auto">
            <a:xfrm>
              <a:off x="96" y="1872"/>
              <a:ext cx="53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B19DB7-8C4B-9B48-8049-35A872DB523E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 </a:t>
            </a:r>
          </a:p>
        </p:txBody>
      </p:sp>
      <p:graphicFrame>
        <p:nvGraphicFramePr>
          <p:cNvPr id="36869" name="Object 10"/>
          <p:cNvGraphicFramePr>
            <a:graphicFrameLocks noChangeAspect="1"/>
          </p:cNvGraphicFramePr>
          <p:nvPr/>
        </p:nvGraphicFramePr>
        <p:xfrm>
          <a:off x="1066800" y="3733800"/>
          <a:ext cx="73421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40600" imgH="876300" progId="Equation.3">
                  <p:embed/>
                </p:oleObj>
              </mc:Choice>
              <mc:Fallback>
                <p:oleObj name="Equation" r:id="rId2" imgW="7340600" imgH="876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73421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0" y="2667000"/>
            <a:ext cx="8353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cs typeface="+mn-cs"/>
              </a:rPr>
              <a:t>Rightmost derivation order of string         :</a:t>
            </a:r>
          </a:p>
        </p:txBody>
      </p:sp>
      <p:graphicFrame>
        <p:nvGraphicFramePr>
          <p:cNvPr id="36871" name="Object 16"/>
          <p:cNvGraphicFramePr>
            <a:graphicFrameLocks noChangeAspect="1"/>
          </p:cNvGraphicFramePr>
          <p:nvPr/>
        </p:nvGraphicFramePr>
        <p:xfrm>
          <a:off x="7239000" y="26670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668" imgH="190417" progId="Equation.3">
                  <p:embed/>
                </p:oleObj>
              </mc:Choice>
              <mc:Fallback>
                <p:oleObj name="Equation" r:id="rId4" imgW="304668" imgH="19041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667000"/>
                        <a:ext cx="914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21" name="Text Box 17"/>
          <p:cNvSpPr txBox="1">
            <a:spLocks noChangeArrowheads="1"/>
          </p:cNvSpPr>
          <p:nvPr/>
        </p:nvSpPr>
        <p:spPr bwMode="auto">
          <a:xfrm>
            <a:off x="1600200" y="5105400"/>
            <a:ext cx="63468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At each step, we substitute the </a:t>
            </a:r>
          </a:p>
          <a:p>
            <a:pPr>
              <a:defRPr/>
            </a:pPr>
            <a:r>
              <a:rPr lang="en-US">
                <a:cs typeface="+mn-cs"/>
              </a:rPr>
              <a:t>rightmost variable</a:t>
            </a:r>
          </a:p>
        </p:txBody>
      </p:sp>
      <p:grpSp>
        <p:nvGrpSpPr>
          <p:cNvPr id="36873" name="Group 18"/>
          <p:cNvGrpSpPr>
            <a:grpSpLocks/>
          </p:cNvGrpSpPr>
          <p:nvPr/>
        </p:nvGrpSpPr>
        <p:grpSpPr bwMode="auto">
          <a:xfrm>
            <a:off x="228600" y="228600"/>
            <a:ext cx="8458200" cy="1524000"/>
            <a:chOff x="96" y="1872"/>
            <a:chExt cx="5328" cy="960"/>
          </a:xfrm>
        </p:grpSpPr>
        <p:graphicFrame>
          <p:nvGraphicFramePr>
            <p:cNvPr id="36874" name="Object 19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60600" imgH="533400" progId="Equation.3">
                    <p:embed/>
                  </p:oleObj>
                </mc:Choice>
                <mc:Fallback>
                  <p:oleObj name="Equation" r:id="rId6" imgW="2260600" imgH="5334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5" name="Object 20"/>
            <p:cNvGraphicFramePr>
              <a:graphicFrameLocks noChangeAspect="1"/>
            </p:cNvGraphicFramePr>
            <p:nvPr/>
          </p:nvGraphicFramePr>
          <p:xfrm>
            <a:off x="1920" y="1968"/>
            <a:ext cx="15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76500" imgH="1295400" progId="Equation.3">
                    <p:embed/>
                  </p:oleObj>
                </mc:Choice>
                <mc:Fallback>
                  <p:oleObj name="Equation" r:id="rId8" imgW="2476500" imgH="12954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68"/>
                          <a:ext cx="1560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6" name="Object 21"/>
            <p:cNvGraphicFramePr>
              <a:graphicFrameLocks noChangeAspect="1"/>
            </p:cNvGraphicFramePr>
            <p:nvPr/>
          </p:nvGraphicFramePr>
          <p:xfrm>
            <a:off x="3936" y="1968"/>
            <a:ext cx="14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60600" imgH="1295400" progId="Equation.3">
                    <p:embed/>
                  </p:oleObj>
                </mc:Choice>
                <mc:Fallback>
                  <p:oleObj name="Equation" r:id="rId10" imgW="2260600" imgH="12954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1424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326" name="Rectangle 22"/>
            <p:cNvSpPr>
              <a:spLocks noChangeArrowheads="1"/>
            </p:cNvSpPr>
            <p:nvPr/>
          </p:nvSpPr>
          <p:spPr bwMode="auto">
            <a:xfrm>
              <a:off x="96" y="1872"/>
              <a:ext cx="53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C8DFCD-E504-EF4F-AC16-6FD2E2640923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 </a:t>
            </a:r>
          </a:p>
        </p:txBody>
      </p:sp>
      <p:graphicFrame>
        <p:nvGraphicFramePr>
          <p:cNvPr id="37893" name="Object 3"/>
          <p:cNvGraphicFramePr>
            <a:graphicFrameLocks noChangeAspect="1"/>
          </p:cNvGraphicFramePr>
          <p:nvPr/>
        </p:nvGraphicFramePr>
        <p:xfrm>
          <a:off x="762000" y="5334000"/>
          <a:ext cx="73421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40600" imgH="876300" progId="Equation.3">
                  <p:embed/>
                </p:oleObj>
              </mc:Choice>
              <mc:Fallback>
                <p:oleObj name="Equation" r:id="rId2" imgW="7340600" imgH="876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0"/>
                        <a:ext cx="73421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5" name="Text Box 7"/>
          <p:cNvSpPr txBox="1">
            <a:spLocks noChangeArrowheads="1"/>
          </p:cNvSpPr>
          <p:nvPr/>
        </p:nvSpPr>
        <p:spPr bwMode="auto">
          <a:xfrm>
            <a:off x="0" y="4648200"/>
            <a:ext cx="5915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cs typeface="+mn-cs"/>
              </a:rPr>
              <a:t>Rightmost derivation of         :</a:t>
            </a:r>
          </a:p>
        </p:txBody>
      </p:sp>
      <p:graphicFrame>
        <p:nvGraphicFramePr>
          <p:cNvPr id="37895" name="Object 8"/>
          <p:cNvGraphicFramePr>
            <a:graphicFrameLocks noChangeAspect="1"/>
          </p:cNvGraphicFramePr>
          <p:nvPr/>
        </p:nvGraphicFramePr>
        <p:xfrm>
          <a:off x="4724400" y="46482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668" imgH="190417" progId="Equation.3">
                  <p:embed/>
                </p:oleObj>
              </mc:Choice>
              <mc:Fallback>
                <p:oleObj name="Equation" r:id="rId4" imgW="304668" imgH="1904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648200"/>
                        <a:ext cx="914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10"/>
          <p:cNvGraphicFramePr>
            <a:graphicFrameLocks noChangeAspect="1"/>
          </p:cNvGraphicFramePr>
          <p:nvPr/>
        </p:nvGraphicFramePr>
        <p:xfrm>
          <a:off x="838200" y="3048000"/>
          <a:ext cx="77866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85100" imgH="876300" progId="Equation.3">
                  <p:embed/>
                </p:oleObj>
              </mc:Choice>
              <mc:Fallback>
                <p:oleObj name="Equation" r:id="rId6" imgW="7785100" imgH="876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8000"/>
                        <a:ext cx="77866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9" name="Text Box 11"/>
          <p:cNvSpPr txBox="1">
            <a:spLocks noChangeArrowheads="1"/>
          </p:cNvSpPr>
          <p:nvPr/>
        </p:nvSpPr>
        <p:spPr bwMode="auto">
          <a:xfrm>
            <a:off x="0" y="2286000"/>
            <a:ext cx="5746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cs typeface="+mn-cs"/>
              </a:rPr>
              <a:t>Leftmost derivation of         :</a:t>
            </a:r>
          </a:p>
        </p:txBody>
      </p:sp>
      <p:graphicFrame>
        <p:nvGraphicFramePr>
          <p:cNvPr id="37898" name="Object 12"/>
          <p:cNvGraphicFramePr>
            <a:graphicFrameLocks noChangeAspect="1"/>
          </p:cNvGraphicFramePr>
          <p:nvPr/>
        </p:nvGraphicFramePr>
        <p:xfrm>
          <a:off x="4648200" y="22860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4668" imgH="190417" progId="Equation.3">
                  <p:embed/>
                </p:oleObj>
              </mc:Choice>
              <mc:Fallback>
                <p:oleObj name="Equation" r:id="rId8" imgW="304668" imgH="19041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86000"/>
                        <a:ext cx="914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9" name="Group 13"/>
          <p:cNvGrpSpPr>
            <a:grpSpLocks/>
          </p:cNvGrpSpPr>
          <p:nvPr/>
        </p:nvGrpSpPr>
        <p:grpSpPr bwMode="auto">
          <a:xfrm>
            <a:off x="228600" y="228600"/>
            <a:ext cx="8458200" cy="1524000"/>
            <a:chOff x="96" y="1872"/>
            <a:chExt cx="5328" cy="960"/>
          </a:xfrm>
        </p:grpSpPr>
        <p:graphicFrame>
          <p:nvGraphicFramePr>
            <p:cNvPr id="37900" name="Object 14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260600" imgH="533400" progId="Equation.3">
                    <p:embed/>
                  </p:oleObj>
                </mc:Choice>
                <mc:Fallback>
                  <p:oleObj name="Equation" r:id="rId9" imgW="2260600" imgH="533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1" name="Object 15"/>
            <p:cNvGraphicFramePr>
              <a:graphicFrameLocks noChangeAspect="1"/>
            </p:cNvGraphicFramePr>
            <p:nvPr/>
          </p:nvGraphicFramePr>
          <p:xfrm>
            <a:off x="1920" y="1968"/>
            <a:ext cx="15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476500" imgH="1295400" progId="Equation.3">
                    <p:embed/>
                  </p:oleObj>
                </mc:Choice>
                <mc:Fallback>
                  <p:oleObj name="Equation" r:id="rId11" imgW="2476500" imgH="12954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68"/>
                          <a:ext cx="1560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2" name="Object 16"/>
            <p:cNvGraphicFramePr>
              <a:graphicFrameLocks noChangeAspect="1"/>
            </p:cNvGraphicFramePr>
            <p:nvPr/>
          </p:nvGraphicFramePr>
          <p:xfrm>
            <a:off x="3936" y="1968"/>
            <a:ext cx="14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260600" imgH="1295400" progId="Equation.3">
                    <p:embed/>
                  </p:oleObj>
                </mc:Choice>
                <mc:Fallback>
                  <p:oleObj name="Equation" r:id="rId13" imgW="2260600" imgH="12954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1424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3345" name="Rectangle 17"/>
            <p:cNvSpPr>
              <a:spLocks noChangeArrowheads="1"/>
            </p:cNvSpPr>
            <p:nvPr/>
          </p:nvSpPr>
          <p:spPr bwMode="auto">
            <a:xfrm>
              <a:off x="96" y="1872"/>
              <a:ext cx="53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A7D0-97B2-F74B-A09F-1D5BA7BB05AE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353316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Derivation Trees</a:t>
            </a:r>
          </a:p>
        </p:txBody>
      </p:sp>
      <p:sp>
        <p:nvSpPr>
          <p:cNvPr id="353317" name="Text Box 37"/>
          <p:cNvSpPr txBox="1">
            <a:spLocks noChangeArrowheads="1"/>
          </p:cNvSpPr>
          <p:nvPr/>
        </p:nvSpPr>
        <p:spPr bwMode="auto">
          <a:xfrm>
            <a:off x="0" y="990600"/>
            <a:ext cx="7219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Consider the same example grammar:</a:t>
            </a:r>
          </a:p>
        </p:txBody>
      </p:sp>
      <p:graphicFrame>
        <p:nvGraphicFramePr>
          <p:cNvPr id="38918" name="Object 39"/>
          <p:cNvGraphicFramePr>
            <a:graphicFrameLocks noChangeAspect="1"/>
          </p:cNvGraphicFramePr>
          <p:nvPr/>
        </p:nvGraphicFramePr>
        <p:xfrm>
          <a:off x="0" y="4699000"/>
          <a:ext cx="8916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915400" imgH="431800" progId="Equation.3">
                  <p:embed/>
                </p:oleObj>
              </mc:Choice>
              <mc:Fallback>
                <p:oleObj name="Equation" r:id="rId2" imgW="8915400" imgH="4318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699000"/>
                        <a:ext cx="89169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320" name="Text Box 40"/>
          <p:cNvSpPr txBox="1">
            <a:spLocks noChangeArrowheads="1"/>
          </p:cNvSpPr>
          <p:nvPr/>
        </p:nvSpPr>
        <p:spPr bwMode="auto">
          <a:xfrm>
            <a:off x="136525" y="3657600"/>
            <a:ext cx="5059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And a derivation of         :</a:t>
            </a:r>
          </a:p>
        </p:txBody>
      </p:sp>
      <p:graphicFrame>
        <p:nvGraphicFramePr>
          <p:cNvPr id="38920" name="Object 41"/>
          <p:cNvGraphicFramePr>
            <a:graphicFrameLocks noChangeAspect="1"/>
          </p:cNvGraphicFramePr>
          <p:nvPr/>
        </p:nvGraphicFramePr>
        <p:xfrm>
          <a:off x="4114800" y="36322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668" imgH="190417" progId="Equation.3">
                  <p:embed/>
                </p:oleObj>
              </mc:Choice>
              <mc:Fallback>
                <p:oleObj name="Equation" r:id="rId4" imgW="304668" imgH="190417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632200"/>
                        <a:ext cx="914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1" name="Group 44"/>
          <p:cNvGrpSpPr>
            <a:grpSpLocks/>
          </p:cNvGrpSpPr>
          <p:nvPr/>
        </p:nvGrpSpPr>
        <p:grpSpPr bwMode="auto">
          <a:xfrm>
            <a:off x="304800" y="1752600"/>
            <a:ext cx="8534400" cy="762000"/>
            <a:chOff x="96" y="1104"/>
            <a:chExt cx="5376" cy="480"/>
          </a:xfrm>
        </p:grpSpPr>
        <p:graphicFrame>
          <p:nvGraphicFramePr>
            <p:cNvPr id="38922" name="Object 17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14500" imgH="419100" progId="Equation.3">
                    <p:embed/>
                  </p:oleObj>
                </mc:Choice>
                <mc:Fallback>
                  <p:oleObj name="Equation" r:id="rId6" imgW="1714500" imgH="4191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3" name="Object 18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63800" imgH="533400" progId="Equation.3">
                    <p:embed/>
                  </p:oleObj>
                </mc:Choice>
                <mc:Fallback>
                  <p:oleObj name="Equation" r:id="rId8" imgW="2463800" imgH="5334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4" name="Object 19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35200" imgH="533400" progId="Equation.3">
                    <p:embed/>
                  </p:oleObj>
                </mc:Choice>
                <mc:Fallback>
                  <p:oleObj name="Equation" r:id="rId10" imgW="2235200" imgH="5334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3322" name="Rectangle 42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12A75-F067-874B-9241-39BE3564768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400">
                <a:cs typeface="+mj-cs"/>
              </a:rPr>
              <a:t>Context-Free Grammars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FFA65-22FA-ED42-9CB3-163F7467D574}" type="slidenum">
              <a:rPr lang="en-US"/>
              <a:pPr>
                <a:defRPr/>
              </a:pPr>
              <a:t>40</a:t>
            </a:fld>
            <a:endParaRPr lang="en-US"/>
          </a:p>
        </p:txBody>
      </p:sp>
      <p:graphicFrame>
        <p:nvGraphicFramePr>
          <p:cNvPr id="39940" name="Object 2"/>
          <p:cNvGraphicFramePr>
            <a:graphicFrameLocks noChangeAspect="1"/>
          </p:cNvGraphicFramePr>
          <p:nvPr/>
        </p:nvGraphicFramePr>
        <p:xfrm>
          <a:off x="3733800" y="1447800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500" imgH="419100" progId="Equation.3">
                  <p:embed/>
                </p:oleObj>
              </mc:Choice>
              <mc:Fallback>
                <p:oleObj name="Equation" r:id="rId2" imgW="17145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447800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79" name="Oval 3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5380" name="Line 4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5381" name="Line 5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39944" name="Object 6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668" imgH="380835" progId="Equation.3">
                  <p:embed/>
                </p:oleObj>
              </mc:Choice>
              <mc:Fallback>
                <p:oleObj name="Equation" r:id="rId4" imgW="304668" imgH="3808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83" name="Oval 7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5384" name="Oval 8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39947" name="Object 9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200" imgH="368300" progId="Equation.3">
                  <p:embed/>
                </p:oleObj>
              </mc:Choice>
              <mc:Fallback>
                <p:oleObj name="Equation" r:id="rId6" imgW="330200" imgH="368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10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200" imgH="368300" progId="Equation.3">
                  <p:embed/>
                </p:oleObj>
              </mc:Choice>
              <mc:Fallback>
                <p:oleObj name="Equation" r:id="rId8" imgW="330200" imgH="368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9" name="Group 11"/>
          <p:cNvGrpSpPr>
            <a:grpSpLocks/>
          </p:cNvGrpSpPr>
          <p:nvPr/>
        </p:nvGrpSpPr>
        <p:grpSpPr bwMode="auto">
          <a:xfrm>
            <a:off x="381000" y="228600"/>
            <a:ext cx="8534400" cy="762000"/>
            <a:chOff x="96" y="1104"/>
            <a:chExt cx="5376" cy="480"/>
          </a:xfrm>
        </p:grpSpPr>
        <p:graphicFrame>
          <p:nvGraphicFramePr>
            <p:cNvPr id="39953" name="Object 12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14500" imgH="419100" progId="Equation.3">
                    <p:embed/>
                  </p:oleObj>
                </mc:Choice>
                <mc:Fallback>
                  <p:oleObj name="Equation" r:id="rId10" imgW="1714500" imgH="4191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4" name="Object 13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463800" imgH="533400" progId="Equation.3">
                    <p:embed/>
                  </p:oleObj>
                </mc:Choice>
                <mc:Fallback>
                  <p:oleObj name="Equation" r:id="rId12" imgW="2463800" imgH="5334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5" name="Object 14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235200" imgH="533400" progId="Equation.3">
                    <p:embed/>
                  </p:oleObj>
                </mc:Choice>
                <mc:Fallback>
                  <p:oleObj name="Equation" r:id="rId14" imgW="2235200" imgH="533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5391" name="Rectangle 15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85394" name="Text Box 18"/>
          <p:cNvSpPr txBox="1">
            <a:spLocks noChangeArrowheads="1"/>
          </p:cNvSpPr>
          <p:nvPr/>
        </p:nvSpPr>
        <p:spPr bwMode="auto">
          <a:xfrm>
            <a:off x="3641725" y="4292600"/>
            <a:ext cx="1081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yield</a:t>
            </a:r>
          </a:p>
        </p:txBody>
      </p:sp>
      <p:graphicFrame>
        <p:nvGraphicFramePr>
          <p:cNvPr id="39951" name="Object 19"/>
          <p:cNvGraphicFramePr>
            <a:graphicFrameLocks noChangeAspect="1"/>
          </p:cNvGraphicFramePr>
          <p:nvPr/>
        </p:nvGraphicFramePr>
        <p:xfrm>
          <a:off x="4800600" y="4343400"/>
          <a:ext cx="7429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353" imgH="177569" progId="Equation.3">
                  <p:embed/>
                </p:oleObj>
              </mc:Choice>
              <mc:Fallback>
                <p:oleObj name="Equation" r:id="rId16" imgW="266353" imgH="17756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343400"/>
                        <a:ext cx="7429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98" name="Freeform 22"/>
          <p:cNvSpPr>
            <a:spLocks/>
          </p:cNvSpPr>
          <p:nvPr/>
        </p:nvSpPr>
        <p:spPr bwMode="auto">
          <a:xfrm>
            <a:off x="2274888" y="2892425"/>
            <a:ext cx="4494212" cy="1177925"/>
          </a:xfrm>
          <a:custGeom>
            <a:avLst/>
            <a:gdLst>
              <a:gd name="T0" fmla="*/ 76 w 2831"/>
              <a:gd name="T1" fmla="*/ 175 h 742"/>
              <a:gd name="T2" fmla="*/ 132 w 2831"/>
              <a:gd name="T3" fmla="*/ 125 h 742"/>
              <a:gd name="T4" fmla="*/ 226 w 2831"/>
              <a:gd name="T5" fmla="*/ 63 h 742"/>
              <a:gd name="T6" fmla="*/ 445 w 2831"/>
              <a:gd name="T7" fmla="*/ 0 h 742"/>
              <a:gd name="T8" fmla="*/ 683 w 2831"/>
              <a:gd name="T9" fmla="*/ 6 h 742"/>
              <a:gd name="T10" fmla="*/ 884 w 2831"/>
              <a:gd name="T11" fmla="*/ 50 h 742"/>
              <a:gd name="T12" fmla="*/ 1397 w 2831"/>
              <a:gd name="T13" fmla="*/ 125 h 742"/>
              <a:gd name="T14" fmla="*/ 1879 w 2831"/>
              <a:gd name="T15" fmla="*/ 100 h 742"/>
              <a:gd name="T16" fmla="*/ 2486 w 2831"/>
              <a:gd name="T17" fmla="*/ 25 h 742"/>
              <a:gd name="T18" fmla="*/ 2699 w 2831"/>
              <a:gd name="T19" fmla="*/ 75 h 742"/>
              <a:gd name="T20" fmla="*/ 2743 w 2831"/>
              <a:gd name="T21" fmla="*/ 131 h 742"/>
              <a:gd name="T22" fmla="*/ 2762 w 2831"/>
              <a:gd name="T23" fmla="*/ 175 h 742"/>
              <a:gd name="T24" fmla="*/ 2787 w 2831"/>
              <a:gd name="T25" fmla="*/ 213 h 742"/>
              <a:gd name="T26" fmla="*/ 2812 w 2831"/>
              <a:gd name="T27" fmla="*/ 269 h 742"/>
              <a:gd name="T28" fmla="*/ 2831 w 2831"/>
              <a:gd name="T29" fmla="*/ 394 h 742"/>
              <a:gd name="T30" fmla="*/ 2806 w 2831"/>
              <a:gd name="T31" fmla="*/ 570 h 742"/>
              <a:gd name="T32" fmla="*/ 2568 w 2831"/>
              <a:gd name="T33" fmla="*/ 714 h 742"/>
              <a:gd name="T34" fmla="*/ 2367 w 2831"/>
              <a:gd name="T35" fmla="*/ 720 h 742"/>
              <a:gd name="T36" fmla="*/ 2223 w 2831"/>
              <a:gd name="T37" fmla="*/ 701 h 742"/>
              <a:gd name="T38" fmla="*/ 1992 w 2831"/>
              <a:gd name="T39" fmla="*/ 639 h 742"/>
              <a:gd name="T40" fmla="*/ 1854 w 2831"/>
              <a:gd name="T41" fmla="*/ 613 h 742"/>
              <a:gd name="T42" fmla="*/ 1453 w 2831"/>
              <a:gd name="T43" fmla="*/ 632 h 742"/>
              <a:gd name="T44" fmla="*/ 1184 w 2831"/>
              <a:gd name="T45" fmla="*/ 670 h 742"/>
              <a:gd name="T46" fmla="*/ 1065 w 2831"/>
              <a:gd name="T47" fmla="*/ 689 h 742"/>
              <a:gd name="T48" fmla="*/ 777 w 2831"/>
              <a:gd name="T49" fmla="*/ 720 h 742"/>
              <a:gd name="T50" fmla="*/ 370 w 2831"/>
              <a:gd name="T51" fmla="*/ 714 h 742"/>
              <a:gd name="T52" fmla="*/ 182 w 2831"/>
              <a:gd name="T53" fmla="*/ 651 h 742"/>
              <a:gd name="T54" fmla="*/ 101 w 2831"/>
              <a:gd name="T55" fmla="*/ 582 h 742"/>
              <a:gd name="T56" fmla="*/ 70 w 2831"/>
              <a:gd name="T57" fmla="*/ 538 h 742"/>
              <a:gd name="T58" fmla="*/ 57 w 2831"/>
              <a:gd name="T59" fmla="*/ 520 h 742"/>
              <a:gd name="T60" fmla="*/ 26 w 2831"/>
              <a:gd name="T61" fmla="*/ 444 h 742"/>
              <a:gd name="T62" fmla="*/ 13 w 2831"/>
              <a:gd name="T63" fmla="*/ 407 h 742"/>
              <a:gd name="T64" fmla="*/ 32 w 2831"/>
              <a:gd name="T65" fmla="*/ 238 h 742"/>
              <a:gd name="T66" fmla="*/ 76 w 2831"/>
              <a:gd name="T67" fmla="*/ 175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831" h="742">
                <a:moveTo>
                  <a:pt x="76" y="175"/>
                </a:moveTo>
                <a:cubicBezTo>
                  <a:pt x="118" y="133"/>
                  <a:pt x="99" y="148"/>
                  <a:pt x="132" y="125"/>
                </a:cubicBezTo>
                <a:cubicBezTo>
                  <a:pt x="154" y="93"/>
                  <a:pt x="189" y="75"/>
                  <a:pt x="226" y="63"/>
                </a:cubicBezTo>
                <a:cubicBezTo>
                  <a:pt x="290" y="19"/>
                  <a:pt x="370" y="15"/>
                  <a:pt x="445" y="0"/>
                </a:cubicBezTo>
                <a:cubicBezTo>
                  <a:pt x="524" y="2"/>
                  <a:pt x="604" y="2"/>
                  <a:pt x="683" y="6"/>
                </a:cubicBezTo>
                <a:cubicBezTo>
                  <a:pt x="749" y="9"/>
                  <a:pt x="818" y="40"/>
                  <a:pt x="884" y="50"/>
                </a:cubicBezTo>
                <a:cubicBezTo>
                  <a:pt x="1058" y="108"/>
                  <a:pt x="1210" y="119"/>
                  <a:pt x="1397" y="125"/>
                </a:cubicBezTo>
                <a:cubicBezTo>
                  <a:pt x="1560" y="121"/>
                  <a:pt x="1717" y="110"/>
                  <a:pt x="1879" y="100"/>
                </a:cubicBezTo>
                <a:cubicBezTo>
                  <a:pt x="2079" y="52"/>
                  <a:pt x="2281" y="35"/>
                  <a:pt x="2486" y="25"/>
                </a:cubicBezTo>
                <a:cubicBezTo>
                  <a:pt x="2577" y="30"/>
                  <a:pt x="2627" y="29"/>
                  <a:pt x="2699" y="75"/>
                </a:cubicBezTo>
                <a:cubicBezTo>
                  <a:pt x="2713" y="95"/>
                  <a:pt x="2729" y="111"/>
                  <a:pt x="2743" y="131"/>
                </a:cubicBezTo>
                <a:cubicBezTo>
                  <a:pt x="2750" y="153"/>
                  <a:pt x="2749" y="153"/>
                  <a:pt x="2762" y="175"/>
                </a:cubicBezTo>
                <a:cubicBezTo>
                  <a:pt x="2770" y="188"/>
                  <a:pt x="2787" y="213"/>
                  <a:pt x="2787" y="213"/>
                </a:cubicBezTo>
                <a:cubicBezTo>
                  <a:pt x="2801" y="257"/>
                  <a:pt x="2792" y="239"/>
                  <a:pt x="2812" y="269"/>
                </a:cubicBezTo>
                <a:cubicBezTo>
                  <a:pt x="2825" y="310"/>
                  <a:pt x="2827" y="352"/>
                  <a:pt x="2831" y="394"/>
                </a:cubicBezTo>
                <a:cubicBezTo>
                  <a:pt x="2828" y="437"/>
                  <a:pt x="2831" y="522"/>
                  <a:pt x="2806" y="570"/>
                </a:cubicBezTo>
                <a:cubicBezTo>
                  <a:pt x="2766" y="648"/>
                  <a:pt x="2651" y="704"/>
                  <a:pt x="2568" y="714"/>
                </a:cubicBezTo>
                <a:cubicBezTo>
                  <a:pt x="2478" y="742"/>
                  <a:pt x="2543" y="726"/>
                  <a:pt x="2367" y="720"/>
                </a:cubicBezTo>
                <a:cubicBezTo>
                  <a:pt x="2319" y="715"/>
                  <a:pt x="2270" y="712"/>
                  <a:pt x="2223" y="701"/>
                </a:cubicBezTo>
                <a:cubicBezTo>
                  <a:pt x="2146" y="682"/>
                  <a:pt x="2070" y="656"/>
                  <a:pt x="1992" y="639"/>
                </a:cubicBezTo>
                <a:cubicBezTo>
                  <a:pt x="1946" y="629"/>
                  <a:pt x="1900" y="626"/>
                  <a:pt x="1854" y="613"/>
                </a:cubicBezTo>
                <a:cubicBezTo>
                  <a:pt x="1703" y="616"/>
                  <a:pt x="1590" y="613"/>
                  <a:pt x="1453" y="632"/>
                </a:cubicBezTo>
                <a:cubicBezTo>
                  <a:pt x="1387" y="656"/>
                  <a:pt x="1257" y="660"/>
                  <a:pt x="1184" y="670"/>
                </a:cubicBezTo>
                <a:cubicBezTo>
                  <a:pt x="1146" y="682"/>
                  <a:pt x="1065" y="689"/>
                  <a:pt x="1065" y="689"/>
                </a:cubicBezTo>
                <a:cubicBezTo>
                  <a:pt x="988" y="713"/>
                  <a:pt x="862" y="714"/>
                  <a:pt x="777" y="720"/>
                </a:cubicBezTo>
                <a:cubicBezTo>
                  <a:pt x="641" y="718"/>
                  <a:pt x="506" y="718"/>
                  <a:pt x="370" y="714"/>
                </a:cubicBezTo>
                <a:cubicBezTo>
                  <a:pt x="293" y="712"/>
                  <a:pt x="249" y="672"/>
                  <a:pt x="182" y="651"/>
                </a:cubicBezTo>
                <a:cubicBezTo>
                  <a:pt x="151" y="629"/>
                  <a:pt x="123" y="614"/>
                  <a:pt x="101" y="582"/>
                </a:cubicBezTo>
                <a:cubicBezTo>
                  <a:pt x="91" y="567"/>
                  <a:pt x="80" y="553"/>
                  <a:pt x="70" y="538"/>
                </a:cubicBezTo>
                <a:cubicBezTo>
                  <a:pt x="66" y="532"/>
                  <a:pt x="57" y="520"/>
                  <a:pt x="57" y="520"/>
                </a:cubicBezTo>
                <a:cubicBezTo>
                  <a:pt x="48" y="493"/>
                  <a:pt x="35" y="472"/>
                  <a:pt x="26" y="444"/>
                </a:cubicBezTo>
                <a:cubicBezTo>
                  <a:pt x="22" y="432"/>
                  <a:pt x="13" y="407"/>
                  <a:pt x="13" y="407"/>
                </a:cubicBezTo>
                <a:cubicBezTo>
                  <a:pt x="16" y="350"/>
                  <a:pt x="0" y="285"/>
                  <a:pt x="32" y="238"/>
                </a:cubicBezTo>
                <a:cubicBezTo>
                  <a:pt x="70" y="182"/>
                  <a:pt x="89" y="244"/>
                  <a:pt x="76" y="175"/>
                </a:cubicBezTo>
                <a:close/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1CDD9-D366-5249-B314-15033E0EF66F}" type="slidenum">
              <a:rPr lang="en-US"/>
              <a:pPr>
                <a:defRPr/>
              </a:pPr>
              <a:t>41</a:t>
            </a:fld>
            <a:endParaRPr lang="en-US"/>
          </a:p>
        </p:txBody>
      </p:sp>
      <p:graphicFrame>
        <p:nvGraphicFramePr>
          <p:cNvPr id="40964" name="Object 5"/>
          <p:cNvGraphicFramePr>
            <a:graphicFrameLocks noChangeAspect="1"/>
          </p:cNvGraphicFramePr>
          <p:nvPr/>
        </p:nvGraphicFramePr>
        <p:xfrm>
          <a:off x="2819400" y="1447800"/>
          <a:ext cx="355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6000" imgH="419100" progId="Equation.3">
                  <p:embed/>
                </p:oleObj>
              </mc:Choice>
              <mc:Fallback>
                <p:oleObj name="Equation" r:id="rId2" imgW="35560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447800"/>
                        <a:ext cx="355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39" name="Line 35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4340" name="Line 36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4341" name="Oval 37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4342" name="Oval 38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4343" name="Oval 39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4344" name="Line 40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0971" name="Object 41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584" imgH="279279" progId="Equation.3">
                  <p:embed/>
                </p:oleObj>
              </mc:Choice>
              <mc:Fallback>
                <p:oleObj name="Equation" r:id="rId4" imgW="266584" imgH="279279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42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584" imgH="279279" progId="Equation.3">
                  <p:embed/>
                </p:oleObj>
              </mc:Choice>
              <mc:Fallback>
                <p:oleObj name="Equation" r:id="rId6" imgW="266584" imgH="27927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43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0200" imgH="368300" progId="Equation.3">
                  <p:embed/>
                </p:oleObj>
              </mc:Choice>
              <mc:Fallback>
                <p:oleObj name="Equation" r:id="rId7" imgW="330200" imgH="3683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48" name="Oval 44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4349" name="Line 45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4350" name="Line 46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0977" name="Object 47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4668" imgH="380835" progId="Equation.3">
                  <p:embed/>
                </p:oleObj>
              </mc:Choice>
              <mc:Fallback>
                <p:oleObj name="Equation" r:id="rId9" imgW="304668" imgH="380835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52" name="Oval 48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4353" name="Oval 49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0980" name="Object 50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30200" imgH="368300" progId="Equation.3">
                  <p:embed/>
                </p:oleObj>
              </mc:Choice>
              <mc:Fallback>
                <p:oleObj name="Equation" r:id="rId11" imgW="330200" imgH="3683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Object 51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30200" imgH="368300" progId="Equation.3">
                  <p:embed/>
                </p:oleObj>
              </mc:Choice>
              <mc:Fallback>
                <p:oleObj name="Equation" r:id="rId13" imgW="330200" imgH="3683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82" name="Group 57"/>
          <p:cNvGrpSpPr>
            <a:grpSpLocks/>
          </p:cNvGrpSpPr>
          <p:nvPr/>
        </p:nvGrpSpPr>
        <p:grpSpPr bwMode="auto">
          <a:xfrm>
            <a:off x="381000" y="228600"/>
            <a:ext cx="8534400" cy="762000"/>
            <a:chOff x="96" y="1104"/>
            <a:chExt cx="5376" cy="480"/>
          </a:xfrm>
        </p:grpSpPr>
        <p:graphicFrame>
          <p:nvGraphicFramePr>
            <p:cNvPr id="40986" name="Object 58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714500" imgH="419100" progId="Equation.3">
                    <p:embed/>
                  </p:oleObj>
                </mc:Choice>
                <mc:Fallback>
                  <p:oleObj name="Equation" r:id="rId15" imgW="1714500" imgH="4191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7" name="Object 59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463800" imgH="533400" progId="Equation.3">
                    <p:embed/>
                  </p:oleObj>
                </mc:Choice>
                <mc:Fallback>
                  <p:oleObj name="Equation" r:id="rId17" imgW="2463800" imgH="5334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8" name="Object 60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235200" imgH="533400" progId="Equation.3">
                    <p:embed/>
                  </p:oleObj>
                </mc:Choice>
                <mc:Fallback>
                  <p:oleObj name="Equation" r:id="rId19" imgW="2235200" imgH="5334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4365" name="Rectangle 61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54366" name="Freeform 62"/>
          <p:cNvSpPr>
            <a:spLocks/>
          </p:cNvSpPr>
          <p:nvPr/>
        </p:nvSpPr>
        <p:spPr bwMode="auto">
          <a:xfrm>
            <a:off x="1158875" y="2882900"/>
            <a:ext cx="5699125" cy="2697163"/>
          </a:xfrm>
          <a:custGeom>
            <a:avLst/>
            <a:gdLst>
              <a:gd name="T0" fmla="*/ 71 w 3590"/>
              <a:gd name="T1" fmla="*/ 1051 h 1699"/>
              <a:gd name="T2" fmla="*/ 247 w 3590"/>
              <a:gd name="T3" fmla="*/ 976 h 1699"/>
              <a:gd name="T4" fmla="*/ 1643 w 3590"/>
              <a:gd name="T5" fmla="*/ 945 h 1699"/>
              <a:gd name="T6" fmla="*/ 2031 w 3590"/>
              <a:gd name="T7" fmla="*/ 876 h 1699"/>
              <a:gd name="T8" fmla="*/ 2194 w 3590"/>
              <a:gd name="T9" fmla="*/ 839 h 1699"/>
              <a:gd name="T10" fmla="*/ 2357 w 3590"/>
              <a:gd name="T11" fmla="*/ 789 h 1699"/>
              <a:gd name="T12" fmla="*/ 2413 w 3590"/>
              <a:gd name="T13" fmla="*/ 763 h 1699"/>
              <a:gd name="T14" fmla="*/ 2451 w 3590"/>
              <a:gd name="T15" fmla="*/ 751 h 1699"/>
              <a:gd name="T16" fmla="*/ 2488 w 3590"/>
              <a:gd name="T17" fmla="*/ 726 h 1699"/>
              <a:gd name="T18" fmla="*/ 2569 w 3590"/>
              <a:gd name="T19" fmla="*/ 676 h 1699"/>
              <a:gd name="T20" fmla="*/ 2638 w 3590"/>
              <a:gd name="T21" fmla="*/ 619 h 1699"/>
              <a:gd name="T22" fmla="*/ 2670 w 3590"/>
              <a:gd name="T23" fmla="*/ 576 h 1699"/>
              <a:gd name="T24" fmla="*/ 2726 w 3590"/>
              <a:gd name="T25" fmla="*/ 475 h 1699"/>
              <a:gd name="T26" fmla="*/ 2782 w 3590"/>
              <a:gd name="T27" fmla="*/ 363 h 1699"/>
              <a:gd name="T28" fmla="*/ 2814 w 3590"/>
              <a:gd name="T29" fmla="*/ 288 h 1699"/>
              <a:gd name="T30" fmla="*/ 2839 w 3590"/>
              <a:gd name="T31" fmla="*/ 231 h 1699"/>
              <a:gd name="T32" fmla="*/ 2926 w 3590"/>
              <a:gd name="T33" fmla="*/ 81 h 1699"/>
              <a:gd name="T34" fmla="*/ 2939 w 3590"/>
              <a:gd name="T35" fmla="*/ 62 h 1699"/>
              <a:gd name="T36" fmla="*/ 2964 w 3590"/>
              <a:gd name="T37" fmla="*/ 56 h 1699"/>
              <a:gd name="T38" fmla="*/ 3164 w 3590"/>
              <a:gd name="T39" fmla="*/ 0 h 1699"/>
              <a:gd name="T40" fmla="*/ 3509 w 3590"/>
              <a:gd name="T41" fmla="*/ 94 h 1699"/>
              <a:gd name="T42" fmla="*/ 3540 w 3590"/>
              <a:gd name="T43" fmla="*/ 131 h 1699"/>
              <a:gd name="T44" fmla="*/ 3552 w 3590"/>
              <a:gd name="T45" fmla="*/ 169 h 1699"/>
              <a:gd name="T46" fmla="*/ 3565 w 3590"/>
              <a:gd name="T47" fmla="*/ 187 h 1699"/>
              <a:gd name="T48" fmla="*/ 3590 w 3590"/>
              <a:gd name="T49" fmla="*/ 300 h 1699"/>
              <a:gd name="T50" fmla="*/ 3584 w 3590"/>
              <a:gd name="T51" fmla="*/ 413 h 1699"/>
              <a:gd name="T52" fmla="*/ 3565 w 3590"/>
              <a:gd name="T53" fmla="*/ 457 h 1699"/>
              <a:gd name="T54" fmla="*/ 3546 w 3590"/>
              <a:gd name="T55" fmla="*/ 513 h 1699"/>
              <a:gd name="T56" fmla="*/ 3496 w 3590"/>
              <a:gd name="T57" fmla="*/ 576 h 1699"/>
              <a:gd name="T58" fmla="*/ 3452 w 3590"/>
              <a:gd name="T59" fmla="*/ 626 h 1699"/>
              <a:gd name="T60" fmla="*/ 3352 w 3590"/>
              <a:gd name="T61" fmla="*/ 713 h 1699"/>
              <a:gd name="T62" fmla="*/ 3227 w 3590"/>
              <a:gd name="T63" fmla="*/ 776 h 1699"/>
              <a:gd name="T64" fmla="*/ 2958 w 3590"/>
              <a:gd name="T65" fmla="*/ 857 h 1699"/>
              <a:gd name="T66" fmla="*/ 2876 w 3590"/>
              <a:gd name="T67" fmla="*/ 882 h 1699"/>
              <a:gd name="T68" fmla="*/ 2807 w 3590"/>
              <a:gd name="T69" fmla="*/ 901 h 1699"/>
              <a:gd name="T70" fmla="*/ 2670 w 3590"/>
              <a:gd name="T71" fmla="*/ 970 h 1699"/>
              <a:gd name="T72" fmla="*/ 2632 w 3590"/>
              <a:gd name="T73" fmla="*/ 995 h 1699"/>
              <a:gd name="T74" fmla="*/ 2538 w 3590"/>
              <a:gd name="T75" fmla="*/ 1064 h 1699"/>
              <a:gd name="T76" fmla="*/ 2413 w 3590"/>
              <a:gd name="T77" fmla="*/ 1202 h 1699"/>
              <a:gd name="T78" fmla="*/ 2325 w 3590"/>
              <a:gd name="T79" fmla="*/ 1333 h 1699"/>
              <a:gd name="T80" fmla="*/ 2269 w 3590"/>
              <a:gd name="T81" fmla="*/ 1408 h 1699"/>
              <a:gd name="T82" fmla="*/ 2069 w 3590"/>
              <a:gd name="T83" fmla="*/ 1571 h 1699"/>
              <a:gd name="T84" fmla="*/ 1900 w 3590"/>
              <a:gd name="T85" fmla="*/ 1627 h 1699"/>
              <a:gd name="T86" fmla="*/ 1743 w 3590"/>
              <a:gd name="T87" fmla="*/ 1659 h 1699"/>
              <a:gd name="T88" fmla="*/ 1705 w 3590"/>
              <a:gd name="T89" fmla="*/ 1665 h 1699"/>
              <a:gd name="T90" fmla="*/ 478 w 3590"/>
              <a:gd name="T91" fmla="*/ 1653 h 1699"/>
              <a:gd name="T92" fmla="*/ 309 w 3590"/>
              <a:gd name="T93" fmla="*/ 1634 h 1699"/>
              <a:gd name="T94" fmla="*/ 184 w 3590"/>
              <a:gd name="T95" fmla="*/ 1584 h 1699"/>
              <a:gd name="T96" fmla="*/ 115 w 3590"/>
              <a:gd name="T97" fmla="*/ 1527 h 1699"/>
              <a:gd name="T98" fmla="*/ 90 w 3590"/>
              <a:gd name="T99" fmla="*/ 1490 h 1699"/>
              <a:gd name="T100" fmla="*/ 84 w 3590"/>
              <a:gd name="T101" fmla="*/ 1471 h 1699"/>
              <a:gd name="T102" fmla="*/ 65 w 3590"/>
              <a:gd name="T103" fmla="*/ 1446 h 1699"/>
              <a:gd name="T104" fmla="*/ 34 w 3590"/>
              <a:gd name="T105" fmla="*/ 1390 h 1699"/>
              <a:gd name="T106" fmla="*/ 28 w 3590"/>
              <a:gd name="T107" fmla="*/ 1371 h 1699"/>
              <a:gd name="T108" fmla="*/ 21 w 3590"/>
              <a:gd name="T109" fmla="*/ 1352 h 1699"/>
              <a:gd name="T110" fmla="*/ 9 w 3590"/>
              <a:gd name="T111" fmla="*/ 1314 h 1699"/>
              <a:gd name="T112" fmla="*/ 21 w 3590"/>
              <a:gd name="T113" fmla="*/ 1127 h 1699"/>
              <a:gd name="T114" fmla="*/ 46 w 3590"/>
              <a:gd name="T115" fmla="*/ 1095 h 1699"/>
              <a:gd name="T116" fmla="*/ 84 w 3590"/>
              <a:gd name="T117" fmla="*/ 1070 h 1699"/>
              <a:gd name="T118" fmla="*/ 71 w 3590"/>
              <a:gd name="T119" fmla="*/ 1051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90" h="1699">
                <a:moveTo>
                  <a:pt x="71" y="1051"/>
                </a:moveTo>
                <a:cubicBezTo>
                  <a:pt x="132" y="1032"/>
                  <a:pt x="184" y="991"/>
                  <a:pt x="247" y="976"/>
                </a:cubicBezTo>
                <a:cubicBezTo>
                  <a:pt x="681" y="875"/>
                  <a:pt x="1418" y="946"/>
                  <a:pt x="1643" y="945"/>
                </a:cubicBezTo>
                <a:cubicBezTo>
                  <a:pt x="1776" y="932"/>
                  <a:pt x="1900" y="901"/>
                  <a:pt x="2031" y="876"/>
                </a:cubicBezTo>
                <a:cubicBezTo>
                  <a:pt x="2085" y="866"/>
                  <a:pt x="2142" y="858"/>
                  <a:pt x="2194" y="839"/>
                </a:cubicBezTo>
                <a:cubicBezTo>
                  <a:pt x="2247" y="819"/>
                  <a:pt x="2303" y="808"/>
                  <a:pt x="2357" y="789"/>
                </a:cubicBezTo>
                <a:cubicBezTo>
                  <a:pt x="2377" y="782"/>
                  <a:pt x="2393" y="770"/>
                  <a:pt x="2413" y="763"/>
                </a:cubicBezTo>
                <a:cubicBezTo>
                  <a:pt x="2426" y="759"/>
                  <a:pt x="2451" y="751"/>
                  <a:pt x="2451" y="751"/>
                </a:cubicBezTo>
                <a:cubicBezTo>
                  <a:pt x="2494" y="705"/>
                  <a:pt x="2445" y="751"/>
                  <a:pt x="2488" y="726"/>
                </a:cubicBezTo>
                <a:cubicBezTo>
                  <a:pt x="2518" y="708"/>
                  <a:pt x="2537" y="687"/>
                  <a:pt x="2569" y="676"/>
                </a:cubicBezTo>
                <a:cubicBezTo>
                  <a:pt x="2587" y="658"/>
                  <a:pt x="2615" y="628"/>
                  <a:pt x="2638" y="619"/>
                </a:cubicBezTo>
                <a:cubicBezTo>
                  <a:pt x="2654" y="578"/>
                  <a:pt x="2632" y="627"/>
                  <a:pt x="2670" y="576"/>
                </a:cubicBezTo>
                <a:cubicBezTo>
                  <a:pt x="2693" y="545"/>
                  <a:pt x="2705" y="506"/>
                  <a:pt x="2726" y="475"/>
                </a:cubicBezTo>
                <a:cubicBezTo>
                  <a:pt x="2740" y="434"/>
                  <a:pt x="2763" y="401"/>
                  <a:pt x="2782" y="363"/>
                </a:cubicBezTo>
                <a:cubicBezTo>
                  <a:pt x="2795" y="337"/>
                  <a:pt x="2797" y="312"/>
                  <a:pt x="2814" y="288"/>
                </a:cubicBezTo>
                <a:cubicBezTo>
                  <a:pt x="2828" y="243"/>
                  <a:pt x="2818" y="261"/>
                  <a:pt x="2839" y="231"/>
                </a:cubicBezTo>
                <a:cubicBezTo>
                  <a:pt x="2857" y="176"/>
                  <a:pt x="2890" y="125"/>
                  <a:pt x="2926" y="81"/>
                </a:cubicBezTo>
                <a:cubicBezTo>
                  <a:pt x="2931" y="75"/>
                  <a:pt x="2933" y="66"/>
                  <a:pt x="2939" y="62"/>
                </a:cubicBezTo>
                <a:cubicBezTo>
                  <a:pt x="2946" y="57"/>
                  <a:pt x="2956" y="58"/>
                  <a:pt x="2964" y="56"/>
                </a:cubicBezTo>
                <a:cubicBezTo>
                  <a:pt x="3028" y="13"/>
                  <a:pt x="3086" y="6"/>
                  <a:pt x="3164" y="0"/>
                </a:cubicBezTo>
                <a:cubicBezTo>
                  <a:pt x="3296" y="8"/>
                  <a:pt x="3394" y="34"/>
                  <a:pt x="3509" y="94"/>
                </a:cubicBezTo>
                <a:cubicBezTo>
                  <a:pt x="3518" y="107"/>
                  <a:pt x="3532" y="117"/>
                  <a:pt x="3540" y="131"/>
                </a:cubicBezTo>
                <a:cubicBezTo>
                  <a:pt x="3546" y="143"/>
                  <a:pt x="3544" y="158"/>
                  <a:pt x="3552" y="169"/>
                </a:cubicBezTo>
                <a:cubicBezTo>
                  <a:pt x="3556" y="175"/>
                  <a:pt x="3561" y="181"/>
                  <a:pt x="3565" y="187"/>
                </a:cubicBezTo>
                <a:cubicBezTo>
                  <a:pt x="3574" y="224"/>
                  <a:pt x="3579" y="264"/>
                  <a:pt x="3590" y="300"/>
                </a:cubicBezTo>
                <a:cubicBezTo>
                  <a:pt x="3588" y="338"/>
                  <a:pt x="3588" y="375"/>
                  <a:pt x="3584" y="413"/>
                </a:cubicBezTo>
                <a:cubicBezTo>
                  <a:pt x="3581" y="444"/>
                  <a:pt x="3576" y="432"/>
                  <a:pt x="3565" y="457"/>
                </a:cubicBezTo>
                <a:cubicBezTo>
                  <a:pt x="3557" y="475"/>
                  <a:pt x="3557" y="497"/>
                  <a:pt x="3546" y="513"/>
                </a:cubicBezTo>
                <a:cubicBezTo>
                  <a:pt x="3532" y="534"/>
                  <a:pt x="3511" y="556"/>
                  <a:pt x="3496" y="576"/>
                </a:cubicBezTo>
                <a:cubicBezTo>
                  <a:pt x="3488" y="601"/>
                  <a:pt x="3473" y="611"/>
                  <a:pt x="3452" y="626"/>
                </a:cubicBezTo>
                <a:cubicBezTo>
                  <a:pt x="3428" y="664"/>
                  <a:pt x="3396" y="699"/>
                  <a:pt x="3352" y="713"/>
                </a:cubicBezTo>
                <a:cubicBezTo>
                  <a:pt x="3326" y="739"/>
                  <a:pt x="3265" y="764"/>
                  <a:pt x="3227" y="776"/>
                </a:cubicBezTo>
                <a:cubicBezTo>
                  <a:pt x="3160" y="822"/>
                  <a:pt x="3038" y="846"/>
                  <a:pt x="2958" y="857"/>
                </a:cubicBezTo>
                <a:cubicBezTo>
                  <a:pt x="2925" y="869"/>
                  <a:pt x="2915" y="877"/>
                  <a:pt x="2876" y="882"/>
                </a:cubicBezTo>
                <a:cubicBezTo>
                  <a:pt x="2853" y="890"/>
                  <a:pt x="2830" y="894"/>
                  <a:pt x="2807" y="901"/>
                </a:cubicBezTo>
                <a:cubicBezTo>
                  <a:pt x="2766" y="930"/>
                  <a:pt x="2716" y="948"/>
                  <a:pt x="2670" y="970"/>
                </a:cubicBezTo>
                <a:cubicBezTo>
                  <a:pt x="2609" y="1031"/>
                  <a:pt x="2687" y="959"/>
                  <a:pt x="2632" y="995"/>
                </a:cubicBezTo>
                <a:cubicBezTo>
                  <a:pt x="2601" y="1015"/>
                  <a:pt x="2574" y="1053"/>
                  <a:pt x="2538" y="1064"/>
                </a:cubicBezTo>
                <a:cubicBezTo>
                  <a:pt x="2505" y="1116"/>
                  <a:pt x="2451" y="1154"/>
                  <a:pt x="2413" y="1202"/>
                </a:cubicBezTo>
                <a:cubicBezTo>
                  <a:pt x="2381" y="1243"/>
                  <a:pt x="2354" y="1290"/>
                  <a:pt x="2325" y="1333"/>
                </a:cubicBezTo>
                <a:cubicBezTo>
                  <a:pt x="2307" y="1361"/>
                  <a:pt x="2298" y="1390"/>
                  <a:pt x="2269" y="1408"/>
                </a:cubicBezTo>
                <a:cubicBezTo>
                  <a:pt x="2223" y="1478"/>
                  <a:pt x="2150" y="1544"/>
                  <a:pt x="2069" y="1571"/>
                </a:cubicBezTo>
                <a:cubicBezTo>
                  <a:pt x="2018" y="1604"/>
                  <a:pt x="1960" y="1617"/>
                  <a:pt x="1900" y="1627"/>
                </a:cubicBezTo>
                <a:cubicBezTo>
                  <a:pt x="1850" y="1645"/>
                  <a:pt x="1795" y="1651"/>
                  <a:pt x="1743" y="1659"/>
                </a:cubicBezTo>
                <a:cubicBezTo>
                  <a:pt x="1730" y="1661"/>
                  <a:pt x="1705" y="1665"/>
                  <a:pt x="1705" y="1665"/>
                </a:cubicBezTo>
                <a:cubicBezTo>
                  <a:pt x="1603" y="1699"/>
                  <a:pt x="706" y="1657"/>
                  <a:pt x="478" y="1653"/>
                </a:cubicBezTo>
                <a:cubicBezTo>
                  <a:pt x="425" y="1649"/>
                  <a:pt x="362" y="1650"/>
                  <a:pt x="309" y="1634"/>
                </a:cubicBezTo>
                <a:cubicBezTo>
                  <a:pt x="265" y="1621"/>
                  <a:pt x="227" y="1598"/>
                  <a:pt x="184" y="1584"/>
                </a:cubicBezTo>
                <a:cubicBezTo>
                  <a:pt x="155" y="1565"/>
                  <a:pt x="142" y="1545"/>
                  <a:pt x="115" y="1527"/>
                </a:cubicBezTo>
                <a:cubicBezTo>
                  <a:pt x="100" y="1483"/>
                  <a:pt x="122" y="1538"/>
                  <a:pt x="90" y="1490"/>
                </a:cubicBezTo>
                <a:cubicBezTo>
                  <a:pt x="86" y="1484"/>
                  <a:pt x="87" y="1477"/>
                  <a:pt x="84" y="1471"/>
                </a:cubicBezTo>
                <a:cubicBezTo>
                  <a:pt x="79" y="1462"/>
                  <a:pt x="71" y="1454"/>
                  <a:pt x="65" y="1446"/>
                </a:cubicBezTo>
                <a:cubicBezTo>
                  <a:pt x="59" y="1426"/>
                  <a:pt x="34" y="1390"/>
                  <a:pt x="34" y="1390"/>
                </a:cubicBezTo>
                <a:cubicBezTo>
                  <a:pt x="32" y="1384"/>
                  <a:pt x="30" y="1377"/>
                  <a:pt x="28" y="1371"/>
                </a:cubicBezTo>
                <a:cubicBezTo>
                  <a:pt x="26" y="1365"/>
                  <a:pt x="23" y="1358"/>
                  <a:pt x="21" y="1352"/>
                </a:cubicBezTo>
                <a:cubicBezTo>
                  <a:pt x="17" y="1339"/>
                  <a:pt x="9" y="1314"/>
                  <a:pt x="9" y="1314"/>
                </a:cubicBezTo>
                <a:cubicBezTo>
                  <a:pt x="0" y="1250"/>
                  <a:pt x="0" y="1188"/>
                  <a:pt x="21" y="1127"/>
                </a:cubicBezTo>
                <a:cubicBezTo>
                  <a:pt x="29" y="1103"/>
                  <a:pt x="24" y="1110"/>
                  <a:pt x="46" y="1095"/>
                </a:cubicBezTo>
                <a:cubicBezTo>
                  <a:pt x="59" y="1086"/>
                  <a:pt x="84" y="1070"/>
                  <a:pt x="84" y="1070"/>
                </a:cubicBezTo>
                <a:cubicBezTo>
                  <a:pt x="92" y="1045"/>
                  <a:pt x="97" y="1051"/>
                  <a:pt x="71" y="1051"/>
                </a:cubicBezTo>
                <a:close/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4367" name="Text Box 63"/>
          <p:cNvSpPr txBox="1">
            <a:spLocks noChangeArrowheads="1"/>
          </p:cNvSpPr>
          <p:nvPr/>
        </p:nvSpPr>
        <p:spPr bwMode="auto">
          <a:xfrm>
            <a:off x="5943600" y="4343400"/>
            <a:ext cx="1081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yield</a:t>
            </a:r>
          </a:p>
        </p:txBody>
      </p:sp>
      <p:graphicFrame>
        <p:nvGraphicFramePr>
          <p:cNvPr id="40985" name="Object 64"/>
          <p:cNvGraphicFramePr>
            <a:graphicFrameLocks noChangeAspect="1"/>
          </p:cNvGraphicFramePr>
          <p:nvPr/>
        </p:nvGraphicFramePr>
        <p:xfrm>
          <a:off x="7086600" y="4419600"/>
          <a:ext cx="12017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31425" imgH="177646" progId="Equation.3">
                  <p:embed/>
                </p:oleObj>
              </mc:Choice>
              <mc:Fallback>
                <p:oleObj name="Equation" r:id="rId21" imgW="431425" imgH="177646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12017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079A8-6138-1343-A0DE-4730A89BE7C1}" type="slidenum">
              <a:rPr lang="en-US"/>
              <a:pPr>
                <a:defRPr/>
              </a:pPr>
              <a:t>42</a:t>
            </a:fld>
            <a:endParaRPr lang="en-US"/>
          </a:p>
        </p:txBody>
      </p:sp>
      <p:graphicFrame>
        <p:nvGraphicFramePr>
          <p:cNvPr id="41988" name="Object 5"/>
          <p:cNvGraphicFramePr>
            <a:graphicFrameLocks noChangeAspect="1"/>
          </p:cNvGraphicFramePr>
          <p:nvPr/>
        </p:nvGraphicFramePr>
        <p:xfrm>
          <a:off x="1828800" y="1447800"/>
          <a:ext cx="5651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51500" imgH="431800" progId="Equation.3">
                  <p:embed/>
                </p:oleObj>
              </mc:Choice>
              <mc:Fallback>
                <p:oleObj name="Equation" r:id="rId2" imgW="5651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56515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57" name="Oval 29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5358" name="Line 30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5359" name="Line 31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1992" name="Object 32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668" imgH="380835" progId="Equation.3">
                  <p:embed/>
                </p:oleObj>
              </mc:Choice>
              <mc:Fallback>
                <p:oleObj name="Equation" r:id="rId4" imgW="304668" imgH="380835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61" name="Oval 33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5362" name="Oval 34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1995" name="Object 35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200" imgH="368300" progId="Equation.3">
                  <p:embed/>
                </p:oleObj>
              </mc:Choice>
              <mc:Fallback>
                <p:oleObj name="Equation" r:id="rId6" imgW="330200" imgH="3683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36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200" imgH="368300" progId="Equation.3">
                  <p:embed/>
                </p:oleObj>
              </mc:Choice>
              <mc:Fallback>
                <p:oleObj name="Equation" r:id="rId8" imgW="330200" imgH="3683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65" name="Line 37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5366" name="Line 38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5367" name="Oval 39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5368" name="Oval 40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5369" name="Oval 41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5370" name="Line 42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2003" name="Object 43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4" name="Object 44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5" name="Object 45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30200" imgH="368300" progId="Equation.3">
                  <p:embed/>
                </p:oleObj>
              </mc:Choice>
              <mc:Fallback>
                <p:oleObj name="Equation" r:id="rId13" imgW="330200" imgH="3683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74" name="Oval 46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2007" name="Object 47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30200" imgH="368300" progId="Equation.3">
                  <p:embed/>
                </p:oleObj>
              </mc:Choice>
              <mc:Fallback>
                <p:oleObj name="Equation" r:id="rId15" imgW="330200" imgH="3683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76" name="Oval 48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2009" name="Object 49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3890" imgH="393529" progId="Equation.3">
                  <p:embed/>
                </p:oleObj>
              </mc:Choice>
              <mc:Fallback>
                <p:oleObj name="Equation" r:id="rId17" imgW="253890" imgH="39352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78" name="Line 50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5379" name="Line 51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42012" name="Group 52"/>
          <p:cNvGrpSpPr>
            <a:grpSpLocks/>
          </p:cNvGrpSpPr>
          <p:nvPr/>
        </p:nvGrpSpPr>
        <p:grpSpPr bwMode="auto">
          <a:xfrm>
            <a:off x="381000" y="228600"/>
            <a:ext cx="8534400" cy="762000"/>
            <a:chOff x="96" y="1104"/>
            <a:chExt cx="5376" cy="480"/>
          </a:xfrm>
        </p:grpSpPr>
        <p:graphicFrame>
          <p:nvGraphicFramePr>
            <p:cNvPr id="42016" name="Object 53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714500" imgH="419100" progId="Equation.3">
                    <p:embed/>
                  </p:oleObj>
                </mc:Choice>
                <mc:Fallback>
                  <p:oleObj name="Equation" r:id="rId19" imgW="1714500" imgH="4191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7" name="Object 54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463800" imgH="533400" progId="Equation.3">
                    <p:embed/>
                  </p:oleObj>
                </mc:Choice>
                <mc:Fallback>
                  <p:oleObj name="Equation" r:id="rId21" imgW="2463800" imgH="5334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8" name="Object 55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235200" imgH="533400" progId="Equation.3">
                    <p:embed/>
                  </p:oleObj>
                </mc:Choice>
                <mc:Fallback>
                  <p:oleObj name="Equation" r:id="rId23" imgW="2235200" imgH="5334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5384" name="Rectangle 56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55385" name="Freeform 57"/>
          <p:cNvSpPr>
            <a:spLocks/>
          </p:cNvSpPr>
          <p:nvPr/>
        </p:nvSpPr>
        <p:spPr bwMode="auto">
          <a:xfrm>
            <a:off x="1143000" y="4333875"/>
            <a:ext cx="6316663" cy="1235075"/>
          </a:xfrm>
          <a:custGeom>
            <a:avLst/>
            <a:gdLst>
              <a:gd name="T0" fmla="*/ 100 w 3979"/>
              <a:gd name="T1" fmla="*/ 87 h 778"/>
              <a:gd name="T2" fmla="*/ 131 w 3979"/>
              <a:gd name="T3" fmla="*/ 62 h 778"/>
              <a:gd name="T4" fmla="*/ 194 w 3979"/>
              <a:gd name="T5" fmla="*/ 31 h 778"/>
              <a:gd name="T6" fmla="*/ 344 w 3979"/>
              <a:gd name="T7" fmla="*/ 12 h 778"/>
              <a:gd name="T8" fmla="*/ 2529 w 3979"/>
              <a:gd name="T9" fmla="*/ 19 h 778"/>
              <a:gd name="T10" fmla="*/ 2930 w 3979"/>
              <a:gd name="T11" fmla="*/ 0 h 778"/>
              <a:gd name="T12" fmla="*/ 3663 w 3979"/>
              <a:gd name="T13" fmla="*/ 12 h 778"/>
              <a:gd name="T14" fmla="*/ 3782 w 3979"/>
              <a:gd name="T15" fmla="*/ 62 h 778"/>
              <a:gd name="T16" fmla="*/ 3838 w 3979"/>
              <a:gd name="T17" fmla="*/ 94 h 778"/>
              <a:gd name="T18" fmla="*/ 3907 w 3979"/>
              <a:gd name="T19" fmla="*/ 156 h 778"/>
              <a:gd name="T20" fmla="*/ 3951 w 3979"/>
              <a:gd name="T21" fmla="*/ 250 h 778"/>
              <a:gd name="T22" fmla="*/ 3919 w 3979"/>
              <a:gd name="T23" fmla="*/ 544 h 778"/>
              <a:gd name="T24" fmla="*/ 3832 w 3979"/>
              <a:gd name="T25" fmla="*/ 620 h 778"/>
              <a:gd name="T26" fmla="*/ 3794 w 3979"/>
              <a:gd name="T27" fmla="*/ 645 h 778"/>
              <a:gd name="T28" fmla="*/ 3757 w 3979"/>
              <a:gd name="T29" fmla="*/ 657 h 778"/>
              <a:gd name="T30" fmla="*/ 3487 w 3979"/>
              <a:gd name="T31" fmla="*/ 732 h 778"/>
              <a:gd name="T32" fmla="*/ 3337 w 3979"/>
              <a:gd name="T33" fmla="*/ 739 h 778"/>
              <a:gd name="T34" fmla="*/ 3193 w 3979"/>
              <a:gd name="T35" fmla="*/ 745 h 778"/>
              <a:gd name="T36" fmla="*/ 2254 w 3979"/>
              <a:gd name="T37" fmla="*/ 732 h 778"/>
              <a:gd name="T38" fmla="*/ 407 w 3979"/>
              <a:gd name="T39" fmla="*/ 713 h 778"/>
              <a:gd name="T40" fmla="*/ 182 w 3979"/>
              <a:gd name="T41" fmla="*/ 670 h 778"/>
              <a:gd name="T42" fmla="*/ 106 w 3979"/>
              <a:gd name="T43" fmla="*/ 613 h 778"/>
              <a:gd name="T44" fmla="*/ 94 w 3979"/>
              <a:gd name="T45" fmla="*/ 595 h 778"/>
              <a:gd name="T46" fmla="*/ 75 w 3979"/>
              <a:gd name="T47" fmla="*/ 582 h 778"/>
              <a:gd name="T48" fmla="*/ 50 w 3979"/>
              <a:gd name="T49" fmla="*/ 544 h 778"/>
              <a:gd name="T50" fmla="*/ 31 w 3979"/>
              <a:gd name="T51" fmla="*/ 507 h 778"/>
              <a:gd name="T52" fmla="*/ 0 w 3979"/>
              <a:gd name="T53" fmla="*/ 369 h 778"/>
              <a:gd name="T54" fmla="*/ 63 w 3979"/>
              <a:gd name="T55" fmla="*/ 137 h 778"/>
              <a:gd name="T56" fmla="*/ 106 w 3979"/>
              <a:gd name="T57" fmla="*/ 94 h 778"/>
              <a:gd name="T58" fmla="*/ 100 w 3979"/>
              <a:gd name="T59" fmla="*/ 87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979" h="778">
                <a:moveTo>
                  <a:pt x="100" y="87"/>
                </a:moveTo>
                <a:cubicBezTo>
                  <a:pt x="148" y="72"/>
                  <a:pt x="91" y="94"/>
                  <a:pt x="131" y="62"/>
                </a:cubicBezTo>
                <a:cubicBezTo>
                  <a:pt x="144" y="52"/>
                  <a:pt x="178" y="38"/>
                  <a:pt x="194" y="31"/>
                </a:cubicBezTo>
                <a:cubicBezTo>
                  <a:pt x="237" y="13"/>
                  <a:pt x="307" y="14"/>
                  <a:pt x="344" y="12"/>
                </a:cubicBezTo>
                <a:cubicBezTo>
                  <a:pt x="1080" y="16"/>
                  <a:pt x="1797" y="26"/>
                  <a:pt x="2529" y="19"/>
                </a:cubicBezTo>
                <a:cubicBezTo>
                  <a:pt x="2663" y="11"/>
                  <a:pt x="2796" y="5"/>
                  <a:pt x="2930" y="0"/>
                </a:cubicBezTo>
                <a:cubicBezTo>
                  <a:pt x="3174" y="5"/>
                  <a:pt x="3419" y="5"/>
                  <a:pt x="3663" y="12"/>
                </a:cubicBezTo>
                <a:cubicBezTo>
                  <a:pt x="3705" y="13"/>
                  <a:pt x="3743" y="50"/>
                  <a:pt x="3782" y="62"/>
                </a:cubicBezTo>
                <a:cubicBezTo>
                  <a:pt x="3801" y="75"/>
                  <a:pt x="3817" y="86"/>
                  <a:pt x="3838" y="94"/>
                </a:cubicBezTo>
                <a:cubicBezTo>
                  <a:pt x="3856" y="121"/>
                  <a:pt x="3886" y="131"/>
                  <a:pt x="3907" y="156"/>
                </a:cubicBezTo>
                <a:cubicBezTo>
                  <a:pt x="3924" y="176"/>
                  <a:pt x="3942" y="225"/>
                  <a:pt x="3951" y="250"/>
                </a:cubicBezTo>
                <a:cubicBezTo>
                  <a:pt x="3963" y="352"/>
                  <a:pt x="3979" y="455"/>
                  <a:pt x="3919" y="544"/>
                </a:cubicBezTo>
                <a:cubicBezTo>
                  <a:pt x="3897" y="577"/>
                  <a:pt x="3866" y="601"/>
                  <a:pt x="3832" y="620"/>
                </a:cubicBezTo>
                <a:cubicBezTo>
                  <a:pt x="3819" y="628"/>
                  <a:pt x="3808" y="640"/>
                  <a:pt x="3794" y="645"/>
                </a:cubicBezTo>
                <a:cubicBezTo>
                  <a:pt x="3782" y="649"/>
                  <a:pt x="3757" y="657"/>
                  <a:pt x="3757" y="657"/>
                </a:cubicBezTo>
                <a:cubicBezTo>
                  <a:pt x="3700" y="714"/>
                  <a:pt x="3562" y="727"/>
                  <a:pt x="3487" y="732"/>
                </a:cubicBezTo>
                <a:cubicBezTo>
                  <a:pt x="3437" y="735"/>
                  <a:pt x="3387" y="737"/>
                  <a:pt x="3337" y="739"/>
                </a:cubicBezTo>
                <a:cubicBezTo>
                  <a:pt x="3289" y="741"/>
                  <a:pt x="3241" y="743"/>
                  <a:pt x="3193" y="745"/>
                </a:cubicBezTo>
                <a:cubicBezTo>
                  <a:pt x="2881" y="778"/>
                  <a:pt x="2566" y="745"/>
                  <a:pt x="2254" y="732"/>
                </a:cubicBezTo>
                <a:cubicBezTo>
                  <a:pt x="1697" y="679"/>
                  <a:pt x="807" y="715"/>
                  <a:pt x="407" y="713"/>
                </a:cubicBezTo>
                <a:cubicBezTo>
                  <a:pt x="329" y="706"/>
                  <a:pt x="258" y="688"/>
                  <a:pt x="182" y="670"/>
                </a:cubicBezTo>
                <a:cubicBezTo>
                  <a:pt x="154" y="652"/>
                  <a:pt x="133" y="631"/>
                  <a:pt x="106" y="613"/>
                </a:cubicBezTo>
                <a:cubicBezTo>
                  <a:pt x="102" y="607"/>
                  <a:pt x="99" y="600"/>
                  <a:pt x="94" y="595"/>
                </a:cubicBezTo>
                <a:cubicBezTo>
                  <a:pt x="89" y="590"/>
                  <a:pt x="80" y="588"/>
                  <a:pt x="75" y="582"/>
                </a:cubicBezTo>
                <a:cubicBezTo>
                  <a:pt x="65" y="571"/>
                  <a:pt x="50" y="544"/>
                  <a:pt x="50" y="544"/>
                </a:cubicBezTo>
                <a:cubicBezTo>
                  <a:pt x="34" y="497"/>
                  <a:pt x="56" y="558"/>
                  <a:pt x="31" y="507"/>
                </a:cubicBezTo>
                <a:cubicBezTo>
                  <a:pt x="11" y="468"/>
                  <a:pt x="6" y="411"/>
                  <a:pt x="0" y="369"/>
                </a:cubicBezTo>
                <a:cubicBezTo>
                  <a:pt x="6" y="247"/>
                  <a:pt x="2" y="228"/>
                  <a:pt x="63" y="137"/>
                </a:cubicBezTo>
                <a:cubicBezTo>
                  <a:pt x="78" y="115"/>
                  <a:pt x="81" y="102"/>
                  <a:pt x="106" y="94"/>
                </a:cubicBezTo>
                <a:cubicBezTo>
                  <a:pt x="123" y="69"/>
                  <a:pt x="125" y="71"/>
                  <a:pt x="100" y="87"/>
                </a:cubicBezTo>
                <a:close/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5386" name="Text Box 58"/>
          <p:cNvSpPr txBox="1">
            <a:spLocks noChangeArrowheads="1"/>
          </p:cNvSpPr>
          <p:nvPr/>
        </p:nvSpPr>
        <p:spPr bwMode="auto">
          <a:xfrm>
            <a:off x="3276600" y="5638800"/>
            <a:ext cx="1081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yield</a:t>
            </a:r>
          </a:p>
        </p:txBody>
      </p:sp>
      <p:graphicFrame>
        <p:nvGraphicFramePr>
          <p:cNvPr id="42015" name="Object 59"/>
          <p:cNvGraphicFramePr>
            <a:graphicFrameLocks noChangeAspect="1"/>
          </p:cNvGraphicFramePr>
          <p:nvPr/>
        </p:nvGraphicFramePr>
        <p:xfrm>
          <a:off x="4419600" y="5638800"/>
          <a:ext cx="14144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508000" imgH="190500" progId="Equation.3">
                  <p:embed/>
                </p:oleObj>
              </mc:Choice>
              <mc:Fallback>
                <p:oleObj name="Equation" r:id="rId25" imgW="508000" imgH="1905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638800"/>
                        <a:ext cx="141446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3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48509-4E85-AB43-95FF-549DD29D7D81}" type="slidenum">
              <a:rPr lang="en-US"/>
              <a:pPr>
                <a:defRPr/>
              </a:pPr>
              <a:t>43</a:t>
            </a:fld>
            <a:endParaRPr lang="en-US"/>
          </a:p>
        </p:txBody>
      </p:sp>
      <p:graphicFrame>
        <p:nvGraphicFramePr>
          <p:cNvPr id="43012" name="Object 5"/>
          <p:cNvGraphicFramePr>
            <a:graphicFrameLocks noChangeAspect="1"/>
          </p:cNvGraphicFramePr>
          <p:nvPr/>
        </p:nvGraphicFramePr>
        <p:xfrm>
          <a:off x="685800" y="1371600"/>
          <a:ext cx="74437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42200" imgH="431800" progId="Equation.3">
                  <p:embed/>
                </p:oleObj>
              </mc:Choice>
              <mc:Fallback>
                <p:oleObj name="Equation" r:id="rId2" imgW="74422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74437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6359" name="Line 7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6360" name="Line 8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3016" name="Object 9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668" imgH="380835" progId="Equation.3">
                  <p:embed/>
                </p:oleObj>
              </mc:Choice>
              <mc:Fallback>
                <p:oleObj name="Equation" r:id="rId4" imgW="304668" imgH="38083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2" name="Oval 10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6363" name="Oval 11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3019" name="Object 12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200" imgH="368300" progId="Equation.3">
                  <p:embed/>
                </p:oleObj>
              </mc:Choice>
              <mc:Fallback>
                <p:oleObj name="Equation" r:id="rId6" imgW="330200" imgH="368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13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200" imgH="368300" progId="Equation.3">
                  <p:embed/>
                </p:oleObj>
              </mc:Choice>
              <mc:Fallback>
                <p:oleObj name="Equation" r:id="rId8" imgW="330200" imgH="368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6" name="Line 14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6368" name="Oval 16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6369" name="Oval 17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6370" name="Oval 18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6371" name="Line 19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3027" name="Object 20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8" name="Object 21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9" name="Object 22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30200" imgH="368300" progId="Equation.3">
                  <p:embed/>
                </p:oleObj>
              </mc:Choice>
              <mc:Fallback>
                <p:oleObj name="Equation" r:id="rId13" imgW="330200" imgH="368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75" name="Oval 23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3031" name="Object 24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30200" imgH="368300" progId="Equation.3">
                  <p:embed/>
                </p:oleObj>
              </mc:Choice>
              <mc:Fallback>
                <p:oleObj name="Equation" r:id="rId15" imgW="330200" imgH="3683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77" name="Oval 25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3033" name="Object 26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3890" imgH="393529" progId="Equation.3">
                  <p:embed/>
                </p:oleObj>
              </mc:Choice>
              <mc:Fallback>
                <p:oleObj name="Equation" r:id="rId17" imgW="253890" imgH="39352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79" name="Line 27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6380" name="Line 28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6381" name="Oval 29"/>
          <p:cNvSpPr>
            <a:spLocks noChangeArrowheads="1"/>
          </p:cNvSpPr>
          <p:nvPr/>
        </p:nvSpPr>
        <p:spPr bwMode="auto">
          <a:xfrm>
            <a:off x="3886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6382" name="Line 30"/>
          <p:cNvSpPr>
            <a:spLocks noChangeShapeType="1"/>
          </p:cNvSpPr>
          <p:nvPr/>
        </p:nvSpPr>
        <p:spPr bwMode="auto">
          <a:xfrm>
            <a:off x="4191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3038" name="Object 31"/>
          <p:cNvGraphicFramePr>
            <a:graphicFrameLocks noChangeAspect="1"/>
          </p:cNvGraphicFramePr>
          <p:nvPr/>
        </p:nvGraphicFramePr>
        <p:xfrm>
          <a:off x="40386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04668" imgH="380835" progId="Equation.3">
                  <p:embed/>
                </p:oleObj>
              </mc:Choice>
              <mc:Fallback>
                <p:oleObj name="Equation" r:id="rId19" imgW="304668" imgH="38083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39" name="Group 32"/>
          <p:cNvGrpSpPr>
            <a:grpSpLocks/>
          </p:cNvGrpSpPr>
          <p:nvPr/>
        </p:nvGrpSpPr>
        <p:grpSpPr bwMode="auto">
          <a:xfrm>
            <a:off x="381000" y="228600"/>
            <a:ext cx="8534400" cy="762000"/>
            <a:chOff x="96" y="1104"/>
            <a:chExt cx="5376" cy="480"/>
          </a:xfrm>
        </p:grpSpPr>
        <p:graphicFrame>
          <p:nvGraphicFramePr>
            <p:cNvPr id="43043" name="Object 33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714500" imgH="419100" progId="Equation.3">
                    <p:embed/>
                  </p:oleObj>
                </mc:Choice>
                <mc:Fallback>
                  <p:oleObj name="Equation" r:id="rId21" imgW="1714500" imgH="4191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44" name="Object 34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463800" imgH="533400" progId="Equation.3">
                    <p:embed/>
                  </p:oleObj>
                </mc:Choice>
                <mc:Fallback>
                  <p:oleObj name="Equation" r:id="rId23" imgW="2463800" imgH="5334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45" name="Object 35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235200" imgH="533400" progId="Equation.3">
                    <p:embed/>
                  </p:oleObj>
                </mc:Choice>
                <mc:Fallback>
                  <p:oleObj name="Equation" r:id="rId25" imgW="2235200" imgH="5334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6388" name="Rectangle 36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56389" name="Freeform 37"/>
          <p:cNvSpPr>
            <a:spLocks/>
          </p:cNvSpPr>
          <p:nvPr/>
        </p:nvSpPr>
        <p:spPr bwMode="auto">
          <a:xfrm>
            <a:off x="923925" y="4303713"/>
            <a:ext cx="6510338" cy="2474912"/>
          </a:xfrm>
          <a:custGeom>
            <a:avLst/>
            <a:gdLst>
              <a:gd name="T0" fmla="*/ 470 w 4101"/>
              <a:gd name="T1" fmla="*/ 69 h 1559"/>
              <a:gd name="T2" fmla="*/ 952 w 4101"/>
              <a:gd name="T3" fmla="*/ 56 h 1559"/>
              <a:gd name="T4" fmla="*/ 1572 w 4101"/>
              <a:gd name="T5" fmla="*/ 81 h 1559"/>
              <a:gd name="T6" fmla="*/ 1672 w 4101"/>
              <a:gd name="T7" fmla="*/ 169 h 1559"/>
              <a:gd name="T8" fmla="*/ 1735 w 4101"/>
              <a:gd name="T9" fmla="*/ 463 h 1559"/>
              <a:gd name="T10" fmla="*/ 1828 w 4101"/>
              <a:gd name="T11" fmla="*/ 701 h 1559"/>
              <a:gd name="T12" fmla="*/ 1916 w 4101"/>
              <a:gd name="T13" fmla="*/ 770 h 1559"/>
              <a:gd name="T14" fmla="*/ 2016 w 4101"/>
              <a:gd name="T15" fmla="*/ 845 h 1559"/>
              <a:gd name="T16" fmla="*/ 2141 w 4101"/>
              <a:gd name="T17" fmla="*/ 908 h 1559"/>
              <a:gd name="T18" fmla="*/ 2354 w 4101"/>
              <a:gd name="T19" fmla="*/ 870 h 1559"/>
              <a:gd name="T20" fmla="*/ 2473 w 4101"/>
              <a:gd name="T21" fmla="*/ 808 h 1559"/>
              <a:gd name="T22" fmla="*/ 2573 w 4101"/>
              <a:gd name="T23" fmla="*/ 701 h 1559"/>
              <a:gd name="T24" fmla="*/ 2592 w 4101"/>
              <a:gd name="T25" fmla="*/ 664 h 1559"/>
              <a:gd name="T26" fmla="*/ 2624 w 4101"/>
              <a:gd name="T27" fmla="*/ 582 h 1559"/>
              <a:gd name="T28" fmla="*/ 2843 w 4101"/>
              <a:gd name="T29" fmla="*/ 163 h 1559"/>
              <a:gd name="T30" fmla="*/ 2999 w 4101"/>
              <a:gd name="T31" fmla="*/ 113 h 1559"/>
              <a:gd name="T32" fmla="*/ 3337 w 4101"/>
              <a:gd name="T33" fmla="*/ 44 h 1559"/>
              <a:gd name="T34" fmla="*/ 3920 w 4101"/>
              <a:gd name="T35" fmla="*/ 44 h 1559"/>
              <a:gd name="T36" fmla="*/ 4064 w 4101"/>
              <a:gd name="T37" fmla="*/ 150 h 1559"/>
              <a:gd name="T38" fmla="*/ 4101 w 4101"/>
              <a:gd name="T39" fmla="*/ 250 h 1559"/>
              <a:gd name="T40" fmla="*/ 3844 w 4101"/>
              <a:gd name="T41" fmla="*/ 714 h 1559"/>
              <a:gd name="T42" fmla="*/ 2849 w 4101"/>
              <a:gd name="T43" fmla="*/ 801 h 1559"/>
              <a:gd name="T44" fmla="*/ 2661 w 4101"/>
              <a:gd name="T45" fmla="*/ 920 h 1559"/>
              <a:gd name="T46" fmla="*/ 2505 w 4101"/>
              <a:gd name="T47" fmla="*/ 1127 h 1559"/>
              <a:gd name="T48" fmla="*/ 2429 w 4101"/>
              <a:gd name="T49" fmla="*/ 1277 h 1559"/>
              <a:gd name="T50" fmla="*/ 2361 w 4101"/>
              <a:gd name="T51" fmla="*/ 1390 h 1559"/>
              <a:gd name="T52" fmla="*/ 2210 w 4101"/>
              <a:gd name="T53" fmla="*/ 1509 h 1559"/>
              <a:gd name="T54" fmla="*/ 2079 w 4101"/>
              <a:gd name="T55" fmla="*/ 1553 h 1559"/>
              <a:gd name="T56" fmla="*/ 1810 w 4101"/>
              <a:gd name="T57" fmla="*/ 1484 h 1559"/>
              <a:gd name="T58" fmla="*/ 1778 w 4101"/>
              <a:gd name="T59" fmla="*/ 1452 h 1559"/>
              <a:gd name="T60" fmla="*/ 1753 w 4101"/>
              <a:gd name="T61" fmla="*/ 1415 h 1559"/>
              <a:gd name="T62" fmla="*/ 1622 w 4101"/>
              <a:gd name="T63" fmla="*/ 1158 h 1559"/>
              <a:gd name="T64" fmla="*/ 1515 w 4101"/>
              <a:gd name="T65" fmla="*/ 945 h 1559"/>
              <a:gd name="T66" fmla="*/ 1459 w 4101"/>
              <a:gd name="T67" fmla="*/ 876 h 1559"/>
              <a:gd name="T68" fmla="*/ 1315 w 4101"/>
              <a:gd name="T69" fmla="*/ 751 h 1559"/>
              <a:gd name="T70" fmla="*/ 1259 w 4101"/>
              <a:gd name="T71" fmla="*/ 720 h 1559"/>
              <a:gd name="T72" fmla="*/ 1040 w 4101"/>
              <a:gd name="T73" fmla="*/ 639 h 1559"/>
              <a:gd name="T74" fmla="*/ 238 w 4101"/>
              <a:gd name="T75" fmla="*/ 676 h 1559"/>
              <a:gd name="T76" fmla="*/ 125 w 4101"/>
              <a:gd name="T77" fmla="*/ 620 h 1559"/>
              <a:gd name="T78" fmla="*/ 19 w 4101"/>
              <a:gd name="T79" fmla="*/ 470 h 1559"/>
              <a:gd name="T80" fmla="*/ 7 w 4101"/>
              <a:gd name="T81" fmla="*/ 269 h 1559"/>
              <a:gd name="T82" fmla="*/ 151 w 4101"/>
              <a:gd name="T83" fmla="*/ 94 h 1559"/>
              <a:gd name="T84" fmla="*/ 232 w 4101"/>
              <a:gd name="T85" fmla="*/ 56 h 1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01" h="1559">
                <a:moveTo>
                  <a:pt x="219" y="81"/>
                </a:moveTo>
                <a:cubicBezTo>
                  <a:pt x="312" y="51"/>
                  <a:pt x="224" y="78"/>
                  <a:pt x="470" y="69"/>
                </a:cubicBezTo>
                <a:cubicBezTo>
                  <a:pt x="508" y="68"/>
                  <a:pt x="545" y="64"/>
                  <a:pt x="583" y="63"/>
                </a:cubicBezTo>
                <a:cubicBezTo>
                  <a:pt x="706" y="60"/>
                  <a:pt x="829" y="58"/>
                  <a:pt x="952" y="56"/>
                </a:cubicBezTo>
                <a:cubicBezTo>
                  <a:pt x="1106" y="45"/>
                  <a:pt x="1254" y="46"/>
                  <a:pt x="1409" y="50"/>
                </a:cubicBezTo>
                <a:cubicBezTo>
                  <a:pt x="1464" y="56"/>
                  <a:pt x="1519" y="65"/>
                  <a:pt x="1572" y="81"/>
                </a:cubicBezTo>
                <a:cubicBezTo>
                  <a:pt x="1593" y="87"/>
                  <a:pt x="1628" y="113"/>
                  <a:pt x="1628" y="113"/>
                </a:cubicBezTo>
                <a:cubicBezTo>
                  <a:pt x="1642" y="133"/>
                  <a:pt x="1658" y="149"/>
                  <a:pt x="1672" y="169"/>
                </a:cubicBezTo>
                <a:cubicBezTo>
                  <a:pt x="1681" y="196"/>
                  <a:pt x="1688" y="223"/>
                  <a:pt x="1697" y="250"/>
                </a:cubicBezTo>
                <a:cubicBezTo>
                  <a:pt x="1704" y="322"/>
                  <a:pt x="1719" y="393"/>
                  <a:pt x="1735" y="463"/>
                </a:cubicBezTo>
                <a:cubicBezTo>
                  <a:pt x="1748" y="519"/>
                  <a:pt x="1750" y="584"/>
                  <a:pt x="1785" y="632"/>
                </a:cubicBezTo>
                <a:cubicBezTo>
                  <a:pt x="1796" y="667"/>
                  <a:pt x="1797" y="681"/>
                  <a:pt x="1828" y="701"/>
                </a:cubicBezTo>
                <a:cubicBezTo>
                  <a:pt x="1844" y="725"/>
                  <a:pt x="1858" y="721"/>
                  <a:pt x="1879" y="739"/>
                </a:cubicBezTo>
                <a:cubicBezTo>
                  <a:pt x="1921" y="775"/>
                  <a:pt x="1873" y="743"/>
                  <a:pt x="1916" y="770"/>
                </a:cubicBezTo>
                <a:cubicBezTo>
                  <a:pt x="1925" y="798"/>
                  <a:pt x="1938" y="790"/>
                  <a:pt x="1960" y="808"/>
                </a:cubicBezTo>
                <a:cubicBezTo>
                  <a:pt x="1980" y="825"/>
                  <a:pt x="1991" y="837"/>
                  <a:pt x="2016" y="845"/>
                </a:cubicBezTo>
                <a:cubicBezTo>
                  <a:pt x="2028" y="853"/>
                  <a:pt x="2072" y="891"/>
                  <a:pt x="2091" y="895"/>
                </a:cubicBezTo>
                <a:cubicBezTo>
                  <a:pt x="2129" y="903"/>
                  <a:pt x="2113" y="899"/>
                  <a:pt x="2141" y="908"/>
                </a:cubicBezTo>
                <a:cubicBezTo>
                  <a:pt x="2239" y="903"/>
                  <a:pt x="2223" y="912"/>
                  <a:pt x="2279" y="895"/>
                </a:cubicBezTo>
                <a:cubicBezTo>
                  <a:pt x="2327" y="881"/>
                  <a:pt x="2307" y="886"/>
                  <a:pt x="2354" y="870"/>
                </a:cubicBezTo>
                <a:cubicBezTo>
                  <a:pt x="2360" y="868"/>
                  <a:pt x="2373" y="864"/>
                  <a:pt x="2373" y="864"/>
                </a:cubicBezTo>
                <a:cubicBezTo>
                  <a:pt x="2404" y="843"/>
                  <a:pt x="2440" y="827"/>
                  <a:pt x="2473" y="808"/>
                </a:cubicBezTo>
                <a:cubicBezTo>
                  <a:pt x="2495" y="795"/>
                  <a:pt x="2511" y="774"/>
                  <a:pt x="2530" y="758"/>
                </a:cubicBezTo>
                <a:cubicBezTo>
                  <a:pt x="2550" y="742"/>
                  <a:pt x="2559" y="723"/>
                  <a:pt x="2573" y="701"/>
                </a:cubicBezTo>
                <a:cubicBezTo>
                  <a:pt x="2577" y="695"/>
                  <a:pt x="2586" y="682"/>
                  <a:pt x="2586" y="682"/>
                </a:cubicBezTo>
                <a:cubicBezTo>
                  <a:pt x="2588" y="676"/>
                  <a:pt x="2589" y="670"/>
                  <a:pt x="2592" y="664"/>
                </a:cubicBezTo>
                <a:cubicBezTo>
                  <a:pt x="2596" y="657"/>
                  <a:pt x="2602" y="652"/>
                  <a:pt x="2605" y="645"/>
                </a:cubicBezTo>
                <a:cubicBezTo>
                  <a:pt x="2610" y="635"/>
                  <a:pt x="2620" y="596"/>
                  <a:pt x="2624" y="582"/>
                </a:cubicBezTo>
                <a:cubicBezTo>
                  <a:pt x="2631" y="513"/>
                  <a:pt x="2638" y="384"/>
                  <a:pt x="2680" y="326"/>
                </a:cubicBezTo>
                <a:cubicBezTo>
                  <a:pt x="2697" y="253"/>
                  <a:pt x="2773" y="185"/>
                  <a:pt x="2843" y="163"/>
                </a:cubicBezTo>
                <a:cubicBezTo>
                  <a:pt x="2867" y="145"/>
                  <a:pt x="2882" y="145"/>
                  <a:pt x="2912" y="138"/>
                </a:cubicBezTo>
                <a:cubicBezTo>
                  <a:pt x="2941" y="131"/>
                  <a:pt x="2970" y="122"/>
                  <a:pt x="2999" y="113"/>
                </a:cubicBezTo>
                <a:cubicBezTo>
                  <a:pt x="3035" y="101"/>
                  <a:pt x="3075" y="102"/>
                  <a:pt x="3112" y="94"/>
                </a:cubicBezTo>
                <a:cubicBezTo>
                  <a:pt x="3186" y="78"/>
                  <a:pt x="3264" y="67"/>
                  <a:pt x="3337" y="44"/>
                </a:cubicBezTo>
                <a:cubicBezTo>
                  <a:pt x="3406" y="22"/>
                  <a:pt x="3465" y="8"/>
                  <a:pt x="3538" y="0"/>
                </a:cubicBezTo>
                <a:cubicBezTo>
                  <a:pt x="3684" y="4"/>
                  <a:pt x="3789" y="3"/>
                  <a:pt x="3920" y="44"/>
                </a:cubicBezTo>
                <a:cubicBezTo>
                  <a:pt x="3958" y="69"/>
                  <a:pt x="4001" y="87"/>
                  <a:pt x="4039" y="113"/>
                </a:cubicBezTo>
                <a:cubicBezTo>
                  <a:pt x="4047" y="125"/>
                  <a:pt x="4056" y="138"/>
                  <a:pt x="4064" y="150"/>
                </a:cubicBezTo>
                <a:cubicBezTo>
                  <a:pt x="4070" y="158"/>
                  <a:pt x="4082" y="175"/>
                  <a:pt x="4082" y="175"/>
                </a:cubicBezTo>
                <a:cubicBezTo>
                  <a:pt x="4089" y="200"/>
                  <a:pt x="4101" y="250"/>
                  <a:pt x="4101" y="250"/>
                </a:cubicBezTo>
                <a:cubicBezTo>
                  <a:pt x="4097" y="372"/>
                  <a:pt x="4096" y="626"/>
                  <a:pt x="3938" y="676"/>
                </a:cubicBezTo>
                <a:cubicBezTo>
                  <a:pt x="3911" y="705"/>
                  <a:pt x="3881" y="703"/>
                  <a:pt x="3844" y="714"/>
                </a:cubicBezTo>
                <a:cubicBezTo>
                  <a:pt x="3712" y="754"/>
                  <a:pt x="3565" y="747"/>
                  <a:pt x="3431" y="751"/>
                </a:cubicBezTo>
                <a:cubicBezTo>
                  <a:pt x="3244" y="757"/>
                  <a:pt x="3032" y="747"/>
                  <a:pt x="2849" y="801"/>
                </a:cubicBezTo>
                <a:cubicBezTo>
                  <a:pt x="2805" y="814"/>
                  <a:pt x="2773" y="850"/>
                  <a:pt x="2730" y="864"/>
                </a:cubicBezTo>
                <a:cubicBezTo>
                  <a:pt x="2706" y="882"/>
                  <a:pt x="2685" y="902"/>
                  <a:pt x="2661" y="920"/>
                </a:cubicBezTo>
                <a:cubicBezTo>
                  <a:pt x="2641" y="951"/>
                  <a:pt x="2605" y="994"/>
                  <a:pt x="2573" y="1014"/>
                </a:cubicBezTo>
                <a:cubicBezTo>
                  <a:pt x="2548" y="1052"/>
                  <a:pt x="2526" y="1088"/>
                  <a:pt x="2505" y="1127"/>
                </a:cubicBezTo>
                <a:cubicBezTo>
                  <a:pt x="2498" y="1140"/>
                  <a:pt x="2485" y="1150"/>
                  <a:pt x="2480" y="1164"/>
                </a:cubicBezTo>
                <a:cubicBezTo>
                  <a:pt x="2467" y="1199"/>
                  <a:pt x="2450" y="1247"/>
                  <a:pt x="2429" y="1277"/>
                </a:cubicBezTo>
                <a:cubicBezTo>
                  <a:pt x="2415" y="1322"/>
                  <a:pt x="2425" y="1304"/>
                  <a:pt x="2404" y="1334"/>
                </a:cubicBezTo>
                <a:cubicBezTo>
                  <a:pt x="2397" y="1356"/>
                  <a:pt x="2361" y="1390"/>
                  <a:pt x="2361" y="1390"/>
                </a:cubicBezTo>
                <a:cubicBezTo>
                  <a:pt x="2352" y="1414"/>
                  <a:pt x="2329" y="1438"/>
                  <a:pt x="2304" y="1446"/>
                </a:cubicBezTo>
                <a:cubicBezTo>
                  <a:pt x="2279" y="1463"/>
                  <a:pt x="2240" y="1499"/>
                  <a:pt x="2210" y="1509"/>
                </a:cubicBezTo>
                <a:cubicBezTo>
                  <a:pt x="2191" y="1515"/>
                  <a:pt x="2172" y="1519"/>
                  <a:pt x="2154" y="1528"/>
                </a:cubicBezTo>
                <a:cubicBezTo>
                  <a:pt x="2130" y="1540"/>
                  <a:pt x="2079" y="1553"/>
                  <a:pt x="2079" y="1553"/>
                </a:cubicBezTo>
                <a:cubicBezTo>
                  <a:pt x="1854" y="1544"/>
                  <a:pt x="1963" y="1559"/>
                  <a:pt x="1866" y="1528"/>
                </a:cubicBezTo>
                <a:cubicBezTo>
                  <a:pt x="1846" y="1514"/>
                  <a:pt x="1830" y="1497"/>
                  <a:pt x="1810" y="1484"/>
                </a:cubicBezTo>
                <a:cubicBezTo>
                  <a:pt x="1806" y="1478"/>
                  <a:pt x="1802" y="1470"/>
                  <a:pt x="1797" y="1465"/>
                </a:cubicBezTo>
                <a:cubicBezTo>
                  <a:pt x="1792" y="1460"/>
                  <a:pt x="1783" y="1458"/>
                  <a:pt x="1778" y="1452"/>
                </a:cubicBezTo>
                <a:cubicBezTo>
                  <a:pt x="1774" y="1447"/>
                  <a:pt x="1776" y="1439"/>
                  <a:pt x="1772" y="1434"/>
                </a:cubicBezTo>
                <a:cubicBezTo>
                  <a:pt x="1767" y="1427"/>
                  <a:pt x="1759" y="1421"/>
                  <a:pt x="1753" y="1415"/>
                </a:cubicBezTo>
                <a:cubicBezTo>
                  <a:pt x="1741" y="1389"/>
                  <a:pt x="1704" y="1316"/>
                  <a:pt x="1684" y="1296"/>
                </a:cubicBezTo>
                <a:cubicBezTo>
                  <a:pt x="1668" y="1245"/>
                  <a:pt x="1644" y="1205"/>
                  <a:pt x="1622" y="1158"/>
                </a:cubicBezTo>
                <a:cubicBezTo>
                  <a:pt x="1611" y="1135"/>
                  <a:pt x="1605" y="1098"/>
                  <a:pt x="1591" y="1077"/>
                </a:cubicBezTo>
                <a:cubicBezTo>
                  <a:pt x="1563" y="1035"/>
                  <a:pt x="1543" y="986"/>
                  <a:pt x="1515" y="945"/>
                </a:cubicBezTo>
                <a:cubicBezTo>
                  <a:pt x="1506" y="932"/>
                  <a:pt x="1493" y="921"/>
                  <a:pt x="1484" y="908"/>
                </a:cubicBezTo>
                <a:cubicBezTo>
                  <a:pt x="1473" y="872"/>
                  <a:pt x="1487" y="904"/>
                  <a:pt x="1459" y="876"/>
                </a:cubicBezTo>
                <a:cubicBezTo>
                  <a:pt x="1425" y="842"/>
                  <a:pt x="1394" y="804"/>
                  <a:pt x="1353" y="776"/>
                </a:cubicBezTo>
                <a:cubicBezTo>
                  <a:pt x="1340" y="767"/>
                  <a:pt x="1326" y="762"/>
                  <a:pt x="1315" y="751"/>
                </a:cubicBezTo>
                <a:cubicBezTo>
                  <a:pt x="1309" y="745"/>
                  <a:pt x="1304" y="736"/>
                  <a:pt x="1296" y="732"/>
                </a:cubicBezTo>
                <a:cubicBezTo>
                  <a:pt x="1285" y="726"/>
                  <a:pt x="1259" y="720"/>
                  <a:pt x="1259" y="720"/>
                </a:cubicBezTo>
                <a:cubicBezTo>
                  <a:pt x="1234" y="701"/>
                  <a:pt x="1188" y="668"/>
                  <a:pt x="1159" y="657"/>
                </a:cubicBezTo>
                <a:cubicBezTo>
                  <a:pt x="1124" y="644"/>
                  <a:pt x="1076" y="643"/>
                  <a:pt x="1040" y="639"/>
                </a:cubicBezTo>
                <a:cubicBezTo>
                  <a:pt x="865" y="644"/>
                  <a:pt x="695" y="663"/>
                  <a:pt x="520" y="670"/>
                </a:cubicBezTo>
                <a:cubicBezTo>
                  <a:pt x="426" y="688"/>
                  <a:pt x="332" y="681"/>
                  <a:pt x="238" y="676"/>
                </a:cubicBezTo>
                <a:cubicBezTo>
                  <a:pt x="234" y="675"/>
                  <a:pt x="196" y="669"/>
                  <a:pt x="188" y="664"/>
                </a:cubicBezTo>
                <a:cubicBezTo>
                  <a:pt x="164" y="648"/>
                  <a:pt x="152" y="633"/>
                  <a:pt x="125" y="620"/>
                </a:cubicBezTo>
                <a:cubicBezTo>
                  <a:pt x="109" y="594"/>
                  <a:pt x="88" y="567"/>
                  <a:pt x="63" y="551"/>
                </a:cubicBezTo>
                <a:cubicBezTo>
                  <a:pt x="55" y="526"/>
                  <a:pt x="35" y="492"/>
                  <a:pt x="19" y="470"/>
                </a:cubicBezTo>
                <a:cubicBezTo>
                  <a:pt x="14" y="447"/>
                  <a:pt x="6" y="424"/>
                  <a:pt x="0" y="401"/>
                </a:cubicBezTo>
                <a:cubicBezTo>
                  <a:pt x="2" y="357"/>
                  <a:pt x="1" y="313"/>
                  <a:pt x="7" y="269"/>
                </a:cubicBezTo>
                <a:cubicBezTo>
                  <a:pt x="8" y="262"/>
                  <a:pt x="16" y="257"/>
                  <a:pt x="19" y="250"/>
                </a:cubicBezTo>
                <a:cubicBezTo>
                  <a:pt x="50" y="181"/>
                  <a:pt x="71" y="119"/>
                  <a:pt x="151" y="94"/>
                </a:cubicBezTo>
                <a:cubicBezTo>
                  <a:pt x="170" y="80"/>
                  <a:pt x="191" y="73"/>
                  <a:pt x="213" y="63"/>
                </a:cubicBezTo>
                <a:cubicBezTo>
                  <a:pt x="219" y="60"/>
                  <a:pt x="230" y="50"/>
                  <a:pt x="232" y="56"/>
                </a:cubicBezTo>
                <a:cubicBezTo>
                  <a:pt x="235" y="65"/>
                  <a:pt x="223" y="73"/>
                  <a:pt x="219" y="81"/>
                </a:cubicBezTo>
                <a:close/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6390" name="Text Box 38"/>
          <p:cNvSpPr txBox="1">
            <a:spLocks noChangeArrowheads="1"/>
          </p:cNvSpPr>
          <p:nvPr/>
        </p:nvSpPr>
        <p:spPr bwMode="auto">
          <a:xfrm>
            <a:off x="6248400" y="5562600"/>
            <a:ext cx="1081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yield</a:t>
            </a:r>
          </a:p>
        </p:txBody>
      </p:sp>
      <p:graphicFrame>
        <p:nvGraphicFramePr>
          <p:cNvPr id="43042" name="Object 39"/>
          <p:cNvGraphicFramePr>
            <a:graphicFrameLocks noChangeAspect="1"/>
          </p:cNvGraphicFramePr>
          <p:nvPr/>
        </p:nvGraphicFramePr>
        <p:xfrm>
          <a:off x="5410200" y="6096000"/>
          <a:ext cx="2794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002865" imgH="190417" progId="Equation.3">
                  <p:embed/>
                </p:oleObj>
              </mc:Choice>
              <mc:Fallback>
                <p:oleObj name="Equation" r:id="rId27" imgW="1002865" imgH="190417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096000"/>
                        <a:ext cx="27940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4B73B-DB00-3441-9B04-00771C181626}" type="slidenum">
              <a:rPr lang="en-US"/>
              <a:pPr>
                <a:defRPr/>
              </a:pPr>
              <a:t>44</a:t>
            </a:fld>
            <a:endParaRPr lang="en-US"/>
          </a:p>
        </p:txBody>
      </p:sp>
      <p:graphicFrame>
        <p:nvGraphicFramePr>
          <p:cNvPr id="44036" name="Object 33"/>
          <p:cNvGraphicFramePr>
            <a:graphicFrameLocks noChangeAspect="1"/>
          </p:cNvGraphicFramePr>
          <p:nvPr/>
        </p:nvGraphicFramePr>
        <p:xfrm>
          <a:off x="152400" y="1371600"/>
          <a:ext cx="8916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915400" imgH="431800" progId="Equation.3">
                  <p:embed/>
                </p:oleObj>
              </mc:Choice>
              <mc:Fallback>
                <p:oleObj name="Equation" r:id="rId2" imgW="8915400" imgH="4318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371600"/>
                        <a:ext cx="89169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4" name="Text Box 34"/>
          <p:cNvSpPr txBox="1">
            <a:spLocks noChangeArrowheads="1"/>
          </p:cNvSpPr>
          <p:nvPr/>
        </p:nvSpPr>
        <p:spPr bwMode="auto">
          <a:xfrm>
            <a:off x="7315200" y="5410200"/>
            <a:ext cx="1081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yield</a:t>
            </a:r>
          </a:p>
        </p:txBody>
      </p:sp>
      <p:graphicFrame>
        <p:nvGraphicFramePr>
          <p:cNvPr id="44038" name="Object 35"/>
          <p:cNvGraphicFramePr>
            <a:graphicFrameLocks noChangeAspect="1"/>
          </p:cNvGraphicFramePr>
          <p:nvPr/>
        </p:nvGraphicFramePr>
        <p:xfrm>
          <a:off x="6629400" y="6019800"/>
          <a:ext cx="24384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309" imgH="190417" progId="Equation.3">
                  <p:embed/>
                </p:oleObj>
              </mc:Choice>
              <mc:Fallback>
                <p:oleObj name="Equation" r:id="rId4" imgW="901309" imgH="190417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6019800"/>
                        <a:ext cx="24384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9" name="Oval 39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8440" name="Line 40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8441" name="Line 41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4042" name="Object 42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668" imgH="380835" progId="Equation.3">
                  <p:embed/>
                </p:oleObj>
              </mc:Choice>
              <mc:Fallback>
                <p:oleObj name="Equation" r:id="rId6" imgW="304668" imgH="380835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3" name="Oval 43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8444" name="Oval 44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4045" name="Object 45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200" imgH="368300" progId="Equation.3">
                  <p:embed/>
                </p:oleObj>
              </mc:Choice>
              <mc:Fallback>
                <p:oleObj name="Equation" r:id="rId8" imgW="330200" imgH="3683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6" name="Object 46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200" imgH="368300" progId="Equation.3">
                  <p:embed/>
                </p:oleObj>
              </mc:Choice>
              <mc:Fallback>
                <p:oleObj name="Equation" r:id="rId10" imgW="330200" imgH="3683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7" name="Line 47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8448" name="Line 48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8449" name="Oval 49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8450" name="Oval 50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8451" name="Oval 51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8452" name="Line 52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4053" name="Object 53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4" name="Object 54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5" name="Object 55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30200" imgH="368300" progId="Equation.3">
                  <p:embed/>
                </p:oleObj>
              </mc:Choice>
              <mc:Fallback>
                <p:oleObj name="Equation" r:id="rId15" imgW="330200" imgH="3683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6" name="Oval 56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4057" name="Object 57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30200" imgH="368300" progId="Equation.3">
                  <p:embed/>
                </p:oleObj>
              </mc:Choice>
              <mc:Fallback>
                <p:oleObj name="Equation" r:id="rId17" imgW="330200" imgH="3683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8" name="Oval 58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4059" name="Object 59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3890" imgH="393529" progId="Equation.3">
                  <p:embed/>
                </p:oleObj>
              </mc:Choice>
              <mc:Fallback>
                <p:oleObj name="Equation" r:id="rId19" imgW="253890" imgH="393529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0" name="Line 60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8461" name="Line 61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8462" name="Oval 62"/>
          <p:cNvSpPr>
            <a:spLocks noChangeArrowheads="1"/>
          </p:cNvSpPr>
          <p:nvPr/>
        </p:nvSpPr>
        <p:spPr bwMode="auto">
          <a:xfrm>
            <a:off x="3886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8463" name="Line 63"/>
          <p:cNvSpPr>
            <a:spLocks noChangeShapeType="1"/>
          </p:cNvSpPr>
          <p:nvPr/>
        </p:nvSpPr>
        <p:spPr bwMode="auto">
          <a:xfrm>
            <a:off x="4191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4064" name="Object 64"/>
          <p:cNvGraphicFramePr>
            <a:graphicFrameLocks noChangeAspect="1"/>
          </p:cNvGraphicFramePr>
          <p:nvPr/>
        </p:nvGraphicFramePr>
        <p:xfrm>
          <a:off x="40386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04668" imgH="380835" progId="Equation.3">
                  <p:embed/>
                </p:oleObj>
              </mc:Choice>
              <mc:Fallback>
                <p:oleObj name="Equation" r:id="rId21" imgW="304668" imgH="380835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5" name="Oval 65"/>
          <p:cNvSpPr>
            <a:spLocks noChangeArrowheads="1"/>
          </p:cNvSpPr>
          <p:nvPr/>
        </p:nvSpPr>
        <p:spPr bwMode="auto">
          <a:xfrm>
            <a:off x="5181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8466" name="Line 66"/>
          <p:cNvSpPr>
            <a:spLocks noChangeShapeType="1"/>
          </p:cNvSpPr>
          <p:nvPr/>
        </p:nvSpPr>
        <p:spPr bwMode="auto">
          <a:xfrm>
            <a:off x="54864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4067" name="Object 67"/>
          <p:cNvGraphicFramePr>
            <a:graphicFrameLocks noChangeAspect="1"/>
          </p:cNvGraphicFramePr>
          <p:nvPr/>
        </p:nvGraphicFramePr>
        <p:xfrm>
          <a:off x="53340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04668" imgH="380835" progId="Equation.3">
                  <p:embed/>
                </p:oleObj>
              </mc:Choice>
              <mc:Fallback>
                <p:oleObj name="Equation" r:id="rId23" imgW="304668" imgH="380835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8" name="Text Box 68"/>
          <p:cNvSpPr txBox="1">
            <a:spLocks noChangeArrowheads="1"/>
          </p:cNvSpPr>
          <p:nvPr/>
        </p:nvSpPr>
        <p:spPr bwMode="auto">
          <a:xfrm>
            <a:off x="76200" y="2133600"/>
            <a:ext cx="3560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F0000"/>
                </a:solidFill>
                <a:cs typeface="+mn-cs"/>
              </a:rPr>
              <a:t>Derivation Tree</a:t>
            </a:r>
          </a:p>
        </p:txBody>
      </p:sp>
      <p:grpSp>
        <p:nvGrpSpPr>
          <p:cNvPr id="44069" name="Group 72"/>
          <p:cNvGrpSpPr>
            <a:grpSpLocks/>
          </p:cNvGrpSpPr>
          <p:nvPr/>
        </p:nvGrpSpPr>
        <p:grpSpPr bwMode="auto">
          <a:xfrm>
            <a:off x="381000" y="228600"/>
            <a:ext cx="8534400" cy="762000"/>
            <a:chOff x="96" y="1104"/>
            <a:chExt cx="5376" cy="480"/>
          </a:xfrm>
        </p:grpSpPr>
        <p:graphicFrame>
          <p:nvGraphicFramePr>
            <p:cNvPr id="44072" name="Object 73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714500" imgH="419100" progId="Equation.3">
                    <p:embed/>
                  </p:oleObj>
                </mc:Choice>
                <mc:Fallback>
                  <p:oleObj name="Equation" r:id="rId24" imgW="1714500" imgH="41910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73" name="Object 74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463800" imgH="533400" progId="Equation.3">
                    <p:embed/>
                  </p:oleObj>
                </mc:Choice>
                <mc:Fallback>
                  <p:oleObj name="Equation" r:id="rId26" imgW="2463800" imgH="53340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74" name="Object 75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235200" imgH="533400" progId="Equation.3">
                    <p:embed/>
                  </p:oleObj>
                </mc:Choice>
                <mc:Fallback>
                  <p:oleObj name="Equation" r:id="rId28" imgW="2235200" imgH="533400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76" name="Rectangle 76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58477" name="Freeform 77"/>
          <p:cNvSpPr>
            <a:spLocks/>
          </p:cNvSpPr>
          <p:nvPr/>
        </p:nvSpPr>
        <p:spPr bwMode="auto">
          <a:xfrm>
            <a:off x="1114425" y="4298950"/>
            <a:ext cx="6397625" cy="2470150"/>
          </a:xfrm>
          <a:custGeom>
            <a:avLst/>
            <a:gdLst>
              <a:gd name="T0" fmla="*/ 212 w 4030"/>
              <a:gd name="T1" fmla="*/ 66 h 1556"/>
              <a:gd name="T2" fmla="*/ 68 w 4030"/>
              <a:gd name="T3" fmla="*/ 141 h 1556"/>
              <a:gd name="T4" fmla="*/ 5 w 4030"/>
              <a:gd name="T5" fmla="*/ 329 h 1556"/>
              <a:gd name="T6" fmla="*/ 237 w 4030"/>
              <a:gd name="T7" fmla="*/ 717 h 1556"/>
              <a:gd name="T8" fmla="*/ 406 w 4030"/>
              <a:gd name="T9" fmla="*/ 767 h 1556"/>
              <a:gd name="T10" fmla="*/ 744 w 4030"/>
              <a:gd name="T11" fmla="*/ 754 h 1556"/>
              <a:gd name="T12" fmla="*/ 1220 w 4030"/>
              <a:gd name="T13" fmla="*/ 717 h 1556"/>
              <a:gd name="T14" fmla="*/ 1496 w 4030"/>
              <a:gd name="T15" fmla="*/ 748 h 1556"/>
              <a:gd name="T16" fmla="*/ 1577 w 4030"/>
              <a:gd name="T17" fmla="*/ 854 h 1556"/>
              <a:gd name="T18" fmla="*/ 1646 w 4030"/>
              <a:gd name="T19" fmla="*/ 1055 h 1556"/>
              <a:gd name="T20" fmla="*/ 1677 w 4030"/>
              <a:gd name="T21" fmla="*/ 1424 h 1556"/>
              <a:gd name="T22" fmla="*/ 1733 w 4030"/>
              <a:gd name="T23" fmla="*/ 1474 h 1556"/>
              <a:gd name="T24" fmla="*/ 1903 w 4030"/>
              <a:gd name="T25" fmla="*/ 1556 h 1556"/>
              <a:gd name="T26" fmla="*/ 2942 w 4030"/>
              <a:gd name="T27" fmla="*/ 1506 h 1556"/>
              <a:gd name="T28" fmla="*/ 3061 w 4030"/>
              <a:gd name="T29" fmla="*/ 1418 h 1556"/>
              <a:gd name="T30" fmla="*/ 3092 w 4030"/>
              <a:gd name="T31" fmla="*/ 1318 h 1556"/>
              <a:gd name="T32" fmla="*/ 3161 w 4030"/>
              <a:gd name="T33" fmla="*/ 748 h 1556"/>
              <a:gd name="T34" fmla="*/ 3649 w 4030"/>
              <a:gd name="T35" fmla="*/ 685 h 1556"/>
              <a:gd name="T36" fmla="*/ 3731 w 4030"/>
              <a:gd name="T37" fmla="*/ 667 h 1556"/>
              <a:gd name="T38" fmla="*/ 3906 w 4030"/>
              <a:gd name="T39" fmla="*/ 585 h 1556"/>
              <a:gd name="T40" fmla="*/ 3962 w 4030"/>
              <a:gd name="T41" fmla="*/ 228 h 1556"/>
              <a:gd name="T42" fmla="*/ 3762 w 4030"/>
              <a:gd name="T43" fmla="*/ 28 h 1556"/>
              <a:gd name="T44" fmla="*/ 3468 w 4030"/>
              <a:gd name="T45" fmla="*/ 15 h 1556"/>
              <a:gd name="T46" fmla="*/ 3286 w 4030"/>
              <a:gd name="T47" fmla="*/ 97 h 1556"/>
              <a:gd name="T48" fmla="*/ 3123 w 4030"/>
              <a:gd name="T49" fmla="*/ 278 h 1556"/>
              <a:gd name="T50" fmla="*/ 3067 w 4030"/>
              <a:gd name="T51" fmla="*/ 410 h 1556"/>
              <a:gd name="T52" fmla="*/ 2979 w 4030"/>
              <a:gd name="T53" fmla="*/ 573 h 1556"/>
              <a:gd name="T54" fmla="*/ 2904 w 4030"/>
              <a:gd name="T55" fmla="*/ 685 h 1556"/>
              <a:gd name="T56" fmla="*/ 2497 w 4030"/>
              <a:gd name="T57" fmla="*/ 936 h 1556"/>
              <a:gd name="T58" fmla="*/ 2003 w 4030"/>
              <a:gd name="T59" fmla="*/ 848 h 1556"/>
              <a:gd name="T60" fmla="*/ 1921 w 4030"/>
              <a:gd name="T61" fmla="*/ 804 h 1556"/>
              <a:gd name="T62" fmla="*/ 1827 w 4030"/>
              <a:gd name="T63" fmla="*/ 761 h 1556"/>
              <a:gd name="T64" fmla="*/ 1752 w 4030"/>
              <a:gd name="T65" fmla="*/ 710 h 1556"/>
              <a:gd name="T66" fmla="*/ 1690 w 4030"/>
              <a:gd name="T67" fmla="*/ 660 h 1556"/>
              <a:gd name="T68" fmla="*/ 1633 w 4030"/>
              <a:gd name="T69" fmla="*/ 579 h 1556"/>
              <a:gd name="T70" fmla="*/ 1546 w 4030"/>
              <a:gd name="T71" fmla="*/ 222 h 1556"/>
              <a:gd name="T72" fmla="*/ 1458 w 4030"/>
              <a:gd name="T73" fmla="*/ 59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030" h="1556">
                <a:moveTo>
                  <a:pt x="1458" y="59"/>
                </a:moveTo>
                <a:cubicBezTo>
                  <a:pt x="1043" y="61"/>
                  <a:pt x="627" y="60"/>
                  <a:pt x="212" y="66"/>
                </a:cubicBezTo>
                <a:cubicBezTo>
                  <a:pt x="186" y="66"/>
                  <a:pt x="127" y="84"/>
                  <a:pt x="106" y="103"/>
                </a:cubicBezTo>
                <a:cubicBezTo>
                  <a:pt x="93" y="115"/>
                  <a:pt x="68" y="141"/>
                  <a:pt x="68" y="141"/>
                </a:cubicBezTo>
                <a:cubicBezTo>
                  <a:pt x="57" y="173"/>
                  <a:pt x="65" y="154"/>
                  <a:pt x="37" y="197"/>
                </a:cubicBezTo>
                <a:cubicBezTo>
                  <a:pt x="18" y="225"/>
                  <a:pt x="12" y="293"/>
                  <a:pt x="5" y="329"/>
                </a:cubicBezTo>
                <a:cubicBezTo>
                  <a:pt x="9" y="426"/>
                  <a:pt x="0" y="632"/>
                  <a:pt x="131" y="673"/>
                </a:cubicBezTo>
                <a:cubicBezTo>
                  <a:pt x="162" y="694"/>
                  <a:pt x="201" y="707"/>
                  <a:pt x="237" y="717"/>
                </a:cubicBezTo>
                <a:cubicBezTo>
                  <a:pt x="268" y="737"/>
                  <a:pt x="313" y="745"/>
                  <a:pt x="350" y="754"/>
                </a:cubicBezTo>
                <a:cubicBezTo>
                  <a:pt x="369" y="758"/>
                  <a:pt x="406" y="767"/>
                  <a:pt x="406" y="767"/>
                </a:cubicBezTo>
                <a:cubicBezTo>
                  <a:pt x="504" y="765"/>
                  <a:pt x="602" y="765"/>
                  <a:pt x="700" y="761"/>
                </a:cubicBezTo>
                <a:cubicBezTo>
                  <a:pt x="715" y="760"/>
                  <a:pt x="729" y="755"/>
                  <a:pt x="744" y="754"/>
                </a:cubicBezTo>
                <a:cubicBezTo>
                  <a:pt x="834" y="749"/>
                  <a:pt x="1013" y="742"/>
                  <a:pt x="1013" y="742"/>
                </a:cubicBezTo>
                <a:cubicBezTo>
                  <a:pt x="1085" y="733"/>
                  <a:pt x="1149" y="722"/>
                  <a:pt x="1220" y="717"/>
                </a:cubicBezTo>
                <a:cubicBezTo>
                  <a:pt x="1301" y="719"/>
                  <a:pt x="1383" y="719"/>
                  <a:pt x="1464" y="723"/>
                </a:cubicBezTo>
                <a:cubicBezTo>
                  <a:pt x="1489" y="724"/>
                  <a:pt x="1480" y="732"/>
                  <a:pt x="1496" y="748"/>
                </a:cubicBezTo>
                <a:cubicBezTo>
                  <a:pt x="1512" y="765"/>
                  <a:pt x="1531" y="779"/>
                  <a:pt x="1546" y="798"/>
                </a:cubicBezTo>
                <a:cubicBezTo>
                  <a:pt x="1560" y="815"/>
                  <a:pt x="1564" y="836"/>
                  <a:pt x="1577" y="854"/>
                </a:cubicBezTo>
                <a:cubicBezTo>
                  <a:pt x="1587" y="886"/>
                  <a:pt x="1595" y="920"/>
                  <a:pt x="1615" y="948"/>
                </a:cubicBezTo>
                <a:cubicBezTo>
                  <a:pt x="1626" y="982"/>
                  <a:pt x="1640" y="1019"/>
                  <a:pt x="1646" y="1055"/>
                </a:cubicBezTo>
                <a:cubicBezTo>
                  <a:pt x="1656" y="1118"/>
                  <a:pt x="1654" y="1181"/>
                  <a:pt x="1665" y="1243"/>
                </a:cubicBezTo>
                <a:cubicBezTo>
                  <a:pt x="1667" y="1301"/>
                  <a:pt x="1664" y="1365"/>
                  <a:pt x="1677" y="1424"/>
                </a:cubicBezTo>
                <a:cubicBezTo>
                  <a:pt x="1679" y="1434"/>
                  <a:pt x="1686" y="1456"/>
                  <a:pt x="1696" y="1462"/>
                </a:cubicBezTo>
                <a:cubicBezTo>
                  <a:pt x="1707" y="1469"/>
                  <a:pt x="1733" y="1474"/>
                  <a:pt x="1733" y="1474"/>
                </a:cubicBezTo>
                <a:cubicBezTo>
                  <a:pt x="1756" y="1489"/>
                  <a:pt x="1783" y="1504"/>
                  <a:pt x="1809" y="1512"/>
                </a:cubicBezTo>
                <a:cubicBezTo>
                  <a:pt x="1837" y="1530"/>
                  <a:pt x="1872" y="1545"/>
                  <a:pt x="1903" y="1556"/>
                </a:cubicBezTo>
                <a:cubicBezTo>
                  <a:pt x="2172" y="1551"/>
                  <a:pt x="2441" y="1542"/>
                  <a:pt x="2710" y="1537"/>
                </a:cubicBezTo>
                <a:cubicBezTo>
                  <a:pt x="2794" y="1533"/>
                  <a:pt x="2862" y="1525"/>
                  <a:pt x="2942" y="1506"/>
                </a:cubicBezTo>
                <a:cubicBezTo>
                  <a:pt x="2963" y="1501"/>
                  <a:pt x="2978" y="1487"/>
                  <a:pt x="2998" y="1481"/>
                </a:cubicBezTo>
                <a:cubicBezTo>
                  <a:pt x="3023" y="1462"/>
                  <a:pt x="3043" y="1444"/>
                  <a:pt x="3061" y="1418"/>
                </a:cubicBezTo>
                <a:cubicBezTo>
                  <a:pt x="3070" y="1406"/>
                  <a:pt x="3086" y="1380"/>
                  <a:pt x="3086" y="1380"/>
                </a:cubicBezTo>
                <a:cubicBezTo>
                  <a:pt x="3088" y="1359"/>
                  <a:pt x="3091" y="1339"/>
                  <a:pt x="3092" y="1318"/>
                </a:cubicBezTo>
                <a:cubicBezTo>
                  <a:pt x="3098" y="1163"/>
                  <a:pt x="3056" y="1001"/>
                  <a:pt x="3105" y="854"/>
                </a:cubicBezTo>
                <a:cubicBezTo>
                  <a:pt x="3118" y="816"/>
                  <a:pt x="3118" y="761"/>
                  <a:pt x="3161" y="748"/>
                </a:cubicBezTo>
                <a:cubicBezTo>
                  <a:pt x="3253" y="685"/>
                  <a:pt x="3415" y="712"/>
                  <a:pt x="3499" y="710"/>
                </a:cubicBezTo>
                <a:cubicBezTo>
                  <a:pt x="3555" y="705"/>
                  <a:pt x="3596" y="696"/>
                  <a:pt x="3649" y="685"/>
                </a:cubicBezTo>
                <a:cubicBezTo>
                  <a:pt x="3660" y="683"/>
                  <a:pt x="3670" y="681"/>
                  <a:pt x="3681" y="679"/>
                </a:cubicBezTo>
                <a:cubicBezTo>
                  <a:pt x="3698" y="675"/>
                  <a:pt x="3731" y="667"/>
                  <a:pt x="3731" y="667"/>
                </a:cubicBezTo>
                <a:cubicBezTo>
                  <a:pt x="3762" y="651"/>
                  <a:pt x="3792" y="644"/>
                  <a:pt x="3825" y="635"/>
                </a:cubicBezTo>
                <a:cubicBezTo>
                  <a:pt x="3849" y="619"/>
                  <a:pt x="3880" y="593"/>
                  <a:pt x="3906" y="585"/>
                </a:cubicBezTo>
                <a:cubicBezTo>
                  <a:pt x="3955" y="548"/>
                  <a:pt x="3997" y="527"/>
                  <a:pt x="4019" y="466"/>
                </a:cubicBezTo>
                <a:cubicBezTo>
                  <a:pt x="4030" y="401"/>
                  <a:pt x="4001" y="286"/>
                  <a:pt x="3962" y="228"/>
                </a:cubicBezTo>
                <a:cubicBezTo>
                  <a:pt x="3953" y="202"/>
                  <a:pt x="3941" y="193"/>
                  <a:pt x="3925" y="172"/>
                </a:cubicBezTo>
                <a:cubicBezTo>
                  <a:pt x="3879" y="112"/>
                  <a:pt x="3838" y="52"/>
                  <a:pt x="3762" y="28"/>
                </a:cubicBezTo>
                <a:cubicBezTo>
                  <a:pt x="3736" y="10"/>
                  <a:pt x="3720" y="8"/>
                  <a:pt x="3687" y="3"/>
                </a:cubicBezTo>
                <a:cubicBezTo>
                  <a:pt x="3658" y="4"/>
                  <a:pt x="3531" y="0"/>
                  <a:pt x="3468" y="15"/>
                </a:cubicBezTo>
                <a:cubicBezTo>
                  <a:pt x="3439" y="22"/>
                  <a:pt x="3402" y="34"/>
                  <a:pt x="3374" y="47"/>
                </a:cubicBezTo>
                <a:cubicBezTo>
                  <a:pt x="3342" y="62"/>
                  <a:pt x="3320" y="89"/>
                  <a:pt x="3286" y="97"/>
                </a:cubicBezTo>
                <a:cubicBezTo>
                  <a:pt x="3230" y="133"/>
                  <a:pt x="3186" y="167"/>
                  <a:pt x="3148" y="222"/>
                </a:cubicBezTo>
                <a:cubicBezTo>
                  <a:pt x="3134" y="267"/>
                  <a:pt x="3144" y="249"/>
                  <a:pt x="3123" y="278"/>
                </a:cubicBezTo>
                <a:cubicBezTo>
                  <a:pt x="3113" y="308"/>
                  <a:pt x="3109" y="329"/>
                  <a:pt x="3092" y="354"/>
                </a:cubicBezTo>
                <a:cubicBezTo>
                  <a:pt x="3078" y="398"/>
                  <a:pt x="3087" y="380"/>
                  <a:pt x="3067" y="410"/>
                </a:cubicBezTo>
                <a:cubicBezTo>
                  <a:pt x="3058" y="438"/>
                  <a:pt x="3043" y="465"/>
                  <a:pt x="3023" y="485"/>
                </a:cubicBezTo>
                <a:cubicBezTo>
                  <a:pt x="3015" y="517"/>
                  <a:pt x="2996" y="545"/>
                  <a:pt x="2979" y="573"/>
                </a:cubicBezTo>
                <a:cubicBezTo>
                  <a:pt x="2971" y="586"/>
                  <a:pt x="2954" y="610"/>
                  <a:pt x="2954" y="610"/>
                </a:cubicBezTo>
                <a:cubicBezTo>
                  <a:pt x="2945" y="638"/>
                  <a:pt x="2921" y="660"/>
                  <a:pt x="2904" y="685"/>
                </a:cubicBezTo>
                <a:cubicBezTo>
                  <a:pt x="2852" y="761"/>
                  <a:pt x="2816" y="848"/>
                  <a:pt x="2723" y="879"/>
                </a:cubicBezTo>
                <a:cubicBezTo>
                  <a:pt x="2662" y="921"/>
                  <a:pt x="2569" y="928"/>
                  <a:pt x="2497" y="936"/>
                </a:cubicBezTo>
                <a:cubicBezTo>
                  <a:pt x="2240" y="930"/>
                  <a:pt x="2258" y="941"/>
                  <a:pt x="2084" y="886"/>
                </a:cubicBezTo>
                <a:cubicBezTo>
                  <a:pt x="2058" y="868"/>
                  <a:pt x="2033" y="858"/>
                  <a:pt x="2003" y="848"/>
                </a:cubicBezTo>
                <a:cubicBezTo>
                  <a:pt x="1997" y="846"/>
                  <a:pt x="1984" y="842"/>
                  <a:pt x="1984" y="842"/>
                </a:cubicBezTo>
                <a:cubicBezTo>
                  <a:pt x="1965" y="828"/>
                  <a:pt x="1943" y="814"/>
                  <a:pt x="1921" y="804"/>
                </a:cubicBezTo>
                <a:cubicBezTo>
                  <a:pt x="1909" y="799"/>
                  <a:pt x="1884" y="792"/>
                  <a:pt x="1884" y="792"/>
                </a:cubicBezTo>
                <a:cubicBezTo>
                  <a:pt x="1840" y="763"/>
                  <a:pt x="1860" y="772"/>
                  <a:pt x="1827" y="761"/>
                </a:cubicBezTo>
                <a:cubicBezTo>
                  <a:pt x="1785" y="731"/>
                  <a:pt x="1804" y="740"/>
                  <a:pt x="1771" y="729"/>
                </a:cubicBezTo>
                <a:cubicBezTo>
                  <a:pt x="1765" y="723"/>
                  <a:pt x="1759" y="715"/>
                  <a:pt x="1752" y="710"/>
                </a:cubicBezTo>
                <a:cubicBezTo>
                  <a:pt x="1744" y="705"/>
                  <a:pt x="1734" y="704"/>
                  <a:pt x="1727" y="698"/>
                </a:cubicBezTo>
                <a:cubicBezTo>
                  <a:pt x="1713" y="687"/>
                  <a:pt x="1690" y="660"/>
                  <a:pt x="1690" y="660"/>
                </a:cubicBezTo>
                <a:cubicBezTo>
                  <a:pt x="1677" y="627"/>
                  <a:pt x="1691" y="656"/>
                  <a:pt x="1665" y="623"/>
                </a:cubicBezTo>
                <a:cubicBezTo>
                  <a:pt x="1654" y="609"/>
                  <a:pt x="1633" y="579"/>
                  <a:pt x="1633" y="579"/>
                </a:cubicBezTo>
                <a:cubicBezTo>
                  <a:pt x="1616" y="526"/>
                  <a:pt x="1593" y="471"/>
                  <a:pt x="1583" y="416"/>
                </a:cubicBezTo>
                <a:cubicBezTo>
                  <a:pt x="1571" y="351"/>
                  <a:pt x="1566" y="286"/>
                  <a:pt x="1546" y="222"/>
                </a:cubicBezTo>
                <a:cubicBezTo>
                  <a:pt x="1532" y="178"/>
                  <a:pt x="1537" y="118"/>
                  <a:pt x="1496" y="91"/>
                </a:cubicBezTo>
                <a:cubicBezTo>
                  <a:pt x="1476" y="62"/>
                  <a:pt x="1475" y="79"/>
                  <a:pt x="1458" y="59"/>
                </a:cubicBezTo>
                <a:close/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8478" name="Text Box 78"/>
          <p:cNvSpPr txBox="1">
            <a:spLocks noChangeArrowheads="1"/>
          </p:cNvSpPr>
          <p:nvPr/>
        </p:nvSpPr>
        <p:spPr bwMode="auto">
          <a:xfrm>
            <a:off x="76200" y="2743200"/>
            <a:ext cx="2478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cs typeface="+mn-cs"/>
              </a:rPr>
              <a:t>(parse tree)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87228C-4A52-A74A-BC3A-A50479BDD905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 </a:t>
            </a:r>
          </a:p>
        </p:txBody>
      </p:sp>
      <p:graphicFrame>
        <p:nvGraphicFramePr>
          <p:cNvPr id="45061" name="Object 4"/>
          <p:cNvGraphicFramePr>
            <a:graphicFrameLocks noChangeAspect="1"/>
          </p:cNvGraphicFramePr>
          <p:nvPr/>
        </p:nvGraphicFramePr>
        <p:xfrm>
          <a:off x="457200" y="1295400"/>
          <a:ext cx="79248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56600" imgH="431800" progId="Equation.3">
                  <p:embed/>
                </p:oleObj>
              </mc:Choice>
              <mc:Fallback>
                <p:oleObj name="Equation" r:id="rId2" imgW="8356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79248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5"/>
          <p:cNvGraphicFramePr>
            <a:graphicFrameLocks noChangeAspect="1"/>
          </p:cNvGraphicFramePr>
          <p:nvPr/>
        </p:nvGraphicFramePr>
        <p:xfrm>
          <a:off x="457200" y="2590800"/>
          <a:ext cx="75438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12100" imgH="431800" progId="Equation.3">
                  <p:embed/>
                </p:oleObj>
              </mc:Choice>
              <mc:Fallback>
                <p:oleObj name="Equation" r:id="rId4" imgW="7912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75438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3" name="Group 38"/>
          <p:cNvGrpSpPr>
            <a:grpSpLocks/>
          </p:cNvGrpSpPr>
          <p:nvPr/>
        </p:nvGrpSpPr>
        <p:grpSpPr bwMode="auto">
          <a:xfrm>
            <a:off x="3505200" y="3200400"/>
            <a:ext cx="4495800" cy="3505200"/>
            <a:chOff x="1632" y="1392"/>
            <a:chExt cx="3648" cy="2880"/>
          </a:xfrm>
        </p:grpSpPr>
        <p:sp>
          <p:nvSpPr>
            <p:cNvPr id="361478" name="Oval 6"/>
            <p:cNvSpPr>
              <a:spLocks noChangeArrowheads="1"/>
            </p:cNvSpPr>
            <p:nvPr/>
          </p:nvSpPr>
          <p:spPr bwMode="auto">
            <a:xfrm>
              <a:off x="3408" y="1392"/>
              <a:ext cx="384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1479" name="Line 7"/>
            <p:cNvSpPr>
              <a:spLocks noChangeShapeType="1"/>
            </p:cNvSpPr>
            <p:nvPr/>
          </p:nvSpPr>
          <p:spPr bwMode="auto">
            <a:xfrm flipH="1">
              <a:off x="2688" y="1729"/>
              <a:ext cx="768" cy="3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1480" name="Line 8"/>
            <p:cNvSpPr>
              <a:spLocks noChangeShapeType="1"/>
            </p:cNvSpPr>
            <p:nvPr/>
          </p:nvSpPr>
          <p:spPr bwMode="auto">
            <a:xfrm>
              <a:off x="3745" y="1729"/>
              <a:ext cx="815" cy="4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aphicFrame>
          <p:nvGraphicFramePr>
            <p:cNvPr id="45071" name="Object 9"/>
            <p:cNvGraphicFramePr>
              <a:graphicFrameLocks noChangeAspect="1"/>
            </p:cNvGraphicFramePr>
            <p:nvPr/>
          </p:nvGraphicFramePr>
          <p:xfrm>
            <a:off x="3512" y="1436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4668" imgH="380835" progId="Equation.3">
                    <p:embed/>
                  </p:oleObj>
                </mc:Choice>
                <mc:Fallback>
                  <p:oleObj name="Equation" r:id="rId6" imgW="304668" imgH="38083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1436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82" name="Oval 10"/>
            <p:cNvSpPr>
              <a:spLocks noChangeArrowheads="1"/>
            </p:cNvSpPr>
            <p:nvPr/>
          </p:nvSpPr>
          <p:spPr bwMode="auto">
            <a:xfrm>
              <a:off x="2447" y="2112"/>
              <a:ext cx="38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1483" name="Oval 11"/>
            <p:cNvSpPr>
              <a:spLocks noChangeArrowheads="1"/>
            </p:cNvSpPr>
            <p:nvPr/>
          </p:nvSpPr>
          <p:spPr bwMode="auto">
            <a:xfrm>
              <a:off x="4465" y="2112"/>
              <a:ext cx="384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aphicFrame>
          <p:nvGraphicFramePr>
            <p:cNvPr id="45074" name="Object 12"/>
            <p:cNvGraphicFramePr>
              <a:graphicFrameLocks noChangeAspect="1"/>
            </p:cNvGraphicFramePr>
            <p:nvPr/>
          </p:nvGraphicFramePr>
          <p:xfrm>
            <a:off x="4560" y="2208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30200" imgH="368300" progId="Equation.3">
                    <p:embed/>
                  </p:oleObj>
                </mc:Choice>
                <mc:Fallback>
                  <p:oleObj name="Equation" r:id="rId8" imgW="330200" imgH="3683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208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5" name="Object 13"/>
            <p:cNvGraphicFramePr>
              <a:graphicFrameLocks noChangeAspect="1"/>
            </p:cNvGraphicFramePr>
            <p:nvPr/>
          </p:nvGraphicFramePr>
          <p:xfrm>
            <a:off x="2496" y="2208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30200" imgH="368300" progId="Equation.3">
                    <p:embed/>
                  </p:oleObj>
                </mc:Choice>
                <mc:Fallback>
                  <p:oleObj name="Equation" r:id="rId10" imgW="330200" imgH="3683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208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86" name="Line 14"/>
            <p:cNvSpPr>
              <a:spLocks noChangeShapeType="1"/>
            </p:cNvSpPr>
            <p:nvPr/>
          </p:nvSpPr>
          <p:spPr bwMode="auto">
            <a:xfrm flipH="1">
              <a:off x="1921" y="2449"/>
              <a:ext cx="577" cy="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1487" name="Line 15"/>
            <p:cNvSpPr>
              <a:spLocks noChangeShapeType="1"/>
            </p:cNvSpPr>
            <p:nvPr/>
          </p:nvSpPr>
          <p:spPr bwMode="auto">
            <a:xfrm>
              <a:off x="2641" y="2495"/>
              <a:ext cx="0" cy="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1488" name="Oval 16"/>
            <p:cNvSpPr>
              <a:spLocks noChangeArrowheads="1"/>
            </p:cNvSpPr>
            <p:nvPr/>
          </p:nvSpPr>
          <p:spPr bwMode="auto">
            <a:xfrm>
              <a:off x="1632" y="3024"/>
              <a:ext cx="384" cy="3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1489" name="Oval 17"/>
            <p:cNvSpPr>
              <a:spLocks noChangeArrowheads="1"/>
            </p:cNvSpPr>
            <p:nvPr/>
          </p:nvSpPr>
          <p:spPr bwMode="auto">
            <a:xfrm>
              <a:off x="2447" y="3024"/>
              <a:ext cx="385" cy="3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1490" name="Oval 18"/>
            <p:cNvSpPr>
              <a:spLocks noChangeArrowheads="1"/>
            </p:cNvSpPr>
            <p:nvPr/>
          </p:nvSpPr>
          <p:spPr bwMode="auto">
            <a:xfrm>
              <a:off x="3216" y="3024"/>
              <a:ext cx="384" cy="3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1491" name="Line 19"/>
            <p:cNvSpPr>
              <a:spLocks noChangeShapeType="1"/>
            </p:cNvSpPr>
            <p:nvPr/>
          </p:nvSpPr>
          <p:spPr bwMode="auto">
            <a:xfrm>
              <a:off x="2784" y="2449"/>
              <a:ext cx="576" cy="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aphicFrame>
          <p:nvGraphicFramePr>
            <p:cNvPr id="45082" name="Object 20"/>
            <p:cNvGraphicFramePr>
              <a:graphicFrameLocks noChangeAspect="1"/>
            </p:cNvGraphicFramePr>
            <p:nvPr/>
          </p:nvGraphicFramePr>
          <p:xfrm>
            <a:off x="1728" y="312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584" imgH="279279" progId="Equation.3">
                    <p:embed/>
                  </p:oleObj>
                </mc:Choice>
                <mc:Fallback>
                  <p:oleObj name="Equation" r:id="rId12" imgW="266584" imgH="279279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12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3" name="Object 21"/>
            <p:cNvGraphicFramePr>
              <a:graphicFrameLocks noChangeAspect="1"/>
            </p:cNvGraphicFramePr>
            <p:nvPr/>
          </p:nvGraphicFramePr>
          <p:xfrm>
            <a:off x="2544" y="312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584" imgH="279279" progId="Equation.3">
                    <p:embed/>
                  </p:oleObj>
                </mc:Choice>
                <mc:Fallback>
                  <p:oleObj name="Equation" r:id="rId14" imgW="266584" imgH="27927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12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4" name="Object 22"/>
            <p:cNvGraphicFramePr>
              <a:graphicFrameLocks noChangeAspect="1"/>
            </p:cNvGraphicFramePr>
            <p:nvPr/>
          </p:nvGraphicFramePr>
          <p:xfrm>
            <a:off x="3312" y="307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30200" imgH="368300" progId="Equation.3">
                    <p:embed/>
                  </p:oleObj>
                </mc:Choice>
                <mc:Fallback>
                  <p:oleObj name="Equation" r:id="rId15" imgW="330200" imgH="3683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072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95" name="Oval 23"/>
            <p:cNvSpPr>
              <a:spLocks noChangeArrowheads="1"/>
            </p:cNvSpPr>
            <p:nvPr/>
          </p:nvSpPr>
          <p:spPr bwMode="auto">
            <a:xfrm>
              <a:off x="4032" y="3024"/>
              <a:ext cx="384" cy="3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aphicFrame>
          <p:nvGraphicFramePr>
            <p:cNvPr id="45086" name="Object 24"/>
            <p:cNvGraphicFramePr>
              <a:graphicFrameLocks noChangeAspect="1"/>
            </p:cNvGraphicFramePr>
            <p:nvPr/>
          </p:nvGraphicFramePr>
          <p:xfrm>
            <a:off x="4128" y="307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30200" imgH="368300" progId="Equation.3">
                    <p:embed/>
                  </p:oleObj>
                </mc:Choice>
                <mc:Fallback>
                  <p:oleObj name="Equation" r:id="rId17" imgW="330200" imgH="3683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072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97" name="Oval 25"/>
            <p:cNvSpPr>
              <a:spLocks noChangeArrowheads="1"/>
            </p:cNvSpPr>
            <p:nvPr/>
          </p:nvSpPr>
          <p:spPr bwMode="auto">
            <a:xfrm>
              <a:off x="4896" y="3024"/>
              <a:ext cx="384" cy="3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aphicFrame>
          <p:nvGraphicFramePr>
            <p:cNvPr id="45088" name="Object 26"/>
            <p:cNvGraphicFramePr>
              <a:graphicFrameLocks noChangeAspect="1"/>
            </p:cNvGraphicFramePr>
            <p:nvPr/>
          </p:nvGraphicFramePr>
          <p:xfrm>
            <a:off x="5016" y="3065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53890" imgH="393529" progId="Equation.3">
                    <p:embed/>
                  </p:oleObj>
                </mc:Choice>
                <mc:Fallback>
                  <p:oleObj name="Equation" r:id="rId19" imgW="253890" imgH="393529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3065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99" name="Line 27"/>
            <p:cNvSpPr>
              <a:spLocks noChangeShapeType="1"/>
            </p:cNvSpPr>
            <p:nvPr/>
          </p:nvSpPr>
          <p:spPr bwMode="auto">
            <a:xfrm flipH="1">
              <a:off x="4271" y="2495"/>
              <a:ext cx="289" cy="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1500" name="Line 28"/>
            <p:cNvSpPr>
              <a:spLocks noChangeShapeType="1"/>
            </p:cNvSpPr>
            <p:nvPr/>
          </p:nvSpPr>
          <p:spPr bwMode="auto">
            <a:xfrm>
              <a:off x="4800" y="2449"/>
              <a:ext cx="291" cy="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1501" name="Oval 29"/>
            <p:cNvSpPr>
              <a:spLocks noChangeArrowheads="1"/>
            </p:cNvSpPr>
            <p:nvPr/>
          </p:nvSpPr>
          <p:spPr bwMode="auto">
            <a:xfrm>
              <a:off x="3216" y="3889"/>
              <a:ext cx="384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1502" name="Line 30"/>
            <p:cNvSpPr>
              <a:spLocks noChangeShapeType="1"/>
            </p:cNvSpPr>
            <p:nvPr/>
          </p:nvSpPr>
          <p:spPr bwMode="auto">
            <a:xfrm>
              <a:off x="3408" y="340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aphicFrame>
          <p:nvGraphicFramePr>
            <p:cNvPr id="45093" name="Object 31"/>
            <p:cNvGraphicFramePr>
              <a:graphicFrameLocks noChangeAspect="1"/>
            </p:cNvGraphicFramePr>
            <p:nvPr/>
          </p:nvGraphicFramePr>
          <p:xfrm>
            <a:off x="3312" y="398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04668" imgH="380835" progId="Equation.3">
                    <p:embed/>
                  </p:oleObj>
                </mc:Choice>
                <mc:Fallback>
                  <p:oleObj name="Equation" r:id="rId21" imgW="304668" imgH="380835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98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504" name="Oval 32"/>
            <p:cNvSpPr>
              <a:spLocks noChangeArrowheads="1"/>
            </p:cNvSpPr>
            <p:nvPr/>
          </p:nvSpPr>
          <p:spPr bwMode="auto">
            <a:xfrm>
              <a:off x="4032" y="3889"/>
              <a:ext cx="384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1505" name="Line 33"/>
            <p:cNvSpPr>
              <a:spLocks noChangeShapeType="1"/>
            </p:cNvSpPr>
            <p:nvPr/>
          </p:nvSpPr>
          <p:spPr bwMode="auto">
            <a:xfrm>
              <a:off x="4224" y="340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aphicFrame>
          <p:nvGraphicFramePr>
            <p:cNvPr id="45096" name="Object 34"/>
            <p:cNvGraphicFramePr>
              <a:graphicFrameLocks noChangeAspect="1"/>
            </p:cNvGraphicFramePr>
            <p:nvPr/>
          </p:nvGraphicFramePr>
          <p:xfrm>
            <a:off x="4128" y="398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04668" imgH="380835" progId="Equation.3">
                    <p:embed/>
                  </p:oleObj>
                </mc:Choice>
                <mc:Fallback>
                  <p:oleObj name="Equation" r:id="rId23" imgW="304668" imgH="380835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98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1507" name="Text Box 35"/>
          <p:cNvSpPr txBox="1">
            <a:spLocks noChangeArrowheads="1"/>
          </p:cNvSpPr>
          <p:nvPr/>
        </p:nvSpPr>
        <p:spPr bwMode="auto">
          <a:xfrm>
            <a:off x="381000" y="3810000"/>
            <a:ext cx="3076483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u="sng" dirty="0">
                <a:solidFill>
                  <a:srgbClr val="FF0000"/>
                </a:solidFill>
                <a:cs typeface="+mn-cs"/>
              </a:rPr>
              <a:t>Give same </a:t>
            </a:r>
          </a:p>
          <a:p>
            <a:pPr>
              <a:defRPr/>
            </a:pPr>
            <a:r>
              <a:rPr lang="en-US" u="sng" dirty="0">
                <a:solidFill>
                  <a:srgbClr val="FF0000"/>
                </a:solidFill>
                <a:cs typeface="+mn-cs"/>
              </a:rPr>
              <a:t>derivation tree</a:t>
            </a:r>
          </a:p>
        </p:txBody>
      </p:sp>
      <p:sp>
        <p:nvSpPr>
          <p:cNvPr id="361509" name="Text Box 37"/>
          <p:cNvSpPr txBox="1">
            <a:spLocks noChangeArrowheads="1"/>
          </p:cNvSpPr>
          <p:nvPr/>
        </p:nvSpPr>
        <p:spPr bwMode="auto">
          <a:xfrm>
            <a:off x="0" y="76200"/>
            <a:ext cx="8728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highlight>
                  <a:srgbClr val="FFFF00"/>
                </a:highlight>
                <a:cs typeface="+mn-cs"/>
              </a:rPr>
              <a:t>Sometimes, derivation order </a:t>
            </a:r>
            <a:r>
              <a:rPr lang="en-US" dirty="0" err="1">
                <a:highlight>
                  <a:srgbClr val="FFFF00"/>
                </a:highlight>
                <a:cs typeface="+mn-cs"/>
              </a:rPr>
              <a:t>doesn</a:t>
            </a:r>
            <a:r>
              <a:rPr lang="ja-JP" altLang="en-US" dirty="0">
                <a:highlight>
                  <a:srgbClr val="FFFF00"/>
                </a:highlight>
                <a:latin typeface="Arial"/>
                <a:cs typeface="+mn-cs"/>
              </a:rPr>
              <a:t>’</a:t>
            </a:r>
            <a:r>
              <a:rPr lang="en-US" dirty="0">
                <a:highlight>
                  <a:srgbClr val="FFFF00"/>
                </a:highlight>
                <a:cs typeface="+mn-cs"/>
              </a:rPr>
              <a:t>t matter</a:t>
            </a:r>
          </a:p>
        </p:txBody>
      </p:sp>
      <p:sp>
        <p:nvSpPr>
          <p:cNvPr id="361511" name="Text Box 39"/>
          <p:cNvSpPr txBox="1">
            <a:spLocks noChangeArrowheads="1"/>
          </p:cNvSpPr>
          <p:nvPr/>
        </p:nvSpPr>
        <p:spPr bwMode="auto">
          <a:xfrm>
            <a:off x="76200" y="762000"/>
            <a:ext cx="4103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cs typeface="+mn-cs"/>
              </a:rPr>
              <a:t>Leftmost derivation:</a:t>
            </a:r>
          </a:p>
        </p:txBody>
      </p:sp>
      <p:sp>
        <p:nvSpPr>
          <p:cNvPr id="361512" name="Text Box 40"/>
          <p:cNvSpPr txBox="1">
            <a:spLocks noChangeArrowheads="1"/>
          </p:cNvSpPr>
          <p:nvPr/>
        </p:nvSpPr>
        <p:spPr bwMode="auto">
          <a:xfrm>
            <a:off x="0" y="1981200"/>
            <a:ext cx="4271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cs typeface="+mn-cs"/>
              </a:rPr>
              <a:t>Rightmost derivation: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3946FD-483B-054F-B6DB-0C5331D73B0C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400">
                <a:cs typeface="+mj-cs"/>
              </a:rPr>
              <a:t>Ambiguity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B3B24-4726-8542-B3F3-CDD5421F945A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365636" name="Text Box 68"/>
          <p:cNvSpPr txBox="1">
            <a:spLocks noChangeArrowheads="1"/>
          </p:cNvSpPr>
          <p:nvPr/>
        </p:nvSpPr>
        <p:spPr bwMode="auto">
          <a:xfrm>
            <a:off x="381000" y="533400"/>
            <a:ext cx="7646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Grammar for mathematical expressions</a:t>
            </a:r>
          </a:p>
        </p:txBody>
      </p:sp>
      <p:graphicFrame>
        <p:nvGraphicFramePr>
          <p:cNvPr id="47109" name="Object 70"/>
          <p:cNvGraphicFramePr>
            <a:graphicFrameLocks noChangeAspect="1"/>
          </p:cNvGraphicFramePr>
          <p:nvPr/>
        </p:nvGraphicFramePr>
        <p:xfrm>
          <a:off x="2133600" y="4114800"/>
          <a:ext cx="4876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174" imgH="215806" progId="Equation.3">
                  <p:embed/>
                </p:oleObj>
              </mc:Choice>
              <mc:Fallback>
                <p:oleObj name="Equation" r:id="rId2" imgW="1904174" imgH="215806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14800"/>
                        <a:ext cx="48768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639" name="Text Box 71"/>
          <p:cNvSpPr txBox="1">
            <a:spLocks noChangeArrowheads="1"/>
          </p:cNvSpPr>
          <p:nvPr/>
        </p:nvSpPr>
        <p:spPr bwMode="auto">
          <a:xfrm>
            <a:off x="533400" y="3276600"/>
            <a:ext cx="3324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Example strings:</a:t>
            </a:r>
          </a:p>
        </p:txBody>
      </p:sp>
      <p:sp>
        <p:nvSpPr>
          <p:cNvPr id="365641" name="Line 73"/>
          <p:cNvSpPr>
            <a:spLocks noChangeShapeType="1"/>
          </p:cNvSpPr>
          <p:nvPr/>
        </p:nvSpPr>
        <p:spPr bwMode="auto">
          <a:xfrm flipV="1">
            <a:off x="2057400" y="4648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5642" name="Text Box 74"/>
          <p:cNvSpPr txBox="1">
            <a:spLocks noChangeArrowheads="1"/>
          </p:cNvSpPr>
          <p:nvPr/>
        </p:nvSpPr>
        <p:spPr bwMode="auto">
          <a:xfrm>
            <a:off x="533400" y="5334000"/>
            <a:ext cx="4014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Denotes any number</a:t>
            </a:r>
          </a:p>
        </p:txBody>
      </p:sp>
      <p:grpSp>
        <p:nvGrpSpPr>
          <p:cNvPr id="47113" name="Group 76"/>
          <p:cNvGrpSpPr>
            <a:grpSpLocks/>
          </p:cNvGrpSpPr>
          <p:nvPr/>
        </p:nvGrpSpPr>
        <p:grpSpPr bwMode="auto">
          <a:xfrm>
            <a:off x="990600" y="1447800"/>
            <a:ext cx="6400800" cy="762000"/>
            <a:chOff x="624" y="912"/>
            <a:chExt cx="4032" cy="480"/>
          </a:xfrm>
        </p:grpSpPr>
        <p:graphicFrame>
          <p:nvGraphicFramePr>
            <p:cNvPr id="47114" name="Object 2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108700" imgH="546100" progId="Equation.3">
                    <p:embed/>
                  </p:oleObj>
                </mc:Choice>
                <mc:Fallback>
                  <p:oleObj name="Equation" r:id="rId4" imgW="6108700" imgH="5461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5643" name="Rectangle 75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3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1CFDD-4467-A047-867B-8CF90D9DD00D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487458" name="Text Box 34"/>
          <p:cNvSpPr txBox="1">
            <a:spLocks noChangeArrowheads="1"/>
          </p:cNvSpPr>
          <p:nvPr/>
        </p:nvSpPr>
        <p:spPr bwMode="auto">
          <a:xfrm>
            <a:off x="4724400" y="3733800"/>
            <a:ext cx="42878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cs typeface="+mn-cs"/>
              </a:rPr>
              <a:t>A leftmost derivation</a:t>
            </a:r>
          </a:p>
          <a:p>
            <a:pPr>
              <a:defRPr/>
            </a:pPr>
            <a:r>
              <a:rPr lang="en-US">
                <a:solidFill>
                  <a:srgbClr val="CC0099"/>
                </a:solidFill>
                <a:cs typeface="+mn-cs"/>
              </a:rPr>
              <a:t>for</a:t>
            </a:r>
          </a:p>
        </p:txBody>
      </p:sp>
      <p:graphicFrame>
        <p:nvGraphicFramePr>
          <p:cNvPr id="48133" name="Object 3"/>
          <p:cNvGraphicFramePr>
            <a:graphicFrameLocks noChangeAspect="1"/>
          </p:cNvGraphicFramePr>
          <p:nvPr/>
        </p:nvGraphicFramePr>
        <p:xfrm>
          <a:off x="5562600" y="44958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400" imgH="342900" progId="Equation.3">
                  <p:embed/>
                </p:oleObj>
              </mc:Choice>
              <mc:Fallback>
                <p:oleObj name="Equation" r:id="rId2" imgW="1676400" imgH="34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958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28" name="Oval 4"/>
          <p:cNvSpPr>
            <a:spLocks noChangeArrowheads="1"/>
          </p:cNvSpPr>
          <p:nvPr/>
        </p:nvSpPr>
        <p:spPr bwMode="auto">
          <a:xfrm>
            <a:off x="1295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8135" name="Object 5"/>
          <p:cNvGraphicFramePr>
            <a:graphicFrameLocks noChangeAspect="1"/>
          </p:cNvGraphicFramePr>
          <p:nvPr/>
        </p:nvGraphicFramePr>
        <p:xfrm>
          <a:off x="1360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446" imgH="368140" progId="Equation.3">
                  <p:embed/>
                </p:oleObj>
              </mc:Choice>
              <mc:Fallback>
                <p:oleObj name="Equation" r:id="rId4" imgW="355446" imgH="3681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0" name="Oval 6"/>
          <p:cNvSpPr>
            <a:spLocks noChangeArrowheads="1"/>
          </p:cNvSpPr>
          <p:nvPr/>
        </p:nvSpPr>
        <p:spPr bwMode="auto">
          <a:xfrm>
            <a:off x="243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8137" name="Object 7"/>
          <p:cNvGraphicFramePr>
            <a:graphicFrameLocks noChangeAspect="1"/>
          </p:cNvGraphicFramePr>
          <p:nvPr/>
        </p:nvGraphicFramePr>
        <p:xfrm>
          <a:off x="2514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446" imgH="368140" progId="Equation.3">
                  <p:embed/>
                </p:oleObj>
              </mc:Choice>
              <mc:Fallback>
                <p:oleObj name="Equation" r:id="rId6" imgW="355446" imgH="3681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2" name="Oval 8"/>
          <p:cNvSpPr>
            <a:spLocks noChangeArrowheads="1"/>
          </p:cNvSpPr>
          <p:nvPr/>
        </p:nvSpPr>
        <p:spPr bwMode="auto">
          <a:xfrm>
            <a:off x="152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8139" name="Object 9"/>
          <p:cNvGraphicFramePr>
            <a:graphicFrameLocks noChangeAspect="1"/>
          </p:cNvGraphicFramePr>
          <p:nvPr/>
        </p:nvGraphicFramePr>
        <p:xfrm>
          <a:off x="217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5446" imgH="368140" progId="Equation.3">
                  <p:embed/>
                </p:oleObj>
              </mc:Choice>
              <mc:Fallback>
                <p:oleObj name="Equation" r:id="rId7" imgW="355446" imgH="3681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4" name="Oval 10"/>
          <p:cNvSpPr>
            <a:spLocks noChangeArrowheads="1"/>
          </p:cNvSpPr>
          <p:nvPr/>
        </p:nvSpPr>
        <p:spPr bwMode="auto">
          <a:xfrm>
            <a:off x="1295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7435" name="Oval 11"/>
          <p:cNvSpPr>
            <a:spLocks noChangeArrowheads="1"/>
          </p:cNvSpPr>
          <p:nvPr/>
        </p:nvSpPr>
        <p:spPr bwMode="auto">
          <a:xfrm>
            <a:off x="37338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8142" name="Object 12"/>
          <p:cNvGraphicFramePr>
            <a:graphicFrameLocks noChangeAspect="1"/>
          </p:cNvGraphicFramePr>
          <p:nvPr/>
        </p:nvGraphicFramePr>
        <p:xfrm>
          <a:off x="37988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446" imgH="368140" progId="Equation.3">
                  <p:embed/>
                </p:oleObj>
              </mc:Choice>
              <mc:Fallback>
                <p:oleObj name="Equation" r:id="rId8" imgW="355446" imgH="3681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7" name="Oval 13"/>
          <p:cNvSpPr>
            <a:spLocks noChangeArrowheads="1"/>
          </p:cNvSpPr>
          <p:nvPr/>
        </p:nvSpPr>
        <p:spPr bwMode="auto">
          <a:xfrm>
            <a:off x="1295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8144" name="Object 14"/>
          <p:cNvGraphicFramePr>
            <a:graphicFrameLocks noChangeAspect="1"/>
          </p:cNvGraphicFramePr>
          <p:nvPr/>
        </p:nvGraphicFramePr>
        <p:xfrm>
          <a:off x="1360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5446" imgH="368140" progId="Equation.3">
                  <p:embed/>
                </p:oleObj>
              </mc:Choice>
              <mc:Fallback>
                <p:oleObj name="Equation" r:id="rId9" imgW="355446" imgH="3681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9" name="Oval 15"/>
          <p:cNvSpPr>
            <a:spLocks noChangeArrowheads="1"/>
          </p:cNvSpPr>
          <p:nvPr/>
        </p:nvSpPr>
        <p:spPr bwMode="auto">
          <a:xfrm>
            <a:off x="2514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7440" name="Oval 16"/>
          <p:cNvSpPr>
            <a:spLocks noChangeArrowheads="1"/>
          </p:cNvSpPr>
          <p:nvPr/>
        </p:nvSpPr>
        <p:spPr bwMode="auto">
          <a:xfrm>
            <a:off x="152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7441" name="Oval 17"/>
          <p:cNvSpPr>
            <a:spLocks noChangeArrowheads="1"/>
          </p:cNvSpPr>
          <p:nvPr/>
        </p:nvSpPr>
        <p:spPr bwMode="auto">
          <a:xfrm>
            <a:off x="1295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7442" name="Oval 18"/>
          <p:cNvSpPr>
            <a:spLocks noChangeArrowheads="1"/>
          </p:cNvSpPr>
          <p:nvPr/>
        </p:nvSpPr>
        <p:spPr bwMode="auto">
          <a:xfrm>
            <a:off x="3733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8149" name="Object 19"/>
          <p:cNvGraphicFramePr>
            <a:graphicFrameLocks noChangeAspect="1"/>
          </p:cNvGraphicFramePr>
          <p:nvPr/>
        </p:nvGraphicFramePr>
        <p:xfrm>
          <a:off x="15240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1973" imgH="291973" progId="Equation.3">
                  <p:embed/>
                </p:oleObj>
              </mc:Choice>
              <mc:Fallback>
                <p:oleObj name="Equation" r:id="rId10" imgW="291973" imgH="29197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Object 20"/>
          <p:cNvGraphicFramePr>
            <a:graphicFrameLocks noChangeAspect="1"/>
          </p:cNvGraphicFramePr>
          <p:nvPr/>
        </p:nvGraphicFramePr>
        <p:xfrm>
          <a:off x="304800" y="5029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029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21"/>
          <p:cNvGraphicFramePr>
            <a:graphicFrameLocks noChangeAspect="1"/>
          </p:cNvGraphicFramePr>
          <p:nvPr/>
        </p:nvGraphicFramePr>
        <p:xfrm>
          <a:off x="14478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2" name="Object 22"/>
          <p:cNvGraphicFramePr>
            <a:graphicFrameLocks noChangeAspect="1"/>
          </p:cNvGraphicFramePr>
          <p:nvPr/>
        </p:nvGraphicFramePr>
        <p:xfrm>
          <a:off x="38862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3" name="Object 23"/>
          <p:cNvGraphicFramePr>
            <a:graphicFrameLocks noChangeAspect="1"/>
          </p:cNvGraphicFramePr>
          <p:nvPr/>
        </p:nvGraphicFramePr>
        <p:xfrm>
          <a:off x="26670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5713" imgH="241091" progId="Equation.3">
                  <p:embed/>
                </p:oleObj>
              </mc:Choice>
              <mc:Fallback>
                <p:oleObj name="Equation" r:id="rId16" imgW="215713" imgH="24109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48" name="Line 24"/>
          <p:cNvSpPr>
            <a:spLocks noChangeShapeType="1"/>
          </p:cNvSpPr>
          <p:nvPr/>
        </p:nvSpPr>
        <p:spPr bwMode="auto">
          <a:xfrm flipH="1">
            <a:off x="685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7449" name="Line 25"/>
          <p:cNvSpPr>
            <a:spLocks noChangeShapeType="1"/>
          </p:cNvSpPr>
          <p:nvPr/>
        </p:nvSpPr>
        <p:spPr bwMode="auto">
          <a:xfrm>
            <a:off x="1828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7450" name="Line 26"/>
          <p:cNvSpPr>
            <a:spLocks noChangeShapeType="1"/>
          </p:cNvSpPr>
          <p:nvPr/>
        </p:nvSpPr>
        <p:spPr bwMode="auto">
          <a:xfrm>
            <a:off x="1600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7451" name="Line 27"/>
          <p:cNvSpPr>
            <a:spLocks noChangeShapeType="1"/>
          </p:cNvSpPr>
          <p:nvPr/>
        </p:nvSpPr>
        <p:spPr bwMode="auto">
          <a:xfrm>
            <a:off x="457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7452" name="Line 28"/>
          <p:cNvSpPr>
            <a:spLocks noChangeShapeType="1"/>
          </p:cNvSpPr>
          <p:nvPr/>
        </p:nvSpPr>
        <p:spPr bwMode="auto">
          <a:xfrm flipH="1">
            <a:off x="17526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7453" name="Line 29"/>
          <p:cNvSpPr>
            <a:spLocks noChangeShapeType="1"/>
          </p:cNvSpPr>
          <p:nvPr/>
        </p:nvSpPr>
        <p:spPr bwMode="auto">
          <a:xfrm>
            <a:off x="28194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7454" name="Line 30"/>
          <p:cNvSpPr>
            <a:spLocks noChangeShapeType="1"/>
          </p:cNvSpPr>
          <p:nvPr/>
        </p:nvSpPr>
        <p:spPr bwMode="auto">
          <a:xfrm>
            <a:off x="29718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7455" name="Line 31"/>
          <p:cNvSpPr>
            <a:spLocks noChangeShapeType="1"/>
          </p:cNvSpPr>
          <p:nvPr/>
        </p:nvSpPr>
        <p:spPr bwMode="auto">
          <a:xfrm>
            <a:off x="1600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7456" name="Line 32"/>
          <p:cNvSpPr>
            <a:spLocks noChangeShapeType="1"/>
          </p:cNvSpPr>
          <p:nvPr/>
        </p:nvSpPr>
        <p:spPr bwMode="auto">
          <a:xfrm>
            <a:off x="40386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8163" name="Object 33"/>
          <p:cNvGraphicFramePr>
            <a:graphicFrameLocks noChangeAspect="1"/>
          </p:cNvGraphicFramePr>
          <p:nvPr/>
        </p:nvGraphicFramePr>
        <p:xfrm>
          <a:off x="2209800" y="1905000"/>
          <a:ext cx="632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578600" imgH="1295400" progId="Equation.3">
                  <p:embed/>
                </p:oleObj>
              </mc:Choice>
              <mc:Fallback>
                <p:oleObj name="Equation" r:id="rId18" imgW="6578600" imgH="12954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05000"/>
                        <a:ext cx="63246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64" name="Group 35"/>
          <p:cNvGrpSpPr>
            <a:grpSpLocks/>
          </p:cNvGrpSpPr>
          <p:nvPr/>
        </p:nvGrpSpPr>
        <p:grpSpPr bwMode="auto">
          <a:xfrm>
            <a:off x="1295400" y="152400"/>
            <a:ext cx="6400800" cy="762000"/>
            <a:chOff x="624" y="912"/>
            <a:chExt cx="4032" cy="480"/>
          </a:xfrm>
        </p:grpSpPr>
        <p:graphicFrame>
          <p:nvGraphicFramePr>
            <p:cNvPr id="48165" name="Object 36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6108700" imgH="546100" progId="Equation.3">
                    <p:embed/>
                  </p:oleObj>
                </mc:Choice>
                <mc:Fallback>
                  <p:oleObj name="Equation" r:id="rId20" imgW="6108700" imgH="5461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7461" name="Rectangle 37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3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71B8CA-3ADC-1D4F-A974-EAF4D547D2FA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369668" name="Oval 4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446" imgH="368140" progId="Equation.3">
                  <p:embed/>
                </p:oleObj>
              </mc:Choice>
              <mc:Fallback>
                <p:oleObj name="Equation" r:id="rId2" imgW="355446" imgH="3681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0" name="Oval 6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446" imgH="368140" progId="Equation.3">
                  <p:embed/>
                </p:oleObj>
              </mc:Choice>
              <mc:Fallback>
                <p:oleObj name="Equation" r:id="rId4" imgW="355446" imgH="3681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2" name="Oval 8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446" imgH="368140" progId="Equation.3">
                  <p:embed/>
                </p:oleObj>
              </mc:Choice>
              <mc:Fallback>
                <p:oleObj name="Equation" r:id="rId5" imgW="355446" imgH="3681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4" name="Oval 10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9675" name="Oval 11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9676" name="Oval 12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9165" name="Object 13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73" imgH="291973" progId="Equation.3">
                  <p:embed/>
                </p:oleObj>
              </mc:Choice>
              <mc:Fallback>
                <p:oleObj name="Equation" r:id="rId6" imgW="291973" imgH="29197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Object 14"/>
          <p:cNvGraphicFramePr>
            <a:graphicFrameLocks noChangeAspect="1"/>
          </p:cNvGraphicFramePr>
          <p:nvPr/>
        </p:nvGraphicFramePr>
        <p:xfrm>
          <a:off x="51816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ject 15"/>
          <p:cNvGraphicFramePr>
            <a:graphicFrameLocks noChangeAspect="1"/>
          </p:cNvGraphicFramePr>
          <p:nvPr/>
        </p:nvGraphicFramePr>
        <p:xfrm>
          <a:off x="76200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8" name="Object 16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5713" imgH="241091" progId="Equation.3">
                  <p:embed/>
                </p:oleObj>
              </mc:Choice>
              <mc:Fallback>
                <p:oleObj name="Equation" r:id="rId11" imgW="215713" imgH="24109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81" name="Line 17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9682" name="Line 18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9683" name="Line 19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9684" name="Line 20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9685" name="Line 21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9686" name="Line 22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9687" name="Line 23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9688" name="Line 24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9689" name="Line 25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9690" name="Oval 26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9179" name="Object 27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55446" imgH="368140" progId="Equation.3">
                  <p:embed/>
                </p:oleObj>
              </mc:Choice>
              <mc:Fallback>
                <p:oleObj name="Equation" r:id="rId13" imgW="355446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92" name="Oval 28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9181" name="Object 29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5446" imgH="368140" progId="Equation.3">
                  <p:embed/>
                </p:oleObj>
              </mc:Choice>
              <mc:Fallback>
                <p:oleObj name="Equation" r:id="rId14" imgW="355446" imgH="3681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94" name="Oval 30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9695" name="Oval 31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49184" name="Object 32"/>
          <p:cNvGraphicFramePr>
            <a:graphicFrameLocks noChangeAspect="1"/>
          </p:cNvGraphicFramePr>
          <p:nvPr/>
        </p:nvGraphicFramePr>
        <p:xfrm>
          <a:off x="86868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5" name="Object 33"/>
          <p:cNvGraphicFramePr>
            <a:graphicFrameLocks noChangeAspect="1"/>
          </p:cNvGraphicFramePr>
          <p:nvPr/>
        </p:nvGraphicFramePr>
        <p:xfrm>
          <a:off x="152400" y="1905000"/>
          <a:ext cx="71628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327900" imgH="1295400" progId="Equation.3">
                  <p:embed/>
                </p:oleObj>
              </mc:Choice>
              <mc:Fallback>
                <p:oleObj name="Equation" r:id="rId16" imgW="7327900" imgH="12954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05000"/>
                        <a:ext cx="7162800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98" name="Text Box 34"/>
          <p:cNvSpPr txBox="1">
            <a:spLocks noChangeArrowheads="1"/>
          </p:cNvSpPr>
          <p:nvPr/>
        </p:nvSpPr>
        <p:spPr bwMode="auto">
          <a:xfrm>
            <a:off x="152400" y="3733800"/>
            <a:ext cx="386873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cs typeface="+mn-cs"/>
              </a:rPr>
              <a:t>Another </a:t>
            </a:r>
          </a:p>
          <a:p>
            <a:pPr>
              <a:defRPr/>
            </a:pPr>
            <a:r>
              <a:rPr lang="en-US">
                <a:solidFill>
                  <a:srgbClr val="CC0099"/>
                </a:solidFill>
                <a:cs typeface="+mn-cs"/>
              </a:rPr>
              <a:t>leftmost derivation</a:t>
            </a:r>
          </a:p>
          <a:p>
            <a:pPr>
              <a:defRPr/>
            </a:pPr>
            <a:r>
              <a:rPr lang="en-US">
                <a:solidFill>
                  <a:srgbClr val="CC0099"/>
                </a:solidFill>
                <a:cs typeface="+mn-cs"/>
              </a:rPr>
              <a:t>for</a:t>
            </a:r>
          </a:p>
        </p:txBody>
      </p:sp>
      <p:grpSp>
        <p:nvGrpSpPr>
          <p:cNvPr id="49187" name="Group 35"/>
          <p:cNvGrpSpPr>
            <a:grpSpLocks/>
          </p:cNvGrpSpPr>
          <p:nvPr/>
        </p:nvGrpSpPr>
        <p:grpSpPr bwMode="auto">
          <a:xfrm>
            <a:off x="1295400" y="152400"/>
            <a:ext cx="6400800" cy="762000"/>
            <a:chOff x="624" y="912"/>
            <a:chExt cx="4032" cy="480"/>
          </a:xfrm>
        </p:grpSpPr>
        <p:graphicFrame>
          <p:nvGraphicFramePr>
            <p:cNvPr id="49189" name="Object 36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108700" imgH="546100" progId="Equation.3">
                    <p:embed/>
                  </p:oleObj>
                </mc:Choice>
                <mc:Fallback>
                  <p:oleObj name="Equation" r:id="rId18" imgW="6108700" imgH="5461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701" name="Rectangle 37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aphicFrame>
        <p:nvGraphicFramePr>
          <p:cNvPr id="49188" name="Object 38"/>
          <p:cNvGraphicFramePr>
            <a:graphicFrameLocks noChangeAspect="1"/>
          </p:cNvGraphicFramePr>
          <p:nvPr/>
        </p:nvGraphicFramePr>
        <p:xfrm>
          <a:off x="1066800" y="50292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76400" imgH="342900" progId="Equation.3">
                  <p:embed/>
                </p:oleObj>
              </mc:Choice>
              <mc:Fallback>
                <p:oleObj name="Equation" r:id="rId20" imgW="1676400" imgH="3429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292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302E5B-2030-F447-BAB1-4BC2B7851BC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Formal Definitions</a:t>
            </a: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2743200" y="1447800"/>
          <a:ext cx="3035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35300" imgH="558800" progId="Equation.3">
                  <p:embed/>
                </p:oleObj>
              </mc:Choice>
              <mc:Fallback>
                <p:oleObj name="Equation" r:id="rId2" imgW="30353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47800"/>
                        <a:ext cx="3035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37" name="Text Box 9"/>
          <p:cNvSpPr txBox="1">
            <a:spLocks noChangeArrowheads="1"/>
          </p:cNvSpPr>
          <p:nvPr/>
        </p:nvSpPr>
        <p:spPr bwMode="auto">
          <a:xfrm>
            <a:off x="228600" y="2667000"/>
            <a:ext cx="2070100" cy="1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Set of 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Variables/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Non-terminal</a:t>
            </a:r>
          </a:p>
        </p:txBody>
      </p:sp>
      <p:sp>
        <p:nvSpPr>
          <p:cNvPr id="457738" name="Text Box 10"/>
          <p:cNvSpPr txBox="1">
            <a:spLocks noChangeArrowheads="1"/>
          </p:cNvSpPr>
          <p:nvPr/>
        </p:nvSpPr>
        <p:spPr bwMode="auto">
          <a:xfrm>
            <a:off x="2667000" y="3581400"/>
            <a:ext cx="1374775" cy="1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Set of 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terminal 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symbols</a:t>
            </a:r>
          </a:p>
        </p:txBody>
      </p:sp>
      <p:sp>
        <p:nvSpPr>
          <p:cNvPr id="457739" name="Text Box 11"/>
          <p:cNvSpPr txBox="1">
            <a:spLocks noChangeArrowheads="1"/>
          </p:cNvSpPr>
          <p:nvPr/>
        </p:nvSpPr>
        <p:spPr bwMode="auto">
          <a:xfrm>
            <a:off x="4572000" y="3581400"/>
            <a:ext cx="12255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Start 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Symbol</a:t>
            </a:r>
          </a:p>
        </p:txBody>
      </p:sp>
      <p:sp>
        <p:nvSpPr>
          <p:cNvPr id="457740" name="Text Box 12"/>
          <p:cNvSpPr txBox="1">
            <a:spLocks noChangeArrowheads="1"/>
          </p:cNvSpPr>
          <p:nvPr/>
        </p:nvSpPr>
        <p:spPr bwMode="auto">
          <a:xfrm>
            <a:off x="6629400" y="3581400"/>
            <a:ext cx="1862138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Set of 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productions</a:t>
            </a:r>
          </a:p>
        </p:txBody>
      </p:sp>
      <p:sp>
        <p:nvSpPr>
          <p:cNvPr id="457741" name="Line 13"/>
          <p:cNvSpPr>
            <a:spLocks noChangeShapeType="1"/>
          </p:cNvSpPr>
          <p:nvPr/>
        </p:nvSpPr>
        <p:spPr bwMode="auto">
          <a:xfrm flipV="1">
            <a:off x="1752600" y="1981200"/>
            <a:ext cx="2057400" cy="838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7743" name="Text Box 15"/>
          <p:cNvSpPr txBox="1">
            <a:spLocks noChangeArrowheads="1"/>
          </p:cNvSpPr>
          <p:nvPr/>
        </p:nvSpPr>
        <p:spPr bwMode="auto">
          <a:xfrm>
            <a:off x="228600" y="1371600"/>
            <a:ext cx="2247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F0000"/>
                </a:solidFill>
                <a:cs typeface="+mn-cs"/>
              </a:rPr>
              <a:t>Grammar:</a:t>
            </a:r>
          </a:p>
        </p:txBody>
      </p:sp>
      <p:sp>
        <p:nvSpPr>
          <p:cNvPr id="457744" name="Line 16"/>
          <p:cNvSpPr>
            <a:spLocks noChangeShapeType="1"/>
          </p:cNvSpPr>
          <p:nvPr/>
        </p:nvSpPr>
        <p:spPr bwMode="auto">
          <a:xfrm flipV="1">
            <a:off x="3200400" y="1981200"/>
            <a:ext cx="1143000" cy="1600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7745" name="Line 17"/>
          <p:cNvSpPr>
            <a:spLocks noChangeShapeType="1"/>
          </p:cNvSpPr>
          <p:nvPr/>
        </p:nvSpPr>
        <p:spPr bwMode="auto">
          <a:xfrm flipH="1" flipV="1">
            <a:off x="4876800" y="1981200"/>
            <a:ext cx="381000" cy="1676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7746" name="Line 18"/>
          <p:cNvSpPr>
            <a:spLocks noChangeShapeType="1"/>
          </p:cNvSpPr>
          <p:nvPr/>
        </p:nvSpPr>
        <p:spPr bwMode="auto">
          <a:xfrm flipH="1" flipV="1">
            <a:off x="5410200" y="1981200"/>
            <a:ext cx="1828800" cy="1600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886FA-BA04-4449-BA3D-364B0B6C1D6E}" type="slidenum">
              <a:rPr lang="en-US"/>
              <a:pPr>
                <a:defRPr/>
              </a:pPr>
              <a:t>50</a:t>
            </a:fld>
            <a:endParaRPr lang="en-US"/>
          </a:p>
        </p:txBody>
      </p:sp>
      <p:graphicFrame>
        <p:nvGraphicFramePr>
          <p:cNvPr id="50180" name="Object 68"/>
          <p:cNvGraphicFramePr>
            <a:graphicFrameLocks noChangeAspect="1"/>
          </p:cNvGraphicFramePr>
          <p:nvPr/>
        </p:nvGraphicFramePr>
        <p:xfrm>
          <a:off x="3505200" y="22098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400" imgH="342900" progId="Equation.3">
                  <p:embed/>
                </p:oleObj>
              </mc:Choice>
              <mc:Fallback>
                <p:oleObj name="Equation" r:id="rId2" imgW="1676400" imgH="3429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098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4" name="Oval 2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0182" name="Object 3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446" imgH="368140" progId="Equation.3">
                  <p:embed/>
                </p:oleObj>
              </mc:Choice>
              <mc:Fallback>
                <p:oleObj name="Equation" r:id="rId4" imgW="355446" imgH="3681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6" name="Oval 4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0184" name="Object 5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446" imgH="368140" progId="Equation.3">
                  <p:embed/>
                </p:oleObj>
              </mc:Choice>
              <mc:Fallback>
                <p:oleObj name="Equation" r:id="rId6" imgW="355446" imgH="3681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8" name="Oval 6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0186" name="Object 7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5446" imgH="368140" progId="Equation.3">
                  <p:embed/>
                </p:oleObj>
              </mc:Choice>
              <mc:Fallback>
                <p:oleObj name="Equation" r:id="rId7" imgW="355446" imgH="3681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0" name="Oval 8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6607" name="Oval 15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6608" name="Oval 16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0190" name="Object 17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1973" imgH="291973" progId="Equation.3">
                  <p:embed/>
                </p:oleObj>
              </mc:Choice>
              <mc:Fallback>
                <p:oleObj name="Equation" r:id="rId8" imgW="291973" imgH="29197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9"/>
          <p:cNvGraphicFramePr>
            <a:graphicFrameLocks noChangeAspect="1"/>
          </p:cNvGraphicFramePr>
          <p:nvPr/>
        </p:nvGraphicFramePr>
        <p:xfrm>
          <a:off x="51816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20"/>
          <p:cNvGraphicFramePr>
            <a:graphicFrameLocks noChangeAspect="1"/>
          </p:cNvGraphicFramePr>
          <p:nvPr/>
        </p:nvGraphicFramePr>
        <p:xfrm>
          <a:off x="76200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21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5713" imgH="241091" progId="Equation.3">
                  <p:embed/>
                </p:oleObj>
              </mc:Choice>
              <mc:Fallback>
                <p:oleObj name="Equation" r:id="rId13" imgW="215713" imgH="24109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14" name="Line 22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6615" name="Line 23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6616" name="Line 24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6617" name="Line 25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6618" name="Line 26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6619" name="Line 27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6620" name="Line 28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6621" name="Line 29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6622" name="Line 30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6623" name="Oval 31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0204" name="Object 32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55446" imgH="368140" progId="Equation.3">
                  <p:embed/>
                </p:oleObj>
              </mc:Choice>
              <mc:Fallback>
                <p:oleObj name="Equation" r:id="rId15" imgW="355446" imgH="3681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25" name="Oval 33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0206" name="Object 34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5446" imgH="368140" progId="Equation.3">
                  <p:embed/>
                </p:oleObj>
              </mc:Choice>
              <mc:Fallback>
                <p:oleObj name="Equation" r:id="rId16" imgW="355446" imgH="3681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27" name="Oval 35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6628" name="Oval 36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0209" name="Object 37"/>
          <p:cNvGraphicFramePr>
            <a:graphicFrameLocks noChangeAspect="1"/>
          </p:cNvGraphicFramePr>
          <p:nvPr/>
        </p:nvGraphicFramePr>
        <p:xfrm>
          <a:off x="86868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30" name="Oval 38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0211" name="Object 39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5446" imgH="368140" progId="Equation.3">
                  <p:embed/>
                </p:oleObj>
              </mc:Choice>
              <mc:Fallback>
                <p:oleObj name="Equation" r:id="rId18" imgW="355446" imgH="3681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32" name="Oval 40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0213" name="Object 41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55446" imgH="368140" progId="Equation.3">
                  <p:embed/>
                </p:oleObj>
              </mc:Choice>
              <mc:Fallback>
                <p:oleObj name="Equation" r:id="rId19" imgW="355446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34" name="Oval 42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0215" name="Object 43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55446" imgH="368140" progId="Equation.3">
                  <p:embed/>
                </p:oleObj>
              </mc:Choice>
              <mc:Fallback>
                <p:oleObj name="Equation" r:id="rId20" imgW="355446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36" name="Oval 44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6637" name="Oval 45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0218" name="Object 46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55446" imgH="368140" progId="Equation.3">
                  <p:embed/>
                </p:oleObj>
              </mc:Choice>
              <mc:Fallback>
                <p:oleObj name="Equation" r:id="rId21" imgW="355446" imgH="3681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39" name="Oval 47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0220" name="Object 48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55446" imgH="368140" progId="Equation.3">
                  <p:embed/>
                </p:oleObj>
              </mc:Choice>
              <mc:Fallback>
                <p:oleObj name="Equation" r:id="rId22" imgW="355446" imgH="3681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41" name="Oval 49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6642" name="Oval 50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6643" name="Oval 51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6644" name="Oval 52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0225" name="Object 53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91973" imgH="291973" progId="Equation.3">
                  <p:embed/>
                </p:oleObj>
              </mc:Choice>
              <mc:Fallback>
                <p:oleObj name="Equation" r:id="rId23" imgW="291973" imgH="291973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6" name="Object 54"/>
          <p:cNvGraphicFramePr>
            <a:graphicFrameLocks noChangeAspect="1"/>
          </p:cNvGraphicFramePr>
          <p:nvPr/>
        </p:nvGraphicFramePr>
        <p:xfrm>
          <a:off x="152400" y="5029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029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7" name="Object 55"/>
          <p:cNvGraphicFramePr>
            <a:graphicFrameLocks noChangeAspect="1"/>
          </p:cNvGraphicFramePr>
          <p:nvPr/>
        </p:nvGraphicFramePr>
        <p:xfrm>
          <a:off x="12954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66584" imgH="279279" progId="Equation.3">
                  <p:embed/>
                </p:oleObj>
              </mc:Choice>
              <mc:Fallback>
                <p:oleObj name="Equation" r:id="rId25" imgW="266584" imgH="279279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8" name="Object 56"/>
          <p:cNvGraphicFramePr>
            <a:graphicFrameLocks noChangeAspect="1"/>
          </p:cNvGraphicFramePr>
          <p:nvPr/>
        </p:nvGraphicFramePr>
        <p:xfrm>
          <a:off x="37338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66584" imgH="279279" progId="Equation.3">
                  <p:embed/>
                </p:oleObj>
              </mc:Choice>
              <mc:Fallback>
                <p:oleObj name="Equation" r:id="rId26" imgW="266584" imgH="279279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9" name="Object 57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15713" imgH="241091" progId="Equation.3">
                  <p:embed/>
                </p:oleObj>
              </mc:Choice>
              <mc:Fallback>
                <p:oleObj name="Equation" r:id="rId27" imgW="215713" imgH="241091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50" name="Line 58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6651" name="Line 59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6652" name="Line 60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6653" name="Line 61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6654" name="Line 62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6655" name="Line 63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6656" name="Line 64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6657" name="Line 65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6658" name="Line 66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6662" name="Text Box 70"/>
          <p:cNvSpPr txBox="1">
            <a:spLocks noChangeArrowheads="1"/>
          </p:cNvSpPr>
          <p:nvPr/>
        </p:nvSpPr>
        <p:spPr bwMode="auto">
          <a:xfrm>
            <a:off x="2514600" y="1447800"/>
            <a:ext cx="41370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Two derivation trees</a:t>
            </a:r>
          </a:p>
          <a:p>
            <a:pPr>
              <a:defRPr/>
            </a:pPr>
            <a:r>
              <a:rPr lang="en-US">
                <a:cs typeface="+mn-cs"/>
              </a:rPr>
              <a:t>for</a:t>
            </a:r>
          </a:p>
        </p:txBody>
      </p:sp>
      <p:grpSp>
        <p:nvGrpSpPr>
          <p:cNvPr id="50240" name="Group 72"/>
          <p:cNvGrpSpPr>
            <a:grpSpLocks/>
          </p:cNvGrpSpPr>
          <p:nvPr/>
        </p:nvGrpSpPr>
        <p:grpSpPr bwMode="auto">
          <a:xfrm>
            <a:off x="1295400" y="152400"/>
            <a:ext cx="6400800" cy="762000"/>
            <a:chOff x="624" y="912"/>
            <a:chExt cx="4032" cy="480"/>
          </a:xfrm>
        </p:grpSpPr>
        <p:graphicFrame>
          <p:nvGraphicFramePr>
            <p:cNvPr id="50241" name="Object 73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6108700" imgH="546100" progId="Equation.3">
                    <p:embed/>
                  </p:oleObj>
                </mc:Choice>
                <mc:Fallback>
                  <p:oleObj name="Equation" r:id="rId28" imgW="6108700" imgH="54610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66" name="Rectangle 74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6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8CF822-4571-1148-8398-85A3FF033FEB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489474" name="Oval 2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1205" name="Object 3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446" imgH="368140" progId="Equation.3">
                  <p:embed/>
                </p:oleObj>
              </mc:Choice>
              <mc:Fallback>
                <p:oleObj name="Equation" r:id="rId2" imgW="355446" imgH="3681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6" name="Oval 4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1207" name="Object 5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446" imgH="368140" progId="Equation.3">
                  <p:embed/>
                </p:oleObj>
              </mc:Choice>
              <mc:Fallback>
                <p:oleObj name="Equation" r:id="rId4" imgW="355446" imgH="3681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8" name="Oval 6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1209" name="Object 7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446" imgH="368140" progId="Equation.3">
                  <p:embed/>
                </p:oleObj>
              </mc:Choice>
              <mc:Fallback>
                <p:oleObj name="Equation" r:id="rId5" imgW="355446" imgH="3681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0" name="Oval 8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9481" name="Oval 9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9482" name="Oval 10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1213" name="Object 11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73" imgH="291973" progId="Equation.3">
                  <p:embed/>
                </p:oleObj>
              </mc:Choice>
              <mc:Fallback>
                <p:oleObj name="Equation" r:id="rId6" imgW="291973" imgH="29197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4" name="Object 12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713" imgH="241091" progId="Equation.3">
                  <p:embed/>
                </p:oleObj>
              </mc:Choice>
              <mc:Fallback>
                <p:oleObj name="Equation" r:id="rId8" imgW="215713" imgH="24109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5" name="Line 13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9486" name="Line 14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9487" name="Line 15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9488" name="Line 16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9489" name="Line 17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9490" name="Line 18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9491" name="Line 19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9492" name="Line 20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9493" name="Line 21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9494" name="Oval 22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1225" name="Object 23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5446" imgH="368140" progId="Equation.3">
                  <p:embed/>
                </p:oleObj>
              </mc:Choice>
              <mc:Fallback>
                <p:oleObj name="Equation" r:id="rId10" imgW="355446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96" name="Oval 24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1227" name="Object 25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5446" imgH="368140" progId="Equation.3">
                  <p:embed/>
                </p:oleObj>
              </mc:Choice>
              <mc:Fallback>
                <p:oleObj name="Equation" r:id="rId11" imgW="355446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98" name="Oval 26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9499" name="Oval 27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9500" name="Oval 28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1231" name="Object 29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5446" imgH="368140" progId="Equation.3">
                  <p:embed/>
                </p:oleObj>
              </mc:Choice>
              <mc:Fallback>
                <p:oleObj name="Equation" r:id="rId12" imgW="355446" imgH="3681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02" name="Oval 30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1233" name="Object 31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55446" imgH="368140" progId="Equation.3">
                  <p:embed/>
                </p:oleObj>
              </mc:Choice>
              <mc:Fallback>
                <p:oleObj name="Equation" r:id="rId13" imgW="355446" imgH="3681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04" name="Oval 32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1235" name="Object 33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5446" imgH="368140" progId="Equation.3">
                  <p:embed/>
                </p:oleObj>
              </mc:Choice>
              <mc:Fallback>
                <p:oleObj name="Equation" r:id="rId14" imgW="355446" imgH="3681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06" name="Oval 34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9507" name="Oval 35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1238" name="Object 36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55446" imgH="368140" progId="Equation.3">
                  <p:embed/>
                </p:oleObj>
              </mc:Choice>
              <mc:Fallback>
                <p:oleObj name="Equation" r:id="rId15" imgW="355446" imgH="3681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09" name="Oval 37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1240" name="Object 38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5446" imgH="368140" progId="Equation.3">
                  <p:embed/>
                </p:oleObj>
              </mc:Choice>
              <mc:Fallback>
                <p:oleObj name="Equation" r:id="rId16" imgW="355446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11" name="Oval 39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9512" name="Oval 40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9513" name="Oval 41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9514" name="Oval 42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1245" name="Object 43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91973" imgH="291973" progId="Equation.3">
                  <p:embed/>
                </p:oleObj>
              </mc:Choice>
              <mc:Fallback>
                <p:oleObj name="Equation" r:id="rId17" imgW="291973" imgH="291973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6" name="Object 44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5713" imgH="241091" progId="Equation.3">
                  <p:embed/>
                </p:oleObj>
              </mc:Choice>
              <mc:Fallback>
                <p:oleObj name="Equation" r:id="rId18" imgW="215713" imgH="241091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17" name="Line 45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9518" name="Line 46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9519" name="Line 47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9520" name="Line 48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9521" name="Line 49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9522" name="Line 50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9523" name="Line 51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9524" name="Line 52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9525" name="Line 53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1256" name="Object 55"/>
          <p:cNvGraphicFramePr>
            <a:graphicFrameLocks noChangeAspect="1"/>
          </p:cNvGraphicFramePr>
          <p:nvPr/>
        </p:nvGraphicFramePr>
        <p:xfrm>
          <a:off x="1524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3890" imgH="368140" progId="Equation.3">
                  <p:embed/>
                </p:oleObj>
              </mc:Choice>
              <mc:Fallback>
                <p:oleObj name="Equation" r:id="rId19" imgW="253890" imgH="36814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7" name="Object 56"/>
          <p:cNvGraphicFramePr>
            <a:graphicFrameLocks noChangeAspect="1"/>
          </p:cNvGraphicFramePr>
          <p:nvPr/>
        </p:nvGraphicFramePr>
        <p:xfrm>
          <a:off x="12954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3890" imgH="368140" progId="Equation.3">
                  <p:embed/>
                </p:oleObj>
              </mc:Choice>
              <mc:Fallback>
                <p:oleObj name="Equation" r:id="rId21" imgW="253890" imgH="3681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8" name="Object 57"/>
          <p:cNvGraphicFramePr>
            <a:graphicFrameLocks noChangeAspect="1"/>
          </p:cNvGraphicFramePr>
          <p:nvPr/>
        </p:nvGraphicFramePr>
        <p:xfrm>
          <a:off x="37338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90" imgH="368140" progId="Equation.3">
                  <p:embed/>
                </p:oleObj>
              </mc:Choice>
              <mc:Fallback>
                <p:oleObj name="Equation" r:id="rId22" imgW="253890" imgH="36814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9" name="Object 58"/>
          <p:cNvGraphicFramePr>
            <a:graphicFrameLocks noChangeAspect="1"/>
          </p:cNvGraphicFramePr>
          <p:nvPr/>
        </p:nvGraphicFramePr>
        <p:xfrm>
          <a:off x="51816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0" name="Object 59"/>
          <p:cNvGraphicFramePr>
            <a:graphicFrameLocks noChangeAspect="1"/>
          </p:cNvGraphicFramePr>
          <p:nvPr/>
        </p:nvGraphicFramePr>
        <p:xfrm>
          <a:off x="76200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1" name="Object 60"/>
          <p:cNvGraphicFramePr>
            <a:graphicFrameLocks noChangeAspect="1"/>
          </p:cNvGraphicFramePr>
          <p:nvPr/>
        </p:nvGraphicFramePr>
        <p:xfrm>
          <a:off x="86868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2" name="Object 61"/>
          <p:cNvGraphicFramePr>
            <a:graphicFrameLocks noChangeAspect="1"/>
          </p:cNvGraphicFramePr>
          <p:nvPr/>
        </p:nvGraphicFramePr>
        <p:xfrm>
          <a:off x="2514600" y="1219200"/>
          <a:ext cx="43434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307532" imgH="177723" progId="Equation.3">
                  <p:embed/>
                </p:oleObj>
              </mc:Choice>
              <mc:Fallback>
                <p:oleObj name="Equation" r:id="rId26" imgW="1307532" imgH="177723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43434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34" name="Text Box 62"/>
          <p:cNvSpPr txBox="1">
            <a:spLocks noChangeArrowheads="1"/>
          </p:cNvSpPr>
          <p:nvPr/>
        </p:nvSpPr>
        <p:spPr bwMode="auto">
          <a:xfrm>
            <a:off x="3397250" y="171450"/>
            <a:ext cx="102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take</a:t>
            </a:r>
          </a:p>
        </p:txBody>
      </p:sp>
      <p:graphicFrame>
        <p:nvGraphicFramePr>
          <p:cNvPr id="51264" name="Object 63"/>
          <p:cNvGraphicFramePr>
            <a:graphicFrameLocks noChangeAspect="1"/>
          </p:cNvGraphicFramePr>
          <p:nvPr/>
        </p:nvGraphicFramePr>
        <p:xfrm>
          <a:off x="4572000" y="2286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040948" imgH="418918" progId="Equation.3">
                  <p:embed/>
                </p:oleObj>
              </mc:Choice>
              <mc:Fallback>
                <p:oleObj name="Equation" r:id="rId28" imgW="1040948" imgH="418918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8600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7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7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D4C01-949E-4047-8D02-2DCE7CCFABE9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490498" name="Oval 2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2229" name="Object 3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446" imgH="368140" progId="Equation.3">
                  <p:embed/>
                </p:oleObj>
              </mc:Choice>
              <mc:Fallback>
                <p:oleObj name="Equation" r:id="rId2" imgW="355446" imgH="3681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0" name="Oval 4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2231" name="Object 5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446" imgH="368140" progId="Equation.3">
                  <p:embed/>
                </p:oleObj>
              </mc:Choice>
              <mc:Fallback>
                <p:oleObj name="Equation" r:id="rId4" imgW="355446" imgH="3681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2" name="Oval 6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2233" name="Object 7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446" imgH="368140" progId="Equation.3">
                  <p:embed/>
                </p:oleObj>
              </mc:Choice>
              <mc:Fallback>
                <p:oleObj name="Equation" r:id="rId5" imgW="355446" imgH="3681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4" name="Oval 8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0505" name="Oval 9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0506" name="Oval 10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2237" name="Object 11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73" imgH="291973" progId="Equation.3">
                  <p:embed/>
                </p:oleObj>
              </mc:Choice>
              <mc:Fallback>
                <p:oleObj name="Equation" r:id="rId6" imgW="291973" imgH="29197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2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713" imgH="241091" progId="Equation.3">
                  <p:embed/>
                </p:oleObj>
              </mc:Choice>
              <mc:Fallback>
                <p:oleObj name="Equation" r:id="rId8" imgW="215713" imgH="24109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9" name="Line 13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0510" name="Line 14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0511" name="Line 15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0512" name="Line 16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0513" name="Line 17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0514" name="Line 18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0515" name="Line 19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0516" name="Line 20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0517" name="Line 21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0518" name="Oval 22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2249" name="Object 23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5446" imgH="368140" progId="Equation.3">
                  <p:embed/>
                </p:oleObj>
              </mc:Choice>
              <mc:Fallback>
                <p:oleObj name="Equation" r:id="rId10" imgW="355446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20" name="Oval 24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2251" name="Object 25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5446" imgH="368140" progId="Equation.3">
                  <p:embed/>
                </p:oleObj>
              </mc:Choice>
              <mc:Fallback>
                <p:oleObj name="Equation" r:id="rId11" imgW="355446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22" name="Oval 26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0523" name="Oval 27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0524" name="Oval 28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2255" name="Object 29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5446" imgH="368140" progId="Equation.3">
                  <p:embed/>
                </p:oleObj>
              </mc:Choice>
              <mc:Fallback>
                <p:oleObj name="Equation" r:id="rId12" imgW="355446" imgH="3681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26" name="Oval 30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2257" name="Object 31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55446" imgH="368140" progId="Equation.3">
                  <p:embed/>
                </p:oleObj>
              </mc:Choice>
              <mc:Fallback>
                <p:oleObj name="Equation" r:id="rId13" imgW="355446" imgH="3681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28" name="Oval 32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2259" name="Object 33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5446" imgH="368140" progId="Equation.3">
                  <p:embed/>
                </p:oleObj>
              </mc:Choice>
              <mc:Fallback>
                <p:oleObj name="Equation" r:id="rId14" imgW="355446" imgH="3681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30" name="Oval 34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0531" name="Oval 35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2262" name="Object 36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55446" imgH="368140" progId="Equation.3">
                  <p:embed/>
                </p:oleObj>
              </mc:Choice>
              <mc:Fallback>
                <p:oleObj name="Equation" r:id="rId15" imgW="355446" imgH="3681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33" name="Oval 37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2264" name="Object 38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5446" imgH="368140" progId="Equation.3">
                  <p:embed/>
                </p:oleObj>
              </mc:Choice>
              <mc:Fallback>
                <p:oleObj name="Equation" r:id="rId16" imgW="355446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35" name="Oval 39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0536" name="Oval 40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0537" name="Oval 41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0538" name="Oval 42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2269" name="Object 43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91973" imgH="291973" progId="Equation.3">
                  <p:embed/>
                </p:oleObj>
              </mc:Choice>
              <mc:Fallback>
                <p:oleObj name="Equation" r:id="rId17" imgW="291973" imgH="291973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0" name="Object 44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5713" imgH="241091" progId="Equation.3">
                  <p:embed/>
                </p:oleObj>
              </mc:Choice>
              <mc:Fallback>
                <p:oleObj name="Equation" r:id="rId18" imgW="215713" imgH="241091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41" name="Line 45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0542" name="Line 46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0543" name="Line 47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0544" name="Line 48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0545" name="Line 49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0546" name="Line 50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0547" name="Line 51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0548" name="Line 52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0549" name="Line 53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52280" name="Object 54"/>
          <p:cNvGraphicFramePr>
            <a:graphicFrameLocks noChangeAspect="1"/>
          </p:cNvGraphicFramePr>
          <p:nvPr/>
        </p:nvGraphicFramePr>
        <p:xfrm>
          <a:off x="381000" y="914400"/>
          <a:ext cx="237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374900" imgH="419100" progId="Equation.3">
                  <p:embed/>
                </p:oleObj>
              </mc:Choice>
              <mc:Fallback>
                <p:oleObj name="Equation" r:id="rId19" imgW="2374900" imgH="4191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14400"/>
                        <a:ext cx="237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1" name="Object 55"/>
          <p:cNvGraphicFramePr>
            <a:graphicFrameLocks noChangeAspect="1"/>
          </p:cNvGraphicFramePr>
          <p:nvPr/>
        </p:nvGraphicFramePr>
        <p:xfrm>
          <a:off x="1524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3890" imgH="368140" progId="Equation.3">
                  <p:embed/>
                </p:oleObj>
              </mc:Choice>
              <mc:Fallback>
                <p:oleObj name="Equation" r:id="rId21" imgW="253890" imgH="36814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2" name="Object 56"/>
          <p:cNvGraphicFramePr>
            <a:graphicFrameLocks noChangeAspect="1"/>
          </p:cNvGraphicFramePr>
          <p:nvPr/>
        </p:nvGraphicFramePr>
        <p:xfrm>
          <a:off x="12954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3" name="Object 57"/>
          <p:cNvGraphicFramePr>
            <a:graphicFrameLocks noChangeAspect="1"/>
          </p:cNvGraphicFramePr>
          <p:nvPr/>
        </p:nvGraphicFramePr>
        <p:xfrm>
          <a:off x="37338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4" name="Object 58"/>
          <p:cNvGraphicFramePr>
            <a:graphicFrameLocks noChangeAspect="1"/>
          </p:cNvGraphicFramePr>
          <p:nvPr/>
        </p:nvGraphicFramePr>
        <p:xfrm>
          <a:off x="51816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5" name="Object 59"/>
          <p:cNvGraphicFramePr>
            <a:graphicFrameLocks noChangeAspect="1"/>
          </p:cNvGraphicFramePr>
          <p:nvPr/>
        </p:nvGraphicFramePr>
        <p:xfrm>
          <a:off x="76200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6" name="Object 60"/>
          <p:cNvGraphicFramePr>
            <a:graphicFrameLocks noChangeAspect="1"/>
          </p:cNvGraphicFramePr>
          <p:nvPr/>
        </p:nvGraphicFramePr>
        <p:xfrm>
          <a:off x="86868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3890" imgH="368140" progId="Equation.3">
                  <p:embed/>
                </p:oleObj>
              </mc:Choice>
              <mc:Fallback>
                <p:oleObj name="Equation" r:id="rId27" imgW="253890" imgH="36814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7" name="Object 61"/>
          <p:cNvGraphicFramePr>
            <a:graphicFrameLocks noChangeAspect="1"/>
          </p:cNvGraphicFramePr>
          <p:nvPr/>
        </p:nvGraphicFramePr>
        <p:xfrm>
          <a:off x="6400800" y="914400"/>
          <a:ext cx="234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349500" imgH="419100" progId="Equation.3">
                  <p:embed/>
                </p:oleObj>
              </mc:Choice>
              <mc:Fallback>
                <p:oleObj name="Equation" r:id="rId28" imgW="2349500" imgH="4191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914400"/>
                        <a:ext cx="234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8" name="Object 62"/>
          <p:cNvGraphicFramePr>
            <a:graphicFrameLocks noChangeAspect="1"/>
          </p:cNvGraphicFramePr>
          <p:nvPr/>
        </p:nvGraphicFramePr>
        <p:xfrm>
          <a:off x="25146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53890" imgH="368140" progId="Equation.3">
                  <p:embed/>
                </p:oleObj>
              </mc:Choice>
              <mc:Fallback>
                <p:oleObj name="Equation" r:id="rId30" imgW="253890" imgH="36814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9" name="Object 63"/>
          <p:cNvGraphicFramePr>
            <a:graphicFrameLocks noChangeAspect="1"/>
          </p:cNvGraphicFramePr>
          <p:nvPr/>
        </p:nvGraphicFramePr>
        <p:xfrm>
          <a:off x="12954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90" name="Object 64"/>
          <p:cNvGraphicFramePr>
            <a:graphicFrameLocks noChangeAspect="1"/>
          </p:cNvGraphicFramePr>
          <p:nvPr/>
        </p:nvGraphicFramePr>
        <p:xfrm>
          <a:off x="38100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91" name="Object 65"/>
          <p:cNvGraphicFramePr>
            <a:graphicFrameLocks noChangeAspect="1"/>
          </p:cNvGraphicFramePr>
          <p:nvPr/>
        </p:nvGraphicFramePr>
        <p:xfrm>
          <a:off x="2286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90" imgH="368140" progId="Equation.3">
                  <p:embed/>
                </p:oleObj>
              </mc:Choice>
              <mc:Fallback>
                <p:oleObj name="Equation" r:id="rId34" imgW="253890" imgH="36814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92" name="Object 66"/>
          <p:cNvGraphicFramePr>
            <a:graphicFrameLocks noChangeAspect="1"/>
          </p:cNvGraphicFramePr>
          <p:nvPr/>
        </p:nvGraphicFramePr>
        <p:xfrm>
          <a:off x="1371600" y="1828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53890" imgH="380835" progId="Equation.3">
                  <p:embed/>
                </p:oleObj>
              </mc:Choice>
              <mc:Fallback>
                <p:oleObj name="Equation" r:id="rId35" imgW="253890" imgH="380835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28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93" name="Object 67"/>
          <p:cNvGraphicFramePr>
            <a:graphicFrameLocks noChangeAspect="1"/>
          </p:cNvGraphicFramePr>
          <p:nvPr/>
        </p:nvGraphicFramePr>
        <p:xfrm>
          <a:off x="49530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53890" imgH="368140" progId="Equation.3">
                  <p:embed/>
                </p:oleObj>
              </mc:Choice>
              <mc:Fallback>
                <p:oleObj name="Equation" r:id="rId37" imgW="253890" imgH="36814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94" name="Object 68"/>
          <p:cNvGraphicFramePr>
            <a:graphicFrameLocks noChangeAspect="1"/>
          </p:cNvGraphicFramePr>
          <p:nvPr/>
        </p:nvGraphicFramePr>
        <p:xfrm>
          <a:off x="77724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253890" imgH="368140" progId="Equation.3">
                  <p:embed/>
                </p:oleObj>
              </mc:Choice>
              <mc:Fallback>
                <p:oleObj name="Equation" r:id="rId38" imgW="253890" imgH="36814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95" name="Object 69"/>
          <p:cNvGraphicFramePr>
            <a:graphicFrameLocks noChangeAspect="1"/>
          </p:cNvGraphicFramePr>
          <p:nvPr/>
        </p:nvGraphicFramePr>
        <p:xfrm>
          <a:off x="86868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253890" imgH="368140" progId="Equation.3">
                  <p:embed/>
                </p:oleObj>
              </mc:Choice>
              <mc:Fallback>
                <p:oleObj name="Equation" r:id="rId39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96" name="Object 70"/>
          <p:cNvGraphicFramePr>
            <a:graphicFrameLocks noChangeAspect="1"/>
          </p:cNvGraphicFramePr>
          <p:nvPr/>
        </p:nvGraphicFramePr>
        <p:xfrm>
          <a:off x="64008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53890" imgH="368140" progId="Equation.3">
                  <p:embed/>
                </p:oleObj>
              </mc:Choice>
              <mc:Fallback>
                <p:oleObj name="Equation" r:id="rId40" imgW="253890" imgH="36814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97" name="Object 71"/>
          <p:cNvGraphicFramePr>
            <a:graphicFrameLocks noChangeAspect="1"/>
          </p:cNvGraphicFramePr>
          <p:nvPr/>
        </p:nvGraphicFramePr>
        <p:xfrm>
          <a:off x="7543800" y="1752600"/>
          <a:ext cx="22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28600" imgH="381000" progId="Equation.3">
                  <p:embed/>
                </p:oleObj>
              </mc:Choice>
              <mc:Fallback>
                <p:oleObj name="Equation" r:id="rId41" imgW="228600" imgH="3810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752600"/>
                        <a:ext cx="228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68" name="Text Box 72"/>
          <p:cNvSpPr txBox="1">
            <a:spLocks noChangeArrowheads="1"/>
          </p:cNvSpPr>
          <p:nvPr/>
        </p:nvSpPr>
        <p:spPr bwMode="auto">
          <a:xfrm>
            <a:off x="381000" y="228600"/>
            <a:ext cx="216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33CC33"/>
                </a:solidFill>
                <a:cs typeface="+mn-cs"/>
              </a:rPr>
              <a:t>Good Tree</a:t>
            </a:r>
          </a:p>
        </p:txBody>
      </p:sp>
      <p:sp>
        <p:nvSpPr>
          <p:cNvPr id="490569" name="Text Box 73"/>
          <p:cNvSpPr txBox="1">
            <a:spLocks noChangeArrowheads="1"/>
          </p:cNvSpPr>
          <p:nvPr/>
        </p:nvSpPr>
        <p:spPr bwMode="auto">
          <a:xfrm>
            <a:off x="6477000" y="228600"/>
            <a:ext cx="192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  <a:cs typeface="+mn-cs"/>
              </a:rPr>
              <a:t>Bad Tree</a:t>
            </a:r>
          </a:p>
        </p:txBody>
      </p:sp>
      <p:sp>
        <p:nvSpPr>
          <p:cNvPr id="490570" name="Text Box 74"/>
          <p:cNvSpPr txBox="1">
            <a:spLocks noChangeArrowheads="1"/>
          </p:cNvSpPr>
          <p:nvPr/>
        </p:nvSpPr>
        <p:spPr bwMode="auto">
          <a:xfrm>
            <a:off x="2057400" y="1828800"/>
            <a:ext cx="52117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Compute expression result</a:t>
            </a:r>
          </a:p>
          <a:p>
            <a:pPr>
              <a:defRPr/>
            </a:pPr>
            <a:r>
              <a:rPr lang="en-US">
                <a:cs typeface="+mn-cs"/>
              </a:rPr>
              <a:t>       using the tree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5970D-ED4F-0B49-A009-4B334E6F50D3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288925" y="254000"/>
            <a:ext cx="79121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Two different derivation trees</a:t>
            </a:r>
          </a:p>
          <a:p>
            <a:pPr>
              <a:defRPr/>
            </a:pPr>
            <a:r>
              <a:rPr lang="en-US">
                <a:cs typeface="+mn-cs"/>
              </a:rPr>
              <a:t>may cause problems in applications which</a:t>
            </a:r>
          </a:p>
          <a:p>
            <a:pPr>
              <a:defRPr/>
            </a:pPr>
            <a:r>
              <a:rPr lang="en-US">
                <a:cs typeface="+mn-cs"/>
              </a:rPr>
              <a:t>use the derivation trees:</a:t>
            </a:r>
          </a:p>
        </p:txBody>
      </p:sp>
      <p:sp>
        <p:nvSpPr>
          <p:cNvPr id="491526" name="Text Box 6"/>
          <p:cNvSpPr txBox="1">
            <a:spLocks noChangeArrowheads="1"/>
          </p:cNvSpPr>
          <p:nvPr/>
        </p:nvSpPr>
        <p:spPr bwMode="auto">
          <a:xfrm>
            <a:off x="914400" y="2743200"/>
            <a:ext cx="4745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>
                <a:cs typeface="+mn-cs"/>
              </a:rPr>
              <a:t> Evaluating expressions</a:t>
            </a:r>
          </a:p>
        </p:txBody>
      </p:sp>
      <p:sp>
        <p:nvSpPr>
          <p:cNvPr id="491527" name="Text Box 7"/>
          <p:cNvSpPr txBox="1">
            <a:spLocks noChangeArrowheads="1"/>
          </p:cNvSpPr>
          <p:nvPr/>
        </p:nvSpPr>
        <p:spPr bwMode="auto">
          <a:xfrm>
            <a:off x="838200" y="4267200"/>
            <a:ext cx="55133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>
                <a:cs typeface="+mn-cs"/>
              </a:rPr>
              <a:t> In general, in compilers</a:t>
            </a:r>
          </a:p>
          <a:p>
            <a:pPr>
              <a:defRPr/>
            </a:pPr>
            <a:r>
              <a:rPr lang="en-US">
                <a:cs typeface="+mn-cs"/>
              </a:rPr>
              <a:t>  for programming languages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D6DBE-83C8-7848-9C88-37D52A94BC24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370690" name="Text Box 2"/>
          <p:cNvSpPr txBox="1">
            <a:spLocks noChangeArrowheads="1"/>
          </p:cNvSpPr>
          <p:nvPr/>
        </p:nvSpPr>
        <p:spPr bwMode="auto">
          <a:xfrm>
            <a:off x="212725" y="204788"/>
            <a:ext cx="4656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F0000"/>
                </a:solidFill>
                <a:cs typeface="+mn-cs"/>
              </a:rPr>
              <a:t>Ambiguous Grammar:</a:t>
            </a:r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762000" y="1143000"/>
            <a:ext cx="8221663" cy="335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 context-free grammar        is ambiguous</a:t>
            </a:r>
            <a:endParaRPr lang="en-US" b="1">
              <a:solidFill>
                <a:srgbClr val="FF0000"/>
              </a:solidFill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if there is a string                   which has:</a:t>
            </a:r>
          </a:p>
          <a:p>
            <a:pPr>
              <a:defRPr/>
            </a:pPr>
            <a:endParaRPr lang="en-US" sz="2400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       two different derivation trees</a:t>
            </a:r>
          </a:p>
          <a:p>
            <a:pPr>
              <a:defRPr/>
            </a:pPr>
            <a:r>
              <a:rPr lang="en-US">
                <a:solidFill>
                  <a:srgbClr val="FF0000"/>
                </a:solidFill>
                <a:cs typeface="+mn-cs"/>
              </a:rPr>
              <a:t>       </a:t>
            </a:r>
            <a:r>
              <a:rPr lang="en-US">
                <a:cs typeface="+mn-cs"/>
              </a:rPr>
              <a:t>or</a:t>
            </a:r>
          </a:p>
          <a:p>
            <a:pPr>
              <a:defRPr/>
            </a:pPr>
            <a:r>
              <a:rPr lang="en-US">
                <a:cs typeface="+mn-cs"/>
              </a:rPr>
              <a:t>       two leftmost derivations</a:t>
            </a:r>
          </a:p>
        </p:txBody>
      </p:sp>
      <p:graphicFrame>
        <p:nvGraphicFramePr>
          <p:cNvPr id="54278" name="Object 5"/>
          <p:cNvGraphicFramePr>
            <a:graphicFrameLocks noChangeAspect="1"/>
          </p:cNvGraphicFramePr>
          <p:nvPr/>
        </p:nvGraphicFramePr>
        <p:xfrm>
          <a:off x="5854700" y="120015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529" imgH="418918" progId="Equation.3">
                  <p:embed/>
                </p:oleObj>
              </mc:Choice>
              <mc:Fallback>
                <p:oleObj name="Equation" r:id="rId2" imgW="393529" imgH="41891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120015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6"/>
          <p:cNvGraphicFramePr>
            <a:graphicFrameLocks noChangeAspect="1"/>
          </p:cNvGraphicFramePr>
          <p:nvPr/>
        </p:nvGraphicFramePr>
        <p:xfrm>
          <a:off x="4572000" y="1828800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600" imgH="533400" progId="Equation.3">
                  <p:embed/>
                </p:oleObj>
              </mc:Choice>
              <mc:Fallback>
                <p:oleObj name="Equation" r:id="rId4" imgW="1879600" imgH="533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28800"/>
                        <a:ext cx="1879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1219200" y="5486400"/>
            <a:ext cx="6954838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CC0099"/>
                </a:solidFill>
                <a:cs typeface="+mn-cs"/>
              </a:rPr>
              <a:t>(Two different derivation trees give two </a:t>
            </a:r>
          </a:p>
          <a:p>
            <a:pPr>
              <a:defRPr/>
            </a:pPr>
            <a:r>
              <a:rPr lang="en-US" sz="2400">
                <a:solidFill>
                  <a:srgbClr val="CC0099"/>
                </a:solidFill>
                <a:cs typeface="+mn-cs"/>
              </a:rPr>
              <a:t>  different leftmost derivations and vice-versa)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7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7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256E-5ECB-5E45-B6C0-8735581D060E}" type="slidenum">
              <a:rPr lang="en-US"/>
              <a:pPr>
                <a:defRPr/>
              </a:pPr>
              <a:t>55</a:t>
            </a:fld>
            <a:endParaRPr lang="en-US"/>
          </a:p>
        </p:txBody>
      </p:sp>
      <p:grpSp>
        <p:nvGrpSpPr>
          <p:cNvPr id="55300" name="Group 71"/>
          <p:cNvGrpSpPr>
            <a:grpSpLocks/>
          </p:cNvGrpSpPr>
          <p:nvPr/>
        </p:nvGrpSpPr>
        <p:grpSpPr bwMode="auto">
          <a:xfrm>
            <a:off x="762000" y="2971800"/>
            <a:ext cx="7620000" cy="3429000"/>
            <a:chOff x="702" y="2574"/>
            <a:chExt cx="4098" cy="1485"/>
          </a:xfrm>
        </p:grpSpPr>
        <p:sp>
          <p:nvSpPr>
            <p:cNvPr id="367628" name="Oval 12"/>
            <p:cNvSpPr>
              <a:spLocks noChangeArrowheads="1"/>
            </p:cNvSpPr>
            <p:nvPr/>
          </p:nvSpPr>
          <p:spPr bwMode="auto">
            <a:xfrm>
              <a:off x="4110" y="2574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aphicFrame>
          <p:nvGraphicFramePr>
            <p:cNvPr id="55311" name="Object 13"/>
            <p:cNvGraphicFramePr>
              <a:graphicFrameLocks noChangeAspect="1"/>
            </p:cNvGraphicFramePr>
            <p:nvPr/>
          </p:nvGraphicFramePr>
          <p:xfrm>
            <a:off x="4136" y="2624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55446" imgH="368140" progId="Equation.3">
                    <p:embed/>
                  </p:oleObj>
                </mc:Choice>
                <mc:Fallback>
                  <p:oleObj name="Equation" r:id="rId2" imgW="355446" imgH="3681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2624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30" name="Oval 14"/>
            <p:cNvSpPr>
              <a:spLocks noChangeArrowheads="1"/>
            </p:cNvSpPr>
            <p:nvPr/>
          </p:nvSpPr>
          <p:spPr bwMode="auto">
            <a:xfrm>
              <a:off x="456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aphicFrame>
          <p:nvGraphicFramePr>
            <p:cNvPr id="55313" name="Object 15"/>
            <p:cNvGraphicFramePr>
              <a:graphicFrameLocks noChangeAspect="1"/>
            </p:cNvGraphicFramePr>
            <p:nvPr/>
          </p:nvGraphicFramePr>
          <p:xfrm>
            <a:off x="4590" y="3026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5446" imgH="368140" progId="Equation.3">
                    <p:embed/>
                  </p:oleObj>
                </mc:Choice>
                <mc:Fallback>
                  <p:oleObj name="Equation" r:id="rId4" imgW="355446" imgH="3681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3026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32" name="Oval 16"/>
            <p:cNvSpPr>
              <a:spLocks noChangeArrowheads="1"/>
            </p:cNvSpPr>
            <p:nvPr/>
          </p:nvSpPr>
          <p:spPr bwMode="auto">
            <a:xfrm>
              <a:off x="366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aphicFrame>
          <p:nvGraphicFramePr>
            <p:cNvPr id="55315" name="Object 17"/>
            <p:cNvGraphicFramePr>
              <a:graphicFrameLocks noChangeAspect="1"/>
            </p:cNvGraphicFramePr>
            <p:nvPr/>
          </p:nvGraphicFramePr>
          <p:xfrm>
            <a:off x="3686" y="3026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55446" imgH="368140" progId="Equation.3">
                    <p:embed/>
                  </p:oleObj>
                </mc:Choice>
                <mc:Fallback>
                  <p:oleObj name="Equation" r:id="rId5" imgW="355446" imgH="3681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" y="3026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34" name="Oval 18"/>
            <p:cNvSpPr>
              <a:spLocks noChangeArrowheads="1"/>
            </p:cNvSpPr>
            <p:nvPr/>
          </p:nvSpPr>
          <p:spPr bwMode="auto">
            <a:xfrm>
              <a:off x="411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7635" name="Oval 19"/>
            <p:cNvSpPr>
              <a:spLocks noChangeArrowheads="1"/>
            </p:cNvSpPr>
            <p:nvPr/>
          </p:nvSpPr>
          <p:spPr bwMode="auto">
            <a:xfrm>
              <a:off x="3180" y="3831"/>
              <a:ext cx="242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7636" name="Oval 20"/>
            <p:cNvSpPr>
              <a:spLocks noChangeArrowheads="1"/>
            </p:cNvSpPr>
            <p:nvPr/>
          </p:nvSpPr>
          <p:spPr bwMode="auto">
            <a:xfrm>
              <a:off x="4140" y="383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aphicFrame>
          <p:nvGraphicFramePr>
            <p:cNvPr id="55319" name="Object 21"/>
            <p:cNvGraphicFramePr>
              <a:graphicFrameLocks noChangeAspect="1"/>
            </p:cNvGraphicFramePr>
            <p:nvPr/>
          </p:nvGraphicFramePr>
          <p:xfrm>
            <a:off x="3720" y="3479"/>
            <a:ext cx="11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1973" imgH="291973" progId="Equation.3">
                    <p:embed/>
                  </p:oleObj>
                </mc:Choice>
                <mc:Fallback>
                  <p:oleObj name="Equation" r:id="rId6" imgW="291973" imgH="29197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3479"/>
                          <a:ext cx="114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0" name="Object 22"/>
            <p:cNvGraphicFramePr>
              <a:graphicFrameLocks noChangeAspect="1"/>
            </p:cNvGraphicFramePr>
            <p:nvPr/>
          </p:nvGraphicFramePr>
          <p:xfrm>
            <a:off x="3240" y="3906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6584" imgH="279279" progId="Equation.3">
                    <p:embed/>
                  </p:oleObj>
                </mc:Choice>
                <mc:Fallback>
                  <p:oleObj name="Equation" r:id="rId8" imgW="266584" imgH="27927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3906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1" name="Object 23"/>
            <p:cNvGraphicFramePr>
              <a:graphicFrameLocks noChangeAspect="1"/>
            </p:cNvGraphicFramePr>
            <p:nvPr/>
          </p:nvGraphicFramePr>
          <p:xfrm>
            <a:off x="4200" y="3881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66584" imgH="279279" progId="Equation.3">
                    <p:embed/>
                  </p:oleObj>
                </mc:Choice>
                <mc:Fallback>
                  <p:oleObj name="Equation" r:id="rId10" imgW="266584" imgH="279279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881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2" name="Object 24"/>
            <p:cNvGraphicFramePr>
              <a:graphicFrameLocks noChangeAspect="1"/>
            </p:cNvGraphicFramePr>
            <p:nvPr/>
          </p:nvGraphicFramePr>
          <p:xfrm>
            <a:off x="4200" y="3026"/>
            <a:ext cx="84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15713" imgH="241091" progId="Equation.3">
                    <p:embed/>
                  </p:oleObj>
                </mc:Choice>
                <mc:Fallback>
                  <p:oleObj name="Equation" r:id="rId11" imgW="215713" imgH="241091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026"/>
                          <a:ext cx="84" cy="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41" name="Line 25"/>
            <p:cNvSpPr>
              <a:spLocks noChangeShapeType="1"/>
            </p:cNvSpPr>
            <p:nvPr/>
          </p:nvSpPr>
          <p:spPr bwMode="auto">
            <a:xfrm flipH="1">
              <a:off x="3870" y="2725"/>
              <a:ext cx="27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7642" name="Line 26"/>
            <p:cNvSpPr>
              <a:spLocks noChangeShapeType="1"/>
            </p:cNvSpPr>
            <p:nvPr/>
          </p:nvSpPr>
          <p:spPr bwMode="auto">
            <a:xfrm>
              <a:off x="4320" y="2725"/>
              <a:ext cx="30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7643" name="Line 27"/>
            <p:cNvSpPr>
              <a:spLocks noChangeShapeType="1"/>
            </p:cNvSpPr>
            <p:nvPr/>
          </p:nvSpPr>
          <p:spPr bwMode="auto">
            <a:xfrm>
              <a:off x="4230" y="277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7644" name="Line 28"/>
            <p:cNvSpPr>
              <a:spLocks noChangeShapeType="1"/>
            </p:cNvSpPr>
            <p:nvPr/>
          </p:nvSpPr>
          <p:spPr bwMode="auto">
            <a:xfrm>
              <a:off x="4680" y="3177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7645" name="Line 29"/>
            <p:cNvSpPr>
              <a:spLocks noChangeShapeType="1"/>
            </p:cNvSpPr>
            <p:nvPr/>
          </p:nvSpPr>
          <p:spPr bwMode="auto">
            <a:xfrm flipH="1">
              <a:off x="3360" y="3152"/>
              <a:ext cx="33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7646" name="Line 30"/>
            <p:cNvSpPr>
              <a:spLocks noChangeShapeType="1"/>
            </p:cNvSpPr>
            <p:nvPr/>
          </p:nvSpPr>
          <p:spPr bwMode="auto">
            <a:xfrm>
              <a:off x="3780" y="3177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7647" name="Line 31"/>
            <p:cNvSpPr>
              <a:spLocks noChangeShapeType="1"/>
            </p:cNvSpPr>
            <p:nvPr/>
          </p:nvSpPr>
          <p:spPr bwMode="auto">
            <a:xfrm>
              <a:off x="3840" y="3152"/>
              <a:ext cx="359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7648" name="Line 32"/>
            <p:cNvSpPr>
              <a:spLocks noChangeShapeType="1"/>
            </p:cNvSpPr>
            <p:nvPr/>
          </p:nvSpPr>
          <p:spPr bwMode="auto">
            <a:xfrm>
              <a:off x="3300" y="3630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7649" name="Line 33"/>
            <p:cNvSpPr>
              <a:spLocks noChangeShapeType="1"/>
            </p:cNvSpPr>
            <p:nvPr/>
          </p:nvSpPr>
          <p:spPr bwMode="auto">
            <a:xfrm>
              <a:off x="4260" y="3630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7650" name="Oval 34"/>
            <p:cNvSpPr>
              <a:spLocks noChangeArrowheads="1"/>
            </p:cNvSpPr>
            <p:nvPr/>
          </p:nvSpPr>
          <p:spPr bwMode="auto">
            <a:xfrm>
              <a:off x="414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aphicFrame>
          <p:nvGraphicFramePr>
            <p:cNvPr id="55333" name="Object 35"/>
            <p:cNvGraphicFramePr>
              <a:graphicFrameLocks noChangeAspect="1"/>
            </p:cNvGraphicFramePr>
            <p:nvPr/>
          </p:nvGraphicFramePr>
          <p:xfrm>
            <a:off x="4166" y="3479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55446" imgH="368140" progId="Equation.3">
                    <p:embed/>
                  </p:oleObj>
                </mc:Choice>
                <mc:Fallback>
                  <p:oleObj name="Equation" r:id="rId13" imgW="355446" imgH="36814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3479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2" name="Oval 36"/>
            <p:cNvSpPr>
              <a:spLocks noChangeArrowheads="1"/>
            </p:cNvSpPr>
            <p:nvPr/>
          </p:nvSpPr>
          <p:spPr bwMode="auto">
            <a:xfrm>
              <a:off x="3180" y="3429"/>
              <a:ext cx="242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aphicFrame>
          <p:nvGraphicFramePr>
            <p:cNvPr id="55335" name="Object 37"/>
            <p:cNvGraphicFramePr>
              <a:graphicFrameLocks noChangeAspect="1"/>
            </p:cNvGraphicFramePr>
            <p:nvPr/>
          </p:nvGraphicFramePr>
          <p:xfrm>
            <a:off x="3206" y="3479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55446" imgH="368140" progId="Equation.3">
                    <p:embed/>
                  </p:oleObj>
                </mc:Choice>
                <mc:Fallback>
                  <p:oleObj name="Equation" r:id="rId14" imgW="355446" imgH="3681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6" y="3479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4" name="Oval 38"/>
            <p:cNvSpPr>
              <a:spLocks noChangeArrowheads="1"/>
            </p:cNvSpPr>
            <p:nvPr/>
          </p:nvSpPr>
          <p:spPr bwMode="auto">
            <a:xfrm>
              <a:off x="366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7655" name="Oval 39"/>
            <p:cNvSpPr>
              <a:spLocks noChangeArrowheads="1"/>
            </p:cNvSpPr>
            <p:nvPr/>
          </p:nvSpPr>
          <p:spPr bwMode="auto">
            <a:xfrm>
              <a:off x="456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aphicFrame>
          <p:nvGraphicFramePr>
            <p:cNvPr id="55338" name="Object 40"/>
            <p:cNvGraphicFramePr>
              <a:graphicFrameLocks noChangeAspect="1"/>
            </p:cNvGraphicFramePr>
            <p:nvPr/>
          </p:nvGraphicFramePr>
          <p:xfrm>
            <a:off x="4620" y="3479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66584" imgH="279279" progId="Equation.3">
                    <p:embed/>
                  </p:oleObj>
                </mc:Choice>
                <mc:Fallback>
                  <p:oleObj name="Equation" r:id="rId15" imgW="266584" imgH="279279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0" y="3479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7" name="Oval 41"/>
            <p:cNvSpPr>
              <a:spLocks noChangeArrowheads="1"/>
            </p:cNvSpPr>
            <p:nvPr/>
          </p:nvSpPr>
          <p:spPr bwMode="auto">
            <a:xfrm>
              <a:off x="1152" y="260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aphicFrame>
          <p:nvGraphicFramePr>
            <p:cNvPr id="55340" name="Object 42"/>
            <p:cNvGraphicFramePr>
              <a:graphicFrameLocks noChangeAspect="1"/>
            </p:cNvGraphicFramePr>
            <p:nvPr/>
          </p:nvGraphicFramePr>
          <p:xfrm>
            <a:off x="1178" y="2651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55446" imgH="368140" progId="Equation.3">
                    <p:embed/>
                  </p:oleObj>
                </mc:Choice>
                <mc:Fallback>
                  <p:oleObj name="Equation" r:id="rId16" imgW="355446" imgH="36814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2651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9" name="Oval 43"/>
            <p:cNvSpPr>
              <a:spLocks noChangeArrowheads="1"/>
            </p:cNvSpPr>
            <p:nvPr/>
          </p:nvSpPr>
          <p:spPr bwMode="auto">
            <a:xfrm>
              <a:off x="160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aphicFrame>
          <p:nvGraphicFramePr>
            <p:cNvPr id="55342" name="Object 44"/>
            <p:cNvGraphicFramePr>
              <a:graphicFrameLocks noChangeAspect="1"/>
            </p:cNvGraphicFramePr>
            <p:nvPr/>
          </p:nvGraphicFramePr>
          <p:xfrm>
            <a:off x="1632" y="3053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55446" imgH="368140" progId="Equation.3">
                    <p:embed/>
                  </p:oleObj>
                </mc:Choice>
                <mc:Fallback>
                  <p:oleObj name="Equation" r:id="rId17" imgW="355446" imgH="36814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053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1" name="Oval 45"/>
            <p:cNvSpPr>
              <a:spLocks noChangeArrowheads="1"/>
            </p:cNvSpPr>
            <p:nvPr/>
          </p:nvSpPr>
          <p:spPr bwMode="auto">
            <a:xfrm>
              <a:off x="70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aphicFrame>
          <p:nvGraphicFramePr>
            <p:cNvPr id="55344" name="Object 46"/>
            <p:cNvGraphicFramePr>
              <a:graphicFrameLocks noChangeAspect="1"/>
            </p:cNvGraphicFramePr>
            <p:nvPr/>
          </p:nvGraphicFramePr>
          <p:xfrm>
            <a:off x="728" y="3053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55446" imgH="368140" progId="Equation.3">
                    <p:embed/>
                  </p:oleObj>
                </mc:Choice>
                <mc:Fallback>
                  <p:oleObj name="Equation" r:id="rId18" imgW="355446" imgH="3681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3053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3" name="Oval 47"/>
            <p:cNvSpPr>
              <a:spLocks noChangeArrowheads="1"/>
            </p:cNvSpPr>
            <p:nvPr/>
          </p:nvSpPr>
          <p:spPr bwMode="auto">
            <a:xfrm>
              <a:off x="115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7664" name="Oval 48"/>
            <p:cNvSpPr>
              <a:spLocks noChangeArrowheads="1"/>
            </p:cNvSpPr>
            <p:nvPr/>
          </p:nvSpPr>
          <p:spPr bwMode="auto">
            <a:xfrm>
              <a:off x="211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aphicFrame>
          <p:nvGraphicFramePr>
            <p:cNvPr id="55347" name="Object 49"/>
            <p:cNvGraphicFramePr>
              <a:graphicFrameLocks noChangeAspect="1"/>
            </p:cNvGraphicFramePr>
            <p:nvPr/>
          </p:nvGraphicFramePr>
          <p:xfrm>
            <a:off x="2138" y="3506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55446" imgH="368140" progId="Equation.3">
                    <p:embed/>
                  </p:oleObj>
                </mc:Choice>
                <mc:Fallback>
                  <p:oleObj name="Equation" r:id="rId19" imgW="355446" imgH="36814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" y="3506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6" name="Oval 50"/>
            <p:cNvSpPr>
              <a:spLocks noChangeArrowheads="1"/>
            </p:cNvSpPr>
            <p:nvPr/>
          </p:nvSpPr>
          <p:spPr bwMode="auto">
            <a:xfrm>
              <a:off x="115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aphicFrame>
          <p:nvGraphicFramePr>
            <p:cNvPr id="55349" name="Object 51"/>
            <p:cNvGraphicFramePr>
              <a:graphicFrameLocks noChangeAspect="1"/>
            </p:cNvGraphicFramePr>
            <p:nvPr/>
          </p:nvGraphicFramePr>
          <p:xfrm>
            <a:off x="1178" y="3506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55446" imgH="368140" progId="Equation.3">
                    <p:embed/>
                  </p:oleObj>
                </mc:Choice>
                <mc:Fallback>
                  <p:oleObj name="Equation" r:id="rId20" imgW="355446" imgH="36814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3506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8" name="Oval 52"/>
            <p:cNvSpPr>
              <a:spLocks noChangeArrowheads="1"/>
            </p:cNvSpPr>
            <p:nvPr/>
          </p:nvSpPr>
          <p:spPr bwMode="auto">
            <a:xfrm>
              <a:off x="163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7669" name="Oval 53"/>
            <p:cNvSpPr>
              <a:spLocks noChangeArrowheads="1"/>
            </p:cNvSpPr>
            <p:nvPr/>
          </p:nvSpPr>
          <p:spPr bwMode="auto">
            <a:xfrm>
              <a:off x="70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7670" name="Oval 54"/>
            <p:cNvSpPr>
              <a:spLocks noChangeArrowheads="1"/>
            </p:cNvSpPr>
            <p:nvPr/>
          </p:nvSpPr>
          <p:spPr bwMode="auto">
            <a:xfrm>
              <a:off x="1152" y="3858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7671" name="Oval 55"/>
            <p:cNvSpPr>
              <a:spLocks noChangeArrowheads="1"/>
            </p:cNvSpPr>
            <p:nvPr/>
          </p:nvSpPr>
          <p:spPr bwMode="auto">
            <a:xfrm>
              <a:off x="2112" y="3858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aphicFrame>
          <p:nvGraphicFramePr>
            <p:cNvPr id="55354" name="Object 56"/>
            <p:cNvGraphicFramePr>
              <a:graphicFrameLocks noChangeAspect="1"/>
            </p:cNvGraphicFramePr>
            <p:nvPr/>
          </p:nvGraphicFramePr>
          <p:xfrm>
            <a:off x="1242" y="3053"/>
            <a:ext cx="11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91973" imgH="291973" progId="Equation.3">
                    <p:embed/>
                  </p:oleObj>
                </mc:Choice>
                <mc:Fallback>
                  <p:oleObj name="Equation" r:id="rId21" imgW="291973" imgH="291973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3053"/>
                          <a:ext cx="114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55" name="Object 57"/>
            <p:cNvGraphicFramePr>
              <a:graphicFrameLocks noChangeAspect="1"/>
            </p:cNvGraphicFramePr>
            <p:nvPr/>
          </p:nvGraphicFramePr>
          <p:xfrm>
            <a:off x="762" y="3531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66584" imgH="279279" progId="Equation.3">
                    <p:embed/>
                  </p:oleObj>
                </mc:Choice>
                <mc:Fallback>
                  <p:oleObj name="Equation" r:id="rId22" imgW="266584" imgH="279279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" y="3531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56" name="Object 58"/>
            <p:cNvGraphicFramePr>
              <a:graphicFrameLocks noChangeAspect="1"/>
            </p:cNvGraphicFramePr>
            <p:nvPr/>
          </p:nvGraphicFramePr>
          <p:xfrm>
            <a:off x="1212" y="3933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66584" imgH="279279" progId="Equation.3">
                    <p:embed/>
                  </p:oleObj>
                </mc:Choice>
                <mc:Fallback>
                  <p:oleObj name="Equation" r:id="rId23" imgW="266584" imgH="279279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" y="3933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57" name="Object 59"/>
            <p:cNvGraphicFramePr>
              <a:graphicFrameLocks noChangeAspect="1"/>
            </p:cNvGraphicFramePr>
            <p:nvPr/>
          </p:nvGraphicFramePr>
          <p:xfrm>
            <a:off x="2172" y="3908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66584" imgH="279279" progId="Equation.3">
                    <p:embed/>
                  </p:oleObj>
                </mc:Choice>
                <mc:Fallback>
                  <p:oleObj name="Equation" r:id="rId24" imgW="266584" imgH="279279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" y="3908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58" name="Object 60"/>
            <p:cNvGraphicFramePr>
              <a:graphicFrameLocks noChangeAspect="1"/>
            </p:cNvGraphicFramePr>
            <p:nvPr/>
          </p:nvGraphicFramePr>
          <p:xfrm>
            <a:off x="1692" y="3531"/>
            <a:ext cx="84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15713" imgH="241091" progId="Equation.3">
                    <p:embed/>
                  </p:oleObj>
                </mc:Choice>
                <mc:Fallback>
                  <p:oleObj name="Equation" r:id="rId25" imgW="215713" imgH="241091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" y="3531"/>
                          <a:ext cx="84" cy="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77" name="Line 61"/>
            <p:cNvSpPr>
              <a:spLocks noChangeShapeType="1"/>
            </p:cNvSpPr>
            <p:nvPr/>
          </p:nvSpPr>
          <p:spPr bwMode="auto">
            <a:xfrm flipH="1">
              <a:off x="912" y="2752"/>
              <a:ext cx="27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7678" name="Line 62"/>
            <p:cNvSpPr>
              <a:spLocks noChangeShapeType="1"/>
            </p:cNvSpPr>
            <p:nvPr/>
          </p:nvSpPr>
          <p:spPr bwMode="auto">
            <a:xfrm>
              <a:off x="1362" y="2752"/>
              <a:ext cx="30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7679" name="Line 63"/>
            <p:cNvSpPr>
              <a:spLocks noChangeShapeType="1"/>
            </p:cNvSpPr>
            <p:nvPr/>
          </p:nvSpPr>
          <p:spPr bwMode="auto">
            <a:xfrm>
              <a:off x="1272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7680" name="Line 64"/>
            <p:cNvSpPr>
              <a:spLocks noChangeShapeType="1"/>
            </p:cNvSpPr>
            <p:nvPr/>
          </p:nvSpPr>
          <p:spPr bwMode="auto">
            <a:xfrm>
              <a:off x="82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7681" name="Line 65"/>
            <p:cNvSpPr>
              <a:spLocks noChangeShapeType="1"/>
            </p:cNvSpPr>
            <p:nvPr/>
          </p:nvSpPr>
          <p:spPr bwMode="auto">
            <a:xfrm flipH="1">
              <a:off x="1332" y="3179"/>
              <a:ext cx="33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7682" name="Line 66"/>
            <p:cNvSpPr>
              <a:spLocks noChangeShapeType="1"/>
            </p:cNvSpPr>
            <p:nvPr/>
          </p:nvSpPr>
          <p:spPr bwMode="auto">
            <a:xfrm>
              <a:off x="175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7683" name="Line 67"/>
            <p:cNvSpPr>
              <a:spLocks noChangeShapeType="1"/>
            </p:cNvSpPr>
            <p:nvPr/>
          </p:nvSpPr>
          <p:spPr bwMode="auto">
            <a:xfrm>
              <a:off x="1812" y="3179"/>
              <a:ext cx="36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7684" name="Line 68"/>
            <p:cNvSpPr>
              <a:spLocks noChangeShapeType="1"/>
            </p:cNvSpPr>
            <p:nvPr/>
          </p:nvSpPr>
          <p:spPr bwMode="auto">
            <a:xfrm>
              <a:off x="127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7685" name="Line 69"/>
            <p:cNvSpPr>
              <a:spLocks noChangeShapeType="1"/>
            </p:cNvSpPr>
            <p:nvPr/>
          </p:nvSpPr>
          <p:spPr bwMode="auto">
            <a:xfrm>
              <a:off x="223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67688" name="Text Box 72"/>
          <p:cNvSpPr txBox="1">
            <a:spLocks noChangeArrowheads="1"/>
          </p:cNvSpPr>
          <p:nvPr/>
        </p:nvSpPr>
        <p:spPr bwMode="auto">
          <a:xfrm>
            <a:off x="227013" y="1981200"/>
            <a:ext cx="1435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string </a:t>
            </a:r>
          </a:p>
        </p:txBody>
      </p:sp>
      <p:graphicFrame>
        <p:nvGraphicFramePr>
          <p:cNvPr id="55302" name="Object 73"/>
          <p:cNvGraphicFramePr>
            <a:graphicFrameLocks noChangeAspect="1"/>
          </p:cNvGraphicFramePr>
          <p:nvPr/>
        </p:nvGraphicFramePr>
        <p:xfrm>
          <a:off x="1674813" y="21209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76400" imgH="342900" progId="Equation.3">
                  <p:embed/>
                </p:oleObj>
              </mc:Choice>
              <mc:Fallback>
                <p:oleObj name="Equation" r:id="rId26" imgW="1676400" imgH="3429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21209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90" name="Text Box 74"/>
          <p:cNvSpPr txBox="1">
            <a:spLocks noChangeArrowheads="1"/>
          </p:cNvSpPr>
          <p:nvPr/>
        </p:nvSpPr>
        <p:spPr bwMode="auto">
          <a:xfrm>
            <a:off x="3505200" y="1981200"/>
            <a:ext cx="4816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has two derivation trees</a:t>
            </a:r>
          </a:p>
        </p:txBody>
      </p:sp>
      <p:grpSp>
        <p:nvGrpSpPr>
          <p:cNvPr id="55304" name="Group 75"/>
          <p:cNvGrpSpPr>
            <a:grpSpLocks/>
          </p:cNvGrpSpPr>
          <p:nvPr/>
        </p:nvGrpSpPr>
        <p:grpSpPr bwMode="auto">
          <a:xfrm>
            <a:off x="2133600" y="152400"/>
            <a:ext cx="6400800" cy="762000"/>
            <a:chOff x="624" y="912"/>
            <a:chExt cx="4032" cy="480"/>
          </a:xfrm>
        </p:grpSpPr>
        <p:graphicFrame>
          <p:nvGraphicFramePr>
            <p:cNvPr id="55308" name="Object 76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6108700" imgH="546100" progId="Equation.3">
                    <p:embed/>
                  </p:oleObj>
                </mc:Choice>
                <mc:Fallback>
                  <p:oleObj name="Equation" r:id="rId28" imgW="6108700" imgH="54610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93" name="Rectangle 77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67694" name="Text Box 78"/>
          <p:cNvSpPr txBox="1">
            <a:spLocks noChangeArrowheads="1"/>
          </p:cNvSpPr>
          <p:nvPr/>
        </p:nvSpPr>
        <p:spPr bwMode="auto">
          <a:xfrm>
            <a:off x="152400" y="1295400"/>
            <a:ext cx="6267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this grammar is ambiguous since</a:t>
            </a:r>
          </a:p>
        </p:txBody>
      </p:sp>
      <p:sp>
        <p:nvSpPr>
          <p:cNvPr id="367695" name="Text Box 79"/>
          <p:cNvSpPr txBox="1">
            <a:spLocks noChangeArrowheads="1"/>
          </p:cNvSpPr>
          <p:nvPr/>
        </p:nvSpPr>
        <p:spPr bwMode="auto">
          <a:xfrm>
            <a:off x="60325" y="-1270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7696" name="Text Box 80"/>
          <p:cNvSpPr txBox="1">
            <a:spLocks noChangeArrowheads="1"/>
          </p:cNvSpPr>
          <p:nvPr/>
        </p:nvSpPr>
        <p:spPr bwMode="auto">
          <a:xfrm>
            <a:off x="136525" y="1016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cs typeface="+mn-cs"/>
              </a:rPr>
              <a:t>Example: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B4BF5-7314-174C-B609-15E38F06CCD5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228600" y="1981200"/>
            <a:ext cx="1435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string </a:t>
            </a:r>
          </a:p>
        </p:txBody>
      </p:sp>
      <p:graphicFrame>
        <p:nvGraphicFramePr>
          <p:cNvPr id="56325" name="Object 6"/>
          <p:cNvGraphicFramePr>
            <a:graphicFrameLocks noChangeAspect="1"/>
          </p:cNvGraphicFramePr>
          <p:nvPr/>
        </p:nvGraphicFramePr>
        <p:xfrm>
          <a:off x="1676400" y="21209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400" imgH="342900" progId="Equation.3">
                  <p:embed/>
                </p:oleObj>
              </mc:Choice>
              <mc:Fallback>
                <p:oleObj name="Equation" r:id="rId2" imgW="1676400" imgH="342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209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7" name="Text Box 7"/>
          <p:cNvSpPr txBox="1">
            <a:spLocks noChangeArrowheads="1"/>
          </p:cNvSpPr>
          <p:nvPr/>
        </p:nvSpPr>
        <p:spPr bwMode="auto">
          <a:xfrm>
            <a:off x="3506788" y="1981200"/>
            <a:ext cx="5637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has two leftmost derivations</a:t>
            </a:r>
          </a:p>
        </p:txBody>
      </p:sp>
      <p:graphicFrame>
        <p:nvGraphicFramePr>
          <p:cNvPr id="56327" name="Object 9"/>
          <p:cNvGraphicFramePr>
            <a:graphicFrameLocks noChangeAspect="1"/>
          </p:cNvGraphicFramePr>
          <p:nvPr/>
        </p:nvGraphicFramePr>
        <p:xfrm>
          <a:off x="533400" y="5029200"/>
          <a:ext cx="69342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27900" imgH="1295400" progId="Equation.3">
                  <p:embed/>
                </p:oleObj>
              </mc:Choice>
              <mc:Fallback>
                <p:oleObj name="Equation" r:id="rId4" imgW="7327900" imgH="1295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29200"/>
                        <a:ext cx="69342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10"/>
          <p:cNvGraphicFramePr>
            <a:graphicFrameLocks noChangeAspect="1"/>
          </p:cNvGraphicFramePr>
          <p:nvPr/>
        </p:nvGraphicFramePr>
        <p:xfrm>
          <a:off x="609600" y="3048000"/>
          <a:ext cx="62484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578600" imgH="1295400" progId="Equation.3">
                  <p:embed/>
                </p:oleObj>
              </mc:Choice>
              <mc:Fallback>
                <p:oleObj name="Equation" r:id="rId6" imgW="6578600" imgH="1295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6248400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9" name="Group 16"/>
          <p:cNvGrpSpPr>
            <a:grpSpLocks/>
          </p:cNvGrpSpPr>
          <p:nvPr/>
        </p:nvGrpSpPr>
        <p:grpSpPr bwMode="auto">
          <a:xfrm>
            <a:off x="1219200" y="228600"/>
            <a:ext cx="6400800" cy="762000"/>
            <a:chOff x="624" y="912"/>
            <a:chExt cx="4032" cy="480"/>
          </a:xfrm>
        </p:grpSpPr>
        <p:graphicFrame>
          <p:nvGraphicFramePr>
            <p:cNvPr id="56331" name="Object 17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108700" imgH="546100" progId="Equation.3">
                    <p:embed/>
                  </p:oleObj>
                </mc:Choice>
                <mc:Fallback>
                  <p:oleObj name="Equation" r:id="rId8" imgW="6108700" imgH="5461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658" name="Rectangle 18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68662" name="Text Box 22"/>
          <p:cNvSpPr txBox="1">
            <a:spLocks noChangeArrowheads="1"/>
          </p:cNvSpPr>
          <p:nvPr/>
        </p:nvSpPr>
        <p:spPr bwMode="auto">
          <a:xfrm>
            <a:off x="152400" y="1295400"/>
            <a:ext cx="767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this grammar is ambiguous also because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136682-F8F2-D04E-A7AA-8CB7078D14FD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492547" name="Text Box 3"/>
          <p:cNvSpPr txBox="1">
            <a:spLocks noChangeArrowheads="1"/>
          </p:cNvSpPr>
          <p:nvPr/>
        </p:nvSpPr>
        <p:spPr bwMode="auto">
          <a:xfrm>
            <a:off x="0" y="1371600"/>
            <a:ext cx="210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IF_STMT</a:t>
            </a:r>
          </a:p>
        </p:txBody>
      </p:sp>
      <p:sp>
        <p:nvSpPr>
          <p:cNvPr id="492548" name="Text Box 4"/>
          <p:cNvSpPr txBox="1">
            <a:spLocks noChangeArrowheads="1"/>
          </p:cNvSpPr>
          <p:nvPr/>
        </p:nvSpPr>
        <p:spPr bwMode="auto">
          <a:xfrm>
            <a:off x="2971800" y="1371600"/>
            <a:ext cx="394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if EXPR then STMT</a:t>
            </a:r>
          </a:p>
        </p:txBody>
      </p:sp>
      <p:graphicFrame>
        <p:nvGraphicFramePr>
          <p:cNvPr id="57350" name="Object 5"/>
          <p:cNvGraphicFramePr>
            <a:graphicFrameLocks noChangeAspect="1"/>
          </p:cNvGraphicFramePr>
          <p:nvPr/>
        </p:nvGraphicFramePr>
        <p:xfrm>
          <a:off x="2286000" y="1524000"/>
          <a:ext cx="5334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8918" imgH="266584" progId="Equation.3">
                  <p:embed/>
                </p:oleObj>
              </mc:Choice>
              <mc:Fallback>
                <p:oleObj name="Equation" r:id="rId2" imgW="418918" imgH="26658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5334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6"/>
          <p:cNvGraphicFramePr>
            <a:graphicFrameLocks noChangeAspect="1"/>
          </p:cNvGraphicFramePr>
          <p:nvPr/>
        </p:nvGraphicFramePr>
        <p:xfrm>
          <a:off x="2438400" y="1981200"/>
          <a:ext cx="1222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34" imgH="431425" progId="Equation.3">
                  <p:embed/>
                </p:oleObj>
              </mc:Choice>
              <mc:Fallback>
                <p:oleObj name="Equation" r:id="rId4" imgW="76134" imgH="43142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200"/>
                        <a:ext cx="1222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51" name="Text Box 7"/>
          <p:cNvSpPr txBox="1">
            <a:spLocks noChangeArrowheads="1"/>
          </p:cNvSpPr>
          <p:nvPr/>
        </p:nvSpPr>
        <p:spPr bwMode="auto">
          <a:xfrm>
            <a:off x="2711450" y="2133600"/>
            <a:ext cx="6134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if EXPR then STMT else STMT</a:t>
            </a:r>
          </a:p>
        </p:txBody>
      </p:sp>
      <p:sp>
        <p:nvSpPr>
          <p:cNvPr id="492553" name="Text Box 9"/>
          <p:cNvSpPr txBox="1">
            <a:spLocks noChangeArrowheads="1"/>
          </p:cNvSpPr>
          <p:nvPr/>
        </p:nvSpPr>
        <p:spPr bwMode="auto">
          <a:xfrm>
            <a:off x="136525" y="330200"/>
            <a:ext cx="5703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cs typeface="+mn-cs"/>
              </a:rPr>
              <a:t>Another ambiguous grammar:</a:t>
            </a:r>
          </a:p>
        </p:txBody>
      </p:sp>
      <p:sp>
        <p:nvSpPr>
          <p:cNvPr id="492555" name="Text Box 11"/>
          <p:cNvSpPr txBox="1">
            <a:spLocks noChangeArrowheads="1"/>
          </p:cNvSpPr>
          <p:nvPr/>
        </p:nvSpPr>
        <p:spPr bwMode="auto">
          <a:xfrm>
            <a:off x="3048000" y="3810000"/>
            <a:ext cx="1946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Variables</a:t>
            </a:r>
          </a:p>
        </p:txBody>
      </p:sp>
      <p:sp>
        <p:nvSpPr>
          <p:cNvPr id="492556" name="Line 12"/>
          <p:cNvSpPr>
            <a:spLocks noChangeShapeType="1"/>
          </p:cNvSpPr>
          <p:nvPr/>
        </p:nvSpPr>
        <p:spPr bwMode="auto">
          <a:xfrm flipV="1">
            <a:off x="3810000" y="2819400"/>
            <a:ext cx="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2557" name="Line 13"/>
          <p:cNvSpPr>
            <a:spLocks noChangeShapeType="1"/>
          </p:cNvSpPr>
          <p:nvPr/>
        </p:nvSpPr>
        <p:spPr bwMode="auto">
          <a:xfrm flipV="1">
            <a:off x="7010400" y="2819400"/>
            <a:ext cx="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2558" name="Text Box 14"/>
          <p:cNvSpPr txBox="1">
            <a:spLocks noChangeArrowheads="1"/>
          </p:cNvSpPr>
          <p:nvPr/>
        </p:nvSpPr>
        <p:spPr bwMode="auto">
          <a:xfrm>
            <a:off x="6172200" y="3810000"/>
            <a:ext cx="203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Terminals</a:t>
            </a:r>
          </a:p>
        </p:txBody>
      </p:sp>
      <p:sp>
        <p:nvSpPr>
          <p:cNvPr id="492559" name="Text Box 15"/>
          <p:cNvSpPr txBox="1">
            <a:spLocks noChangeArrowheads="1"/>
          </p:cNvSpPr>
          <p:nvPr/>
        </p:nvSpPr>
        <p:spPr bwMode="auto">
          <a:xfrm>
            <a:off x="1143000" y="5105400"/>
            <a:ext cx="62309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Very common piece of grammar </a:t>
            </a:r>
          </a:p>
          <a:p>
            <a:pPr>
              <a:defRPr/>
            </a:pPr>
            <a:r>
              <a:rPr lang="en-US">
                <a:cs typeface="+mn-cs"/>
              </a:rPr>
              <a:t>in programming languages</a:t>
            </a:r>
          </a:p>
        </p:txBody>
      </p:sp>
      <p:sp>
        <p:nvSpPr>
          <p:cNvPr id="492560" name="Line 16"/>
          <p:cNvSpPr>
            <a:spLocks noChangeShapeType="1"/>
          </p:cNvSpPr>
          <p:nvPr/>
        </p:nvSpPr>
        <p:spPr bwMode="auto">
          <a:xfrm flipV="1">
            <a:off x="4114800" y="2743200"/>
            <a:ext cx="160020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7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91B092-8585-F54F-8460-88F11D367F20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493570" name="Text Box 2"/>
          <p:cNvSpPr txBox="1">
            <a:spLocks noChangeArrowheads="1"/>
          </p:cNvSpPr>
          <p:nvPr/>
        </p:nvSpPr>
        <p:spPr bwMode="auto">
          <a:xfrm>
            <a:off x="0" y="228600"/>
            <a:ext cx="8796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If </a:t>
            </a:r>
            <a:r>
              <a:rPr lang="en-US">
                <a:solidFill>
                  <a:srgbClr val="33CC33"/>
                </a:solidFill>
                <a:cs typeface="+mn-cs"/>
              </a:rPr>
              <a:t>expr1</a:t>
            </a:r>
            <a:r>
              <a:rPr lang="en-US">
                <a:cs typeface="+mn-cs"/>
              </a:rPr>
              <a:t> then if </a:t>
            </a:r>
            <a:r>
              <a:rPr lang="en-US">
                <a:solidFill>
                  <a:srgbClr val="33CC33"/>
                </a:solidFill>
                <a:cs typeface="+mn-cs"/>
              </a:rPr>
              <a:t>expr2</a:t>
            </a:r>
            <a:r>
              <a:rPr lang="en-US">
                <a:cs typeface="+mn-cs"/>
              </a:rPr>
              <a:t> then </a:t>
            </a:r>
            <a:r>
              <a:rPr lang="en-US">
                <a:solidFill>
                  <a:srgbClr val="33CC33"/>
                </a:solidFill>
                <a:cs typeface="+mn-cs"/>
              </a:rPr>
              <a:t>stmt1</a:t>
            </a:r>
            <a:r>
              <a:rPr lang="en-US">
                <a:cs typeface="+mn-cs"/>
              </a:rPr>
              <a:t> else </a:t>
            </a:r>
            <a:r>
              <a:rPr lang="en-US">
                <a:solidFill>
                  <a:srgbClr val="33CC33"/>
                </a:solidFill>
                <a:cs typeface="+mn-cs"/>
              </a:rPr>
              <a:t>stmt2</a:t>
            </a:r>
          </a:p>
        </p:txBody>
      </p:sp>
      <p:sp>
        <p:nvSpPr>
          <p:cNvPr id="493571" name="Oval 3"/>
          <p:cNvSpPr>
            <a:spLocks noChangeArrowheads="1"/>
          </p:cNvSpPr>
          <p:nvPr/>
        </p:nvSpPr>
        <p:spPr bwMode="auto">
          <a:xfrm>
            <a:off x="1371600" y="1066800"/>
            <a:ext cx="1905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572" name="Text Box 4"/>
          <p:cNvSpPr txBox="1">
            <a:spLocks noChangeArrowheads="1"/>
          </p:cNvSpPr>
          <p:nvPr/>
        </p:nvSpPr>
        <p:spPr bwMode="auto">
          <a:xfrm>
            <a:off x="1524000" y="1066800"/>
            <a:ext cx="162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IF_STMT</a:t>
            </a:r>
          </a:p>
        </p:txBody>
      </p:sp>
      <p:sp>
        <p:nvSpPr>
          <p:cNvPr id="493573" name="Oval 5"/>
          <p:cNvSpPr>
            <a:spLocks noChangeArrowheads="1"/>
          </p:cNvSpPr>
          <p:nvPr/>
        </p:nvSpPr>
        <p:spPr bwMode="auto">
          <a:xfrm>
            <a:off x="1524000" y="19812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1600200" y="1981200"/>
            <a:ext cx="976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33CC33"/>
                </a:solidFill>
                <a:cs typeface="+mn-cs"/>
              </a:rPr>
              <a:t>expr1</a:t>
            </a:r>
          </a:p>
        </p:txBody>
      </p:sp>
      <p:sp>
        <p:nvSpPr>
          <p:cNvPr id="493575" name="Oval 7"/>
          <p:cNvSpPr>
            <a:spLocks noChangeArrowheads="1"/>
          </p:cNvSpPr>
          <p:nvPr/>
        </p:nvSpPr>
        <p:spPr bwMode="auto">
          <a:xfrm>
            <a:off x="2819400" y="1981200"/>
            <a:ext cx="838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2819400" y="1981200"/>
            <a:ext cx="83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then</a:t>
            </a:r>
          </a:p>
        </p:txBody>
      </p:sp>
      <p:sp>
        <p:nvSpPr>
          <p:cNvPr id="493577" name="Oval 9"/>
          <p:cNvSpPr>
            <a:spLocks noChangeArrowheads="1"/>
          </p:cNvSpPr>
          <p:nvPr/>
        </p:nvSpPr>
        <p:spPr bwMode="auto">
          <a:xfrm>
            <a:off x="6096000" y="28956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578" name="Text Box 10"/>
          <p:cNvSpPr txBox="1">
            <a:spLocks noChangeArrowheads="1"/>
          </p:cNvSpPr>
          <p:nvPr/>
        </p:nvSpPr>
        <p:spPr bwMode="auto">
          <a:xfrm>
            <a:off x="6096000" y="2895600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else</a:t>
            </a:r>
          </a:p>
        </p:txBody>
      </p:sp>
      <p:sp>
        <p:nvSpPr>
          <p:cNvPr id="493579" name="Oval 11"/>
          <p:cNvSpPr>
            <a:spLocks noChangeArrowheads="1"/>
          </p:cNvSpPr>
          <p:nvPr/>
        </p:nvSpPr>
        <p:spPr bwMode="auto">
          <a:xfrm>
            <a:off x="1752600" y="28956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580" name="Text Box 12"/>
          <p:cNvSpPr txBox="1">
            <a:spLocks noChangeArrowheads="1"/>
          </p:cNvSpPr>
          <p:nvPr/>
        </p:nvSpPr>
        <p:spPr bwMode="auto">
          <a:xfrm>
            <a:off x="1828800" y="2895600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if</a:t>
            </a:r>
          </a:p>
        </p:txBody>
      </p:sp>
      <p:sp>
        <p:nvSpPr>
          <p:cNvPr id="493581" name="Oval 13"/>
          <p:cNvSpPr>
            <a:spLocks noChangeArrowheads="1"/>
          </p:cNvSpPr>
          <p:nvPr/>
        </p:nvSpPr>
        <p:spPr bwMode="auto">
          <a:xfrm>
            <a:off x="2514600" y="2895600"/>
            <a:ext cx="1066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582" name="Text Box 14"/>
          <p:cNvSpPr txBox="1">
            <a:spLocks noChangeArrowheads="1"/>
          </p:cNvSpPr>
          <p:nvPr/>
        </p:nvSpPr>
        <p:spPr bwMode="auto">
          <a:xfrm>
            <a:off x="2590800" y="28956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33CC33"/>
                </a:solidFill>
                <a:cs typeface="+mn-cs"/>
              </a:rPr>
              <a:t>expr2</a:t>
            </a:r>
          </a:p>
        </p:txBody>
      </p:sp>
      <p:sp>
        <p:nvSpPr>
          <p:cNvPr id="493583" name="Oval 15"/>
          <p:cNvSpPr>
            <a:spLocks noChangeArrowheads="1"/>
          </p:cNvSpPr>
          <p:nvPr/>
        </p:nvSpPr>
        <p:spPr bwMode="auto">
          <a:xfrm>
            <a:off x="3810000" y="28956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584" name="Text Box 16"/>
          <p:cNvSpPr txBox="1">
            <a:spLocks noChangeArrowheads="1"/>
          </p:cNvSpPr>
          <p:nvPr/>
        </p:nvSpPr>
        <p:spPr bwMode="auto">
          <a:xfrm>
            <a:off x="3810000" y="2895600"/>
            <a:ext cx="83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then</a:t>
            </a:r>
          </a:p>
        </p:txBody>
      </p:sp>
      <p:sp>
        <p:nvSpPr>
          <p:cNvPr id="493585" name="Oval 17"/>
          <p:cNvSpPr>
            <a:spLocks noChangeArrowheads="1"/>
          </p:cNvSpPr>
          <p:nvPr/>
        </p:nvSpPr>
        <p:spPr bwMode="auto">
          <a:xfrm>
            <a:off x="3810000" y="19812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586" name="Text Box 18"/>
          <p:cNvSpPr txBox="1">
            <a:spLocks noChangeArrowheads="1"/>
          </p:cNvSpPr>
          <p:nvPr/>
        </p:nvSpPr>
        <p:spPr bwMode="auto">
          <a:xfrm>
            <a:off x="3886200" y="198120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STMT</a:t>
            </a:r>
          </a:p>
        </p:txBody>
      </p:sp>
      <p:sp>
        <p:nvSpPr>
          <p:cNvPr id="493587" name="Oval 19"/>
          <p:cNvSpPr>
            <a:spLocks noChangeArrowheads="1"/>
          </p:cNvSpPr>
          <p:nvPr/>
        </p:nvSpPr>
        <p:spPr bwMode="auto">
          <a:xfrm>
            <a:off x="4800600" y="28956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588" name="Text Box 20"/>
          <p:cNvSpPr txBox="1">
            <a:spLocks noChangeArrowheads="1"/>
          </p:cNvSpPr>
          <p:nvPr/>
        </p:nvSpPr>
        <p:spPr bwMode="auto">
          <a:xfrm>
            <a:off x="4876800" y="2895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33CC33"/>
                </a:solidFill>
                <a:cs typeface="+mn-cs"/>
              </a:rPr>
              <a:t>stmt1</a:t>
            </a:r>
          </a:p>
        </p:txBody>
      </p:sp>
      <p:sp>
        <p:nvSpPr>
          <p:cNvPr id="493589" name="Oval 21"/>
          <p:cNvSpPr>
            <a:spLocks noChangeArrowheads="1"/>
          </p:cNvSpPr>
          <p:nvPr/>
        </p:nvSpPr>
        <p:spPr bwMode="auto">
          <a:xfrm>
            <a:off x="838200" y="19050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590" name="Text Box 22"/>
          <p:cNvSpPr txBox="1">
            <a:spLocks noChangeArrowheads="1"/>
          </p:cNvSpPr>
          <p:nvPr/>
        </p:nvSpPr>
        <p:spPr bwMode="auto">
          <a:xfrm>
            <a:off x="914400" y="1905000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if</a:t>
            </a:r>
          </a:p>
        </p:txBody>
      </p:sp>
      <p:sp>
        <p:nvSpPr>
          <p:cNvPr id="493591" name="Line 23"/>
          <p:cNvSpPr>
            <a:spLocks noChangeShapeType="1"/>
          </p:cNvSpPr>
          <p:nvPr/>
        </p:nvSpPr>
        <p:spPr bwMode="auto">
          <a:xfrm flipH="1">
            <a:off x="1219200" y="1447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592" name="Line 24"/>
          <p:cNvSpPr>
            <a:spLocks noChangeShapeType="1"/>
          </p:cNvSpPr>
          <p:nvPr/>
        </p:nvSpPr>
        <p:spPr bwMode="auto">
          <a:xfrm>
            <a:off x="20574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593" name="Line 25"/>
          <p:cNvSpPr>
            <a:spLocks noChangeShapeType="1"/>
          </p:cNvSpPr>
          <p:nvPr/>
        </p:nvSpPr>
        <p:spPr bwMode="auto">
          <a:xfrm>
            <a:off x="2819400" y="1524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594" name="Line 26"/>
          <p:cNvSpPr>
            <a:spLocks noChangeShapeType="1"/>
          </p:cNvSpPr>
          <p:nvPr/>
        </p:nvSpPr>
        <p:spPr bwMode="auto">
          <a:xfrm>
            <a:off x="3276600" y="1371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595" name="Line 27"/>
          <p:cNvSpPr>
            <a:spLocks noChangeShapeType="1"/>
          </p:cNvSpPr>
          <p:nvPr/>
        </p:nvSpPr>
        <p:spPr bwMode="auto">
          <a:xfrm flipH="1">
            <a:off x="2209800" y="23622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596" name="Line 28"/>
          <p:cNvSpPr>
            <a:spLocks noChangeShapeType="1"/>
          </p:cNvSpPr>
          <p:nvPr/>
        </p:nvSpPr>
        <p:spPr bwMode="auto">
          <a:xfrm flipH="1">
            <a:off x="3276600" y="2438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597" name="Line 29"/>
          <p:cNvSpPr>
            <a:spLocks noChangeShapeType="1"/>
          </p:cNvSpPr>
          <p:nvPr/>
        </p:nvSpPr>
        <p:spPr bwMode="auto">
          <a:xfrm flipH="1">
            <a:off x="4267200" y="2438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598" name="Line 30"/>
          <p:cNvSpPr>
            <a:spLocks noChangeShapeType="1"/>
          </p:cNvSpPr>
          <p:nvPr/>
        </p:nvSpPr>
        <p:spPr bwMode="auto">
          <a:xfrm>
            <a:off x="46482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599" name="Line 31"/>
          <p:cNvSpPr>
            <a:spLocks noChangeShapeType="1"/>
          </p:cNvSpPr>
          <p:nvPr/>
        </p:nvSpPr>
        <p:spPr bwMode="auto">
          <a:xfrm>
            <a:off x="4800600" y="2362200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600" name="Oval 32"/>
          <p:cNvSpPr>
            <a:spLocks noChangeArrowheads="1"/>
          </p:cNvSpPr>
          <p:nvPr/>
        </p:nvSpPr>
        <p:spPr bwMode="auto">
          <a:xfrm>
            <a:off x="1219200" y="4038600"/>
            <a:ext cx="1905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601" name="Text Box 33"/>
          <p:cNvSpPr txBox="1">
            <a:spLocks noChangeArrowheads="1"/>
          </p:cNvSpPr>
          <p:nvPr/>
        </p:nvSpPr>
        <p:spPr bwMode="auto">
          <a:xfrm>
            <a:off x="1371600" y="4038600"/>
            <a:ext cx="162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IF_STMT</a:t>
            </a:r>
          </a:p>
        </p:txBody>
      </p:sp>
      <p:sp>
        <p:nvSpPr>
          <p:cNvPr id="493602" name="Oval 34"/>
          <p:cNvSpPr>
            <a:spLocks noChangeArrowheads="1"/>
          </p:cNvSpPr>
          <p:nvPr/>
        </p:nvSpPr>
        <p:spPr bwMode="auto">
          <a:xfrm>
            <a:off x="1371600" y="49530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603" name="Text Box 35"/>
          <p:cNvSpPr txBox="1">
            <a:spLocks noChangeArrowheads="1"/>
          </p:cNvSpPr>
          <p:nvPr/>
        </p:nvSpPr>
        <p:spPr bwMode="auto">
          <a:xfrm>
            <a:off x="1447800" y="4953000"/>
            <a:ext cx="976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33CC33"/>
                </a:solidFill>
                <a:cs typeface="+mn-cs"/>
              </a:rPr>
              <a:t>expr1</a:t>
            </a:r>
          </a:p>
        </p:txBody>
      </p:sp>
      <p:sp>
        <p:nvSpPr>
          <p:cNvPr id="493604" name="Oval 36"/>
          <p:cNvSpPr>
            <a:spLocks noChangeArrowheads="1"/>
          </p:cNvSpPr>
          <p:nvPr/>
        </p:nvSpPr>
        <p:spPr bwMode="auto">
          <a:xfrm>
            <a:off x="2667000" y="4953000"/>
            <a:ext cx="838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605" name="Text Box 37"/>
          <p:cNvSpPr txBox="1">
            <a:spLocks noChangeArrowheads="1"/>
          </p:cNvSpPr>
          <p:nvPr/>
        </p:nvSpPr>
        <p:spPr bwMode="auto">
          <a:xfrm>
            <a:off x="2667000" y="4953000"/>
            <a:ext cx="83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then</a:t>
            </a:r>
          </a:p>
        </p:txBody>
      </p:sp>
      <p:sp>
        <p:nvSpPr>
          <p:cNvPr id="493606" name="Oval 38"/>
          <p:cNvSpPr>
            <a:spLocks noChangeArrowheads="1"/>
          </p:cNvSpPr>
          <p:nvPr/>
        </p:nvSpPr>
        <p:spPr bwMode="auto">
          <a:xfrm>
            <a:off x="5029200" y="49530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607" name="Text Box 39"/>
          <p:cNvSpPr txBox="1">
            <a:spLocks noChangeArrowheads="1"/>
          </p:cNvSpPr>
          <p:nvPr/>
        </p:nvSpPr>
        <p:spPr bwMode="auto">
          <a:xfrm>
            <a:off x="5029200" y="4953000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else</a:t>
            </a:r>
          </a:p>
        </p:txBody>
      </p:sp>
      <p:sp>
        <p:nvSpPr>
          <p:cNvPr id="493608" name="Oval 40"/>
          <p:cNvSpPr>
            <a:spLocks noChangeArrowheads="1"/>
          </p:cNvSpPr>
          <p:nvPr/>
        </p:nvSpPr>
        <p:spPr bwMode="auto">
          <a:xfrm>
            <a:off x="1600200" y="58674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609" name="Text Box 41"/>
          <p:cNvSpPr txBox="1">
            <a:spLocks noChangeArrowheads="1"/>
          </p:cNvSpPr>
          <p:nvPr/>
        </p:nvSpPr>
        <p:spPr bwMode="auto">
          <a:xfrm>
            <a:off x="1676400" y="5867400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if</a:t>
            </a:r>
          </a:p>
        </p:txBody>
      </p:sp>
      <p:sp>
        <p:nvSpPr>
          <p:cNvPr id="493610" name="Oval 42"/>
          <p:cNvSpPr>
            <a:spLocks noChangeArrowheads="1"/>
          </p:cNvSpPr>
          <p:nvPr/>
        </p:nvSpPr>
        <p:spPr bwMode="auto">
          <a:xfrm>
            <a:off x="2362200" y="5867400"/>
            <a:ext cx="1066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611" name="Text Box 43"/>
          <p:cNvSpPr txBox="1">
            <a:spLocks noChangeArrowheads="1"/>
          </p:cNvSpPr>
          <p:nvPr/>
        </p:nvSpPr>
        <p:spPr bwMode="auto">
          <a:xfrm>
            <a:off x="2438400" y="58674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33CC33"/>
                </a:solidFill>
                <a:cs typeface="+mn-cs"/>
              </a:rPr>
              <a:t>expr2</a:t>
            </a:r>
          </a:p>
        </p:txBody>
      </p:sp>
      <p:sp>
        <p:nvSpPr>
          <p:cNvPr id="493612" name="Oval 44"/>
          <p:cNvSpPr>
            <a:spLocks noChangeArrowheads="1"/>
          </p:cNvSpPr>
          <p:nvPr/>
        </p:nvSpPr>
        <p:spPr bwMode="auto">
          <a:xfrm>
            <a:off x="3657600" y="58674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613" name="Text Box 45"/>
          <p:cNvSpPr txBox="1">
            <a:spLocks noChangeArrowheads="1"/>
          </p:cNvSpPr>
          <p:nvPr/>
        </p:nvSpPr>
        <p:spPr bwMode="auto">
          <a:xfrm>
            <a:off x="3657600" y="5867400"/>
            <a:ext cx="83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then</a:t>
            </a:r>
          </a:p>
        </p:txBody>
      </p:sp>
      <p:sp>
        <p:nvSpPr>
          <p:cNvPr id="493614" name="Oval 46"/>
          <p:cNvSpPr>
            <a:spLocks noChangeArrowheads="1"/>
          </p:cNvSpPr>
          <p:nvPr/>
        </p:nvSpPr>
        <p:spPr bwMode="auto">
          <a:xfrm>
            <a:off x="3657600" y="49530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615" name="Text Box 47"/>
          <p:cNvSpPr txBox="1">
            <a:spLocks noChangeArrowheads="1"/>
          </p:cNvSpPr>
          <p:nvPr/>
        </p:nvSpPr>
        <p:spPr bwMode="auto">
          <a:xfrm>
            <a:off x="3733800" y="495300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STMT</a:t>
            </a:r>
          </a:p>
        </p:txBody>
      </p:sp>
      <p:sp>
        <p:nvSpPr>
          <p:cNvPr id="493616" name="Oval 48"/>
          <p:cNvSpPr>
            <a:spLocks noChangeArrowheads="1"/>
          </p:cNvSpPr>
          <p:nvPr/>
        </p:nvSpPr>
        <p:spPr bwMode="auto">
          <a:xfrm>
            <a:off x="5943600" y="49530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617" name="Text Box 49"/>
          <p:cNvSpPr txBox="1">
            <a:spLocks noChangeArrowheads="1"/>
          </p:cNvSpPr>
          <p:nvPr/>
        </p:nvSpPr>
        <p:spPr bwMode="auto">
          <a:xfrm>
            <a:off x="6019800" y="4953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33CC33"/>
                </a:solidFill>
                <a:cs typeface="+mn-cs"/>
              </a:rPr>
              <a:t>stmt2</a:t>
            </a:r>
          </a:p>
        </p:txBody>
      </p:sp>
      <p:sp>
        <p:nvSpPr>
          <p:cNvPr id="493618" name="Oval 50"/>
          <p:cNvSpPr>
            <a:spLocks noChangeArrowheads="1"/>
          </p:cNvSpPr>
          <p:nvPr/>
        </p:nvSpPr>
        <p:spPr bwMode="auto">
          <a:xfrm>
            <a:off x="685800" y="48768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619" name="Text Box 51"/>
          <p:cNvSpPr txBox="1">
            <a:spLocks noChangeArrowheads="1"/>
          </p:cNvSpPr>
          <p:nvPr/>
        </p:nvSpPr>
        <p:spPr bwMode="auto">
          <a:xfrm>
            <a:off x="762000" y="4876800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if</a:t>
            </a:r>
          </a:p>
        </p:txBody>
      </p:sp>
      <p:sp>
        <p:nvSpPr>
          <p:cNvPr id="493620" name="Line 52"/>
          <p:cNvSpPr>
            <a:spLocks noChangeShapeType="1"/>
          </p:cNvSpPr>
          <p:nvPr/>
        </p:nvSpPr>
        <p:spPr bwMode="auto">
          <a:xfrm flipH="1">
            <a:off x="1066800" y="4419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621" name="Line 53"/>
          <p:cNvSpPr>
            <a:spLocks noChangeShapeType="1"/>
          </p:cNvSpPr>
          <p:nvPr/>
        </p:nvSpPr>
        <p:spPr bwMode="auto">
          <a:xfrm>
            <a:off x="19050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622" name="Line 54"/>
          <p:cNvSpPr>
            <a:spLocks noChangeShapeType="1"/>
          </p:cNvSpPr>
          <p:nvPr/>
        </p:nvSpPr>
        <p:spPr bwMode="auto">
          <a:xfrm>
            <a:off x="2133600" y="4495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623" name="Line 55"/>
          <p:cNvSpPr>
            <a:spLocks noChangeShapeType="1"/>
          </p:cNvSpPr>
          <p:nvPr/>
        </p:nvSpPr>
        <p:spPr bwMode="auto">
          <a:xfrm>
            <a:off x="2514600" y="44958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624" name="Line 56"/>
          <p:cNvSpPr>
            <a:spLocks noChangeShapeType="1"/>
          </p:cNvSpPr>
          <p:nvPr/>
        </p:nvSpPr>
        <p:spPr bwMode="auto">
          <a:xfrm flipH="1">
            <a:off x="2057400" y="53340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625" name="Line 57"/>
          <p:cNvSpPr>
            <a:spLocks noChangeShapeType="1"/>
          </p:cNvSpPr>
          <p:nvPr/>
        </p:nvSpPr>
        <p:spPr bwMode="auto">
          <a:xfrm flipH="1">
            <a:off x="3124200" y="5410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626" name="Line 58"/>
          <p:cNvSpPr>
            <a:spLocks noChangeShapeType="1"/>
          </p:cNvSpPr>
          <p:nvPr/>
        </p:nvSpPr>
        <p:spPr bwMode="auto">
          <a:xfrm flipH="1">
            <a:off x="4114800" y="5410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627" name="Oval 59"/>
          <p:cNvSpPr>
            <a:spLocks noChangeArrowheads="1"/>
          </p:cNvSpPr>
          <p:nvPr/>
        </p:nvSpPr>
        <p:spPr bwMode="auto">
          <a:xfrm>
            <a:off x="4648200" y="58674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628" name="Text Box 60"/>
          <p:cNvSpPr txBox="1">
            <a:spLocks noChangeArrowheads="1"/>
          </p:cNvSpPr>
          <p:nvPr/>
        </p:nvSpPr>
        <p:spPr bwMode="auto">
          <a:xfrm>
            <a:off x="4724400" y="5867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33CC33"/>
                </a:solidFill>
                <a:cs typeface="+mn-cs"/>
              </a:rPr>
              <a:t>stmt1</a:t>
            </a:r>
          </a:p>
        </p:txBody>
      </p:sp>
      <p:sp>
        <p:nvSpPr>
          <p:cNvPr id="493629" name="Line 61"/>
          <p:cNvSpPr>
            <a:spLocks noChangeShapeType="1"/>
          </p:cNvSpPr>
          <p:nvPr/>
        </p:nvSpPr>
        <p:spPr bwMode="auto">
          <a:xfrm>
            <a:off x="4495800" y="541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630" name="Line 62"/>
          <p:cNvSpPr>
            <a:spLocks noChangeShapeType="1"/>
          </p:cNvSpPr>
          <p:nvPr/>
        </p:nvSpPr>
        <p:spPr bwMode="auto">
          <a:xfrm>
            <a:off x="2971800" y="44196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631" name="Line 63"/>
          <p:cNvSpPr>
            <a:spLocks noChangeShapeType="1"/>
          </p:cNvSpPr>
          <p:nvPr/>
        </p:nvSpPr>
        <p:spPr bwMode="auto">
          <a:xfrm>
            <a:off x="3124200" y="4267200"/>
            <a:ext cx="3200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632" name="Oval 64"/>
          <p:cNvSpPr>
            <a:spLocks noChangeArrowheads="1"/>
          </p:cNvSpPr>
          <p:nvPr/>
        </p:nvSpPr>
        <p:spPr bwMode="auto">
          <a:xfrm>
            <a:off x="7010400" y="28956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633" name="Text Box 65"/>
          <p:cNvSpPr txBox="1">
            <a:spLocks noChangeArrowheads="1"/>
          </p:cNvSpPr>
          <p:nvPr/>
        </p:nvSpPr>
        <p:spPr bwMode="auto">
          <a:xfrm>
            <a:off x="7086600" y="28956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33CC33"/>
                </a:solidFill>
                <a:cs typeface="+mn-cs"/>
              </a:rPr>
              <a:t>stmt2</a:t>
            </a:r>
          </a:p>
        </p:txBody>
      </p:sp>
      <p:sp>
        <p:nvSpPr>
          <p:cNvPr id="493634" name="Line 66"/>
          <p:cNvSpPr>
            <a:spLocks noChangeShapeType="1"/>
          </p:cNvSpPr>
          <p:nvPr/>
        </p:nvSpPr>
        <p:spPr bwMode="auto">
          <a:xfrm>
            <a:off x="4953000" y="2209800"/>
            <a:ext cx="2286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3635" name="Text Box 67"/>
          <p:cNvSpPr txBox="1">
            <a:spLocks noChangeArrowheads="1"/>
          </p:cNvSpPr>
          <p:nvPr/>
        </p:nvSpPr>
        <p:spPr bwMode="auto">
          <a:xfrm>
            <a:off x="4724400" y="3657600"/>
            <a:ext cx="4137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cs typeface="+mn-cs"/>
              </a:rPr>
              <a:t>Two derivation trees</a:t>
            </a:r>
          </a:p>
        </p:txBody>
      </p:sp>
      <p:sp>
        <p:nvSpPr>
          <p:cNvPr id="493636" name="Line 68"/>
          <p:cNvSpPr>
            <a:spLocks noChangeShapeType="1"/>
          </p:cNvSpPr>
          <p:nvPr/>
        </p:nvSpPr>
        <p:spPr bwMode="auto">
          <a:xfrm>
            <a:off x="0" y="9144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71028-00E8-8F45-BFA5-40EC8844E919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494597" name="Text Box 5"/>
          <p:cNvSpPr txBox="1">
            <a:spLocks noChangeArrowheads="1"/>
          </p:cNvSpPr>
          <p:nvPr/>
        </p:nvSpPr>
        <p:spPr bwMode="auto">
          <a:xfrm>
            <a:off x="1600200" y="152400"/>
            <a:ext cx="55546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cs typeface="+mn-cs"/>
              </a:rPr>
              <a:t>In general, ambiguity is bad </a:t>
            </a:r>
          </a:p>
          <a:p>
            <a:pPr>
              <a:defRPr/>
            </a:pPr>
            <a:r>
              <a:rPr lang="en-US">
                <a:solidFill>
                  <a:srgbClr val="CC0099"/>
                </a:solidFill>
                <a:cs typeface="+mn-cs"/>
              </a:rPr>
              <a:t>and we want to remove it</a:t>
            </a:r>
          </a:p>
        </p:txBody>
      </p:sp>
      <p:sp>
        <p:nvSpPr>
          <p:cNvPr id="494598" name="Text Box 6"/>
          <p:cNvSpPr txBox="1">
            <a:spLocks noChangeArrowheads="1"/>
          </p:cNvSpPr>
          <p:nvPr/>
        </p:nvSpPr>
        <p:spPr bwMode="auto">
          <a:xfrm>
            <a:off x="609600" y="2057400"/>
            <a:ext cx="78263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Sometimes it is possible to find </a:t>
            </a:r>
          </a:p>
          <a:p>
            <a:pPr>
              <a:defRPr/>
            </a:pPr>
            <a:r>
              <a:rPr lang="en-US">
                <a:cs typeface="+mn-cs"/>
              </a:rPr>
              <a:t>a non-ambiguous grammar for a language</a:t>
            </a:r>
          </a:p>
        </p:txBody>
      </p:sp>
      <p:sp>
        <p:nvSpPr>
          <p:cNvPr id="494599" name="Text Box 7"/>
          <p:cNvSpPr txBox="1">
            <a:spLocks noChangeArrowheads="1"/>
          </p:cNvSpPr>
          <p:nvPr/>
        </p:nvSpPr>
        <p:spPr bwMode="auto">
          <a:xfrm>
            <a:off x="842453" y="3581400"/>
            <a:ext cx="7459093" cy="193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 dirty="0">
                <a:cs typeface="+mn-cs"/>
              </a:rPr>
              <a:t>But, in general we cannot do so. (I.e., there</a:t>
            </a:r>
          </a:p>
          <a:p>
            <a:pPr>
              <a:defRPr/>
            </a:pPr>
            <a:r>
              <a:rPr lang="en-US" sz="2600" dirty="0">
                <a:cs typeface="+mn-cs"/>
              </a:rPr>
              <a:t>is no single algorithm that takes as </a:t>
            </a:r>
            <a:r>
              <a:rPr lang="en-US" sz="2600">
                <a:cs typeface="+mn-cs"/>
              </a:rPr>
              <a:t>input any</a:t>
            </a:r>
            <a:endParaRPr lang="en-US" sz="2600" dirty="0">
              <a:cs typeface="+mn-cs"/>
            </a:endParaRPr>
          </a:p>
          <a:p>
            <a:pPr>
              <a:defRPr/>
            </a:pPr>
            <a:r>
              <a:rPr lang="en-US" sz="2600" dirty="0">
                <a:cs typeface="+mn-cs"/>
              </a:rPr>
              <a:t>ambiguous grammar and produces an equivalent</a:t>
            </a:r>
          </a:p>
          <a:p>
            <a:pPr>
              <a:defRPr/>
            </a:pPr>
            <a:r>
              <a:rPr lang="en-US" sz="2600" dirty="0">
                <a:cs typeface="+mn-cs"/>
              </a:rPr>
              <a:t>Unambiguous grammar.)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884FA-6CD1-F34F-AF6E-264E0AE4157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73091" name="Text Box 3"/>
          <p:cNvSpPr txBox="1">
            <a:spLocks noChangeArrowheads="1"/>
          </p:cNvSpPr>
          <p:nvPr/>
        </p:nvSpPr>
        <p:spPr bwMode="auto">
          <a:xfrm>
            <a:off x="228600" y="407988"/>
            <a:ext cx="5281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F0000"/>
                </a:solidFill>
                <a:cs typeface="+mn-cs"/>
              </a:rPr>
              <a:t>Context-Free Grammar:</a:t>
            </a:r>
          </a:p>
        </p:txBody>
      </p:sp>
      <p:sp>
        <p:nvSpPr>
          <p:cNvPr id="473092" name="Text Box 4"/>
          <p:cNvSpPr txBox="1">
            <a:spLocks noChangeArrowheads="1"/>
          </p:cNvSpPr>
          <p:nvPr/>
        </p:nvSpPr>
        <p:spPr bwMode="auto">
          <a:xfrm>
            <a:off x="914400" y="2057400"/>
            <a:ext cx="7097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All productions in     are of the form</a:t>
            </a:r>
          </a:p>
        </p:txBody>
      </p:sp>
      <p:graphicFrame>
        <p:nvGraphicFramePr>
          <p:cNvPr id="20486" name="Object 5"/>
          <p:cNvGraphicFramePr>
            <a:graphicFrameLocks noChangeAspect="1"/>
          </p:cNvGraphicFramePr>
          <p:nvPr/>
        </p:nvGraphicFramePr>
        <p:xfrm>
          <a:off x="3352800" y="3048000"/>
          <a:ext cx="1752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181" imgH="177646" progId="Equation.3">
                  <p:embed/>
                </p:oleObj>
              </mc:Choice>
              <mc:Fallback>
                <p:oleObj name="Equation" r:id="rId2" imgW="482181" imgH="1776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48000"/>
                        <a:ext cx="17526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094" name="Text Box 6"/>
          <p:cNvSpPr txBox="1">
            <a:spLocks noChangeArrowheads="1"/>
          </p:cNvSpPr>
          <p:nvPr/>
        </p:nvSpPr>
        <p:spPr bwMode="auto">
          <a:xfrm>
            <a:off x="5410200" y="4038600"/>
            <a:ext cx="3487738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String of </a:t>
            </a:r>
          </a:p>
          <a:p>
            <a:pPr>
              <a:defRPr/>
            </a:pPr>
            <a:r>
              <a:rPr lang="en-US" dirty="0">
                <a:cs typeface="+mn-cs"/>
              </a:rPr>
              <a:t>Non-terminal and </a:t>
            </a:r>
          </a:p>
          <a:p>
            <a:pPr>
              <a:defRPr/>
            </a:pPr>
            <a:r>
              <a:rPr lang="en-US" dirty="0">
                <a:cs typeface="+mn-cs"/>
              </a:rPr>
              <a:t>terminals</a:t>
            </a:r>
          </a:p>
        </p:txBody>
      </p:sp>
      <p:graphicFrame>
        <p:nvGraphicFramePr>
          <p:cNvPr id="20488" name="Object 7"/>
          <p:cNvGraphicFramePr>
            <a:graphicFrameLocks noChangeAspect="1"/>
          </p:cNvGraphicFramePr>
          <p:nvPr/>
        </p:nvGraphicFramePr>
        <p:xfrm>
          <a:off x="5638800" y="533400"/>
          <a:ext cx="306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60700" imgH="533400" progId="Equation.3">
                  <p:embed/>
                </p:oleObj>
              </mc:Choice>
              <mc:Fallback>
                <p:oleObj name="Equation" r:id="rId4" imgW="3060700" imgH="533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33400"/>
                        <a:ext cx="3060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18"/>
          <p:cNvGraphicFramePr>
            <a:graphicFrameLocks noChangeAspect="1"/>
          </p:cNvGraphicFramePr>
          <p:nvPr/>
        </p:nvGraphicFramePr>
        <p:xfrm>
          <a:off x="4419600" y="2057400"/>
          <a:ext cx="4683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02" imgH="177569" progId="Equation.3">
                  <p:embed/>
                </p:oleObj>
              </mc:Choice>
              <mc:Fallback>
                <p:oleObj name="Equation" r:id="rId6" imgW="152202" imgH="17756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4683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9"/>
          <p:cNvGraphicFramePr>
            <a:graphicFrameLocks noChangeAspect="1"/>
          </p:cNvGraphicFramePr>
          <p:nvPr/>
        </p:nvGraphicFramePr>
        <p:xfrm>
          <a:off x="4362450" y="294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51" imgH="215619" progId="Equation.3">
                  <p:embed/>
                </p:oleObj>
              </mc:Choice>
              <mc:Fallback>
                <p:oleObj name="Equation" r:id="rId8" imgW="114151" imgH="21561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2940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108" name="Text Box 20"/>
          <p:cNvSpPr txBox="1">
            <a:spLocks noChangeArrowheads="1"/>
          </p:cNvSpPr>
          <p:nvPr/>
        </p:nvSpPr>
        <p:spPr bwMode="auto">
          <a:xfrm>
            <a:off x="1447800" y="3962400"/>
            <a:ext cx="27003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Non-terminal</a:t>
            </a:r>
          </a:p>
        </p:txBody>
      </p:sp>
      <p:sp>
        <p:nvSpPr>
          <p:cNvPr id="473109" name="Line 21"/>
          <p:cNvSpPr>
            <a:spLocks noChangeShapeType="1"/>
          </p:cNvSpPr>
          <p:nvPr/>
        </p:nvSpPr>
        <p:spPr bwMode="auto">
          <a:xfrm flipV="1">
            <a:off x="2895600" y="3657600"/>
            <a:ext cx="609600" cy="381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3110" name="Line 22"/>
          <p:cNvSpPr>
            <a:spLocks noChangeShapeType="1"/>
          </p:cNvSpPr>
          <p:nvPr/>
        </p:nvSpPr>
        <p:spPr bwMode="auto">
          <a:xfrm flipH="1" flipV="1">
            <a:off x="4953000" y="3733800"/>
            <a:ext cx="7620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FD2C2-B774-EC43-B6BC-DAAF54B03F21}" type="slidenum">
              <a:rPr lang="en-US"/>
              <a:pPr>
                <a:defRPr/>
              </a:pPr>
              <a:t>60</a:t>
            </a:fld>
            <a:endParaRPr lang="en-US"/>
          </a:p>
        </p:txBody>
      </p:sp>
      <p:graphicFrame>
        <p:nvGraphicFramePr>
          <p:cNvPr id="60420" name="Object 3"/>
          <p:cNvGraphicFramePr>
            <a:graphicFrameLocks noChangeAspect="1"/>
          </p:cNvGraphicFramePr>
          <p:nvPr/>
        </p:nvGraphicFramePr>
        <p:xfrm>
          <a:off x="473075" y="2413000"/>
          <a:ext cx="253365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9000" imgH="939800" progId="Equation.3">
                  <p:embed/>
                </p:oleObj>
              </mc:Choice>
              <mc:Fallback>
                <p:oleObj name="Equation" r:id="rId2" imgW="889000" imgH="93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413000"/>
                        <a:ext cx="2533650" cy="2667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6"/>
          <p:cNvGraphicFramePr>
            <a:graphicFrameLocks noChangeAspect="1"/>
          </p:cNvGraphicFramePr>
          <p:nvPr/>
        </p:nvGraphicFramePr>
        <p:xfrm>
          <a:off x="5257800" y="2743200"/>
          <a:ext cx="29718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2865" imgH="723586" progId="Equation.3">
                  <p:embed/>
                </p:oleObj>
              </mc:Choice>
              <mc:Fallback>
                <p:oleObj name="Equation" r:id="rId4" imgW="1002865" imgH="72358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43200"/>
                        <a:ext cx="2971800" cy="2146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381000" y="1066800"/>
            <a:ext cx="23256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Ambiguous </a:t>
            </a:r>
          </a:p>
          <a:p>
            <a:pPr>
              <a:defRPr/>
            </a:pPr>
            <a:r>
              <a:rPr lang="en-US">
                <a:cs typeface="+mn-cs"/>
              </a:rPr>
              <a:t>Grammar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410200" y="1371600"/>
            <a:ext cx="31242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Non-Ambiguous</a:t>
            </a:r>
          </a:p>
          <a:p>
            <a:pPr>
              <a:defRPr/>
            </a:pPr>
            <a:r>
              <a:rPr lang="en-US">
                <a:cs typeface="+mn-cs"/>
              </a:rPr>
              <a:t>Grammar</a:t>
            </a:r>
          </a:p>
        </p:txBody>
      </p:sp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5334000" y="685800"/>
            <a:ext cx="2119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Equivalent</a:t>
            </a:r>
          </a:p>
        </p:txBody>
      </p:sp>
      <p:sp>
        <p:nvSpPr>
          <p:cNvPr id="377869" name="Text Box 13"/>
          <p:cNvSpPr txBox="1">
            <a:spLocks noChangeArrowheads="1"/>
          </p:cNvSpPr>
          <p:nvPr/>
        </p:nvSpPr>
        <p:spPr bwMode="auto">
          <a:xfrm>
            <a:off x="4897438" y="5160963"/>
            <a:ext cx="4033837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2"/>
                </a:solidFill>
                <a:cs typeface="+mn-cs"/>
              </a:rPr>
              <a:t>generates the same </a:t>
            </a:r>
          </a:p>
          <a:p>
            <a:pPr>
              <a:defRPr/>
            </a:pPr>
            <a:r>
              <a:rPr lang="en-US">
                <a:solidFill>
                  <a:schemeClr val="tx2"/>
                </a:solidFill>
                <a:cs typeface="+mn-cs"/>
              </a:rPr>
              <a:t>language</a:t>
            </a:r>
          </a:p>
        </p:txBody>
      </p:sp>
      <p:sp>
        <p:nvSpPr>
          <p:cNvPr id="377870" name="Text Box 14"/>
          <p:cNvSpPr txBox="1">
            <a:spLocks noChangeArrowheads="1"/>
          </p:cNvSpPr>
          <p:nvPr/>
        </p:nvSpPr>
        <p:spPr bwMode="auto">
          <a:xfrm>
            <a:off x="212725" y="177800"/>
            <a:ext cx="4360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cs typeface="+mn-cs"/>
              </a:rPr>
              <a:t>A successful example: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260B9-7C8E-6F4F-BA5D-91D78FA55149}" type="slidenum">
              <a:rPr lang="en-US"/>
              <a:pPr>
                <a:defRPr/>
              </a:pPr>
              <a:t>61</a:t>
            </a:fld>
            <a:endParaRPr lang="en-US"/>
          </a:p>
        </p:txBody>
      </p:sp>
      <p:graphicFrame>
        <p:nvGraphicFramePr>
          <p:cNvPr id="61444" name="Object 3"/>
          <p:cNvGraphicFramePr>
            <a:graphicFrameLocks noChangeAspect="1"/>
          </p:cNvGraphicFramePr>
          <p:nvPr/>
        </p:nvGraphicFramePr>
        <p:xfrm>
          <a:off x="228600" y="152400"/>
          <a:ext cx="75438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56700" imgH="1168400" progId="Equation.3">
                  <p:embed/>
                </p:oleObj>
              </mc:Choice>
              <mc:Fallback>
                <p:oleObj name="Equation" r:id="rId2" imgW="9156700" imgH="11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"/>
                        <a:ext cx="75438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4" name="Oval 4"/>
          <p:cNvSpPr>
            <a:spLocks noChangeArrowheads="1"/>
          </p:cNvSpPr>
          <p:nvPr/>
        </p:nvSpPr>
        <p:spPr bwMode="auto">
          <a:xfrm>
            <a:off x="5181600" y="121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61446" name="Object 5"/>
          <p:cNvGraphicFramePr>
            <a:graphicFrameLocks noChangeAspect="1"/>
          </p:cNvGraphicFramePr>
          <p:nvPr/>
        </p:nvGraphicFramePr>
        <p:xfrm>
          <a:off x="5257800" y="1295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446" imgH="368140" progId="Equation.3">
                  <p:embed/>
                </p:oleObj>
              </mc:Choice>
              <mc:Fallback>
                <p:oleObj name="Equation" r:id="rId4" imgW="355446" imgH="3681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95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6" name="Oval 6"/>
          <p:cNvSpPr>
            <a:spLocks noChangeArrowheads="1"/>
          </p:cNvSpPr>
          <p:nvPr/>
        </p:nvSpPr>
        <p:spPr bwMode="auto">
          <a:xfrm>
            <a:off x="4038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61448" name="Object 7"/>
          <p:cNvGraphicFramePr>
            <a:graphicFrameLocks noChangeAspect="1"/>
          </p:cNvGraphicFramePr>
          <p:nvPr/>
        </p:nvGraphicFramePr>
        <p:xfrm>
          <a:off x="4114800" y="22860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446" imgH="368140" progId="Equation.3">
                  <p:embed/>
                </p:oleObj>
              </mc:Choice>
              <mc:Fallback>
                <p:oleObj name="Equation" r:id="rId6" imgW="355446" imgH="3681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860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8" name="Oval 8"/>
          <p:cNvSpPr>
            <a:spLocks noChangeArrowheads="1"/>
          </p:cNvSpPr>
          <p:nvPr/>
        </p:nvSpPr>
        <p:spPr bwMode="auto">
          <a:xfrm>
            <a:off x="6324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61450" name="Object 9"/>
          <p:cNvGraphicFramePr>
            <a:graphicFrameLocks noChangeAspect="1"/>
          </p:cNvGraphicFramePr>
          <p:nvPr/>
        </p:nvGraphicFramePr>
        <p:xfrm>
          <a:off x="6477000" y="2286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17362" imgH="368140" progId="Equation.3">
                  <p:embed/>
                </p:oleObj>
              </mc:Choice>
              <mc:Fallback>
                <p:oleObj name="Equation" r:id="rId7" imgW="317362" imgH="3681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86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0" name="Line 10"/>
          <p:cNvSpPr>
            <a:spLocks noChangeShapeType="1"/>
          </p:cNvSpPr>
          <p:nvPr/>
        </p:nvSpPr>
        <p:spPr bwMode="auto">
          <a:xfrm flipH="1">
            <a:off x="4343400" y="1600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8891" name="Line 11"/>
          <p:cNvSpPr>
            <a:spLocks noChangeShapeType="1"/>
          </p:cNvSpPr>
          <p:nvPr/>
        </p:nvSpPr>
        <p:spPr bwMode="auto">
          <a:xfrm>
            <a:off x="5715000" y="1600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8892" name="Oval 12"/>
          <p:cNvSpPr>
            <a:spLocks noChangeArrowheads="1"/>
          </p:cNvSpPr>
          <p:nvPr/>
        </p:nvSpPr>
        <p:spPr bwMode="auto">
          <a:xfrm>
            <a:off x="5181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61454" name="Object 13"/>
          <p:cNvGraphicFramePr>
            <a:graphicFrameLocks noChangeAspect="1"/>
          </p:cNvGraphicFramePr>
          <p:nvPr/>
        </p:nvGraphicFramePr>
        <p:xfrm>
          <a:off x="5334000" y="23622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91973" imgH="291973" progId="Equation.3">
                  <p:embed/>
                </p:oleObj>
              </mc:Choice>
              <mc:Fallback>
                <p:oleObj name="Equation" r:id="rId9" imgW="291973" imgH="29197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4" name="Line 14"/>
          <p:cNvSpPr>
            <a:spLocks noChangeShapeType="1"/>
          </p:cNvSpPr>
          <p:nvPr/>
        </p:nvSpPr>
        <p:spPr bwMode="auto">
          <a:xfrm>
            <a:off x="54864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8895" name="Oval 15"/>
          <p:cNvSpPr>
            <a:spLocks noChangeArrowheads="1"/>
          </p:cNvSpPr>
          <p:nvPr/>
        </p:nvSpPr>
        <p:spPr bwMode="auto">
          <a:xfrm>
            <a:off x="5791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61457" name="Object 16"/>
          <p:cNvGraphicFramePr>
            <a:graphicFrameLocks noChangeAspect="1"/>
          </p:cNvGraphicFramePr>
          <p:nvPr/>
        </p:nvGraphicFramePr>
        <p:xfrm>
          <a:off x="5943600" y="3429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17362" imgH="368140" progId="Equation.3">
                  <p:embed/>
                </p:oleObj>
              </mc:Choice>
              <mc:Fallback>
                <p:oleObj name="Equation" r:id="rId11" imgW="317362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429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7" name="Oval 17"/>
          <p:cNvSpPr>
            <a:spLocks noChangeArrowheads="1"/>
          </p:cNvSpPr>
          <p:nvPr/>
        </p:nvSpPr>
        <p:spPr bwMode="auto">
          <a:xfrm>
            <a:off x="6934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61459" name="Object 18"/>
          <p:cNvGraphicFramePr>
            <a:graphicFrameLocks noChangeAspect="1"/>
          </p:cNvGraphicFramePr>
          <p:nvPr/>
        </p:nvGraphicFramePr>
        <p:xfrm>
          <a:off x="7124700" y="35306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5713" imgH="241091" progId="Equation.3">
                  <p:embed/>
                </p:oleObj>
              </mc:Choice>
              <mc:Fallback>
                <p:oleObj name="Equation" r:id="rId12" imgW="215713" imgH="24109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35306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9" name="Oval 19"/>
          <p:cNvSpPr>
            <a:spLocks noChangeArrowheads="1"/>
          </p:cNvSpPr>
          <p:nvPr/>
        </p:nvSpPr>
        <p:spPr bwMode="auto">
          <a:xfrm>
            <a:off x="8077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61461" name="Object 20"/>
          <p:cNvGraphicFramePr>
            <a:graphicFrameLocks noChangeAspect="1"/>
          </p:cNvGraphicFramePr>
          <p:nvPr/>
        </p:nvGraphicFramePr>
        <p:xfrm>
          <a:off x="8204200" y="34290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68300" imgH="368300" progId="Equation.3">
                  <p:embed/>
                </p:oleObj>
              </mc:Choice>
              <mc:Fallback>
                <p:oleObj name="Equation" r:id="rId14" imgW="368300" imgH="368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34290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1" name="Oval 21"/>
          <p:cNvSpPr>
            <a:spLocks noChangeArrowheads="1"/>
          </p:cNvSpPr>
          <p:nvPr/>
        </p:nvSpPr>
        <p:spPr bwMode="auto">
          <a:xfrm>
            <a:off x="57912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61463" name="Object 22"/>
          <p:cNvGraphicFramePr>
            <a:graphicFrameLocks noChangeAspect="1"/>
          </p:cNvGraphicFramePr>
          <p:nvPr/>
        </p:nvGraphicFramePr>
        <p:xfrm>
          <a:off x="5918200" y="46482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68300" imgH="368300" progId="Equation.3">
                  <p:embed/>
                </p:oleObj>
              </mc:Choice>
              <mc:Fallback>
                <p:oleObj name="Equation" r:id="rId16" imgW="368300" imgH="368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46482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3" name="Oval 23"/>
          <p:cNvSpPr>
            <a:spLocks noChangeArrowheads="1"/>
          </p:cNvSpPr>
          <p:nvPr/>
        </p:nvSpPr>
        <p:spPr bwMode="auto">
          <a:xfrm>
            <a:off x="57912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61465" name="Object 24"/>
          <p:cNvGraphicFramePr>
            <a:graphicFrameLocks noChangeAspect="1"/>
          </p:cNvGraphicFramePr>
          <p:nvPr/>
        </p:nvGraphicFramePr>
        <p:xfrm>
          <a:off x="5969000" y="59118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59118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5" name="Oval 25"/>
          <p:cNvSpPr>
            <a:spLocks noChangeArrowheads="1"/>
          </p:cNvSpPr>
          <p:nvPr/>
        </p:nvSpPr>
        <p:spPr bwMode="auto">
          <a:xfrm>
            <a:off x="40386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61467" name="Object 26"/>
          <p:cNvGraphicFramePr>
            <a:graphicFrameLocks noChangeAspect="1"/>
          </p:cNvGraphicFramePr>
          <p:nvPr/>
        </p:nvGraphicFramePr>
        <p:xfrm>
          <a:off x="4191000" y="3429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17362" imgH="368140" progId="Equation.3">
                  <p:embed/>
                </p:oleObj>
              </mc:Choice>
              <mc:Fallback>
                <p:oleObj name="Equation" r:id="rId19" imgW="317362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429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7" name="Oval 27"/>
          <p:cNvSpPr>
            <a:spLocks noChangeArrowheads="1"/>
          </p:cNvSpPr>
          <p:nvPr/>
        </p:nvSpPr>
        <p:spPr bwMode="auto">
          <a:xfrm>
            <a:off x="40386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61469" name="Object 28"/>
          <p:cNvGraphicFramePr>
            <a:graphicFrameLocks noChangeAspect="1"/>
          </p:cNvGraphicFramePr>
          <p:nvPr/>
        </p:nvGraphicFramePr>
        <p:xfrm>
          <a:off x="4165600" y="46482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68300" imgH="368300" progId="Equation.3">
                  <p:embed/>
                </p:oleObj>
              </mc:Choice>
              <mc:Fallback>
                <p:oleObj name="Equation" r:id="rId20" imgW="368300" imgH="3683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6482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9" name="Oval 29"/>
          <p:cNvSpPr>
            <a:spLocks noChangeArrowheads="1"/>
          </p:cNvSpPr>
          <p:nvPr/>
        </p:nvSpPr>
        <p:spPr bwMode="auto">
          <a:xfrm>
            <a:off x="40386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61471" name="Object 30"/>
          <p:cNvGraphicFramePr>
            <a:graphicFrameLocks noChangeAspect="1"/>
          </p:cNvGraphicFramePr>
          <p:nvPr/>
        </p:nvGraphicFramePr>
        <p:xfrm>
          <a:off x="4216400" y="59118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59118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1" name="Oval 31"/>
          <p:cNvSpPr>
            <a:spLocks noChangeArrowheads="1"/>
          </p:cNvSpPr>
          <p:nvPr/>
        </p:nvSpPr>
        <p:spPr bwMode="auto">
          <a:xfrm>
            <a:off x="80772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61473" name="Object 32"/>
          <p:cNvGraphicFramePr>
            <a:graphicFrameLocks noChangeAspect="1"/>
          </p:cNvGraphicFramePr>
          <p:nvPr/>
        </p:nvGraphicFramePr>
        <p:xfrm>
          <a:off x="8255000" y="46926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0" y="46926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3" name="Line 33"/>
          <p:cNvSpPr>
            <a:spLocks noChangeShapeType="1"/>
          </p:cNvSpPr>
          <p:nvPr/>
        </p:nvSpPr>
        <p:spPr bwMode="auto">
          <a:xfrm>
            <a:off x="42672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8914" name="Line 34"/>
          <p:cNvSpPr>
            <a:spLocks noChangeShapeType="1"/>
          </p:cNvSpPr>
          <p:nvPr/>
        </p:nvSpPr>
        <p:spPr bwMode="auto">
          <a:xfrm>
            <a:off x="42672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8915" name="Line 35"/>
          <p:cNvSpPr>
            <a:spLocks noChangeShapeType="1"/>
          </p:cNvSpPr>
          <p:nvPr/>
        </p:nvSpPr>
        <p:spPr bwMode="auto">
          <a:xfrm>
            <a:off x="42672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8916" name="Line 36"/>
          <p:cNvSpPr>
            <a:spLocks noChangeShapeType="1"/>
          </p:cNvSpPr>
          <p:nvPr/>
        </p:nvSpPr>
        <p:spPr bwMode="auto">
          <a:xfrm flipH="1">
            <a:off x="6096000" y="26670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8917" name="Line 37"/>
          <p:cNvSpPr>
            <a:spLocks noChangeShapeType="1"/>
          </p:cNvSpPr>
          <p:nvPr/>
        </p:nvSpPr>
        <p:spPr bwMode="auto">
          <a:xfrm>
            <a:off x="6705600" y="2743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8918" name="Line 38"/>
          <p:cNvSpPr>
            <a:spLocks noChangeShapeType="1"/>
          </p:cNvSpPr>
          <p:nvPr/>
        </p:nvSpPr>
        <p:spPr bwMode="auto">
          <a:xfrm>
            <a:off x="6858000" y="2590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8919" name="Line 39"/>
          <p:cNvSpPr>
            <a:spLocks noChangeShapeType="1"/>
          </p:cNvSpPr>
          <p:nvPr/>
        </p:nvSpPr>
        <p:spPr bwMode="auto">
          <a:xfrm>
            <a:off x="60960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8920" name="Line 40"/>
          <p:cNvSpPr>
            <a:spLocks noChangeShapeType="1"/>
          </p:cNvSpPr>
          <p:nvPr/>
        </p:nvSpPr>
        <p:spPr bwMode="auto">
          <a:xfrm>
            <a:off x="60960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8921" name="Line 41"/>
          <p:cNvSpPr>
            <a:spLocks noChangeShapeType="1"/>
          </p:cNvSpPr>
          <p:nvPr/>
        </p:nvSpPr>
        <p:spPr bwMode="auto">
          <a:xfrm>
            <a:off x="83820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61483" name="Object 44"/>
          <p:cNvGraphicFramePr>
            <a:graphicFrameLocks noChangeAspect="1"/>
          </p:cNvGraphicFramePr>
          <p:nvPr/>
        </p:nvGraphicFramePr>
        <p:xfrm>
          <a:off x="228600" y="1676400"/>
          <a:ext cx="2971800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247900" imgH="1651000" progId="Equation.3">
                  <p:embed/>
                </p:oleObj>
              </mc:Choice>
              <mc:Fallback>
                <p:oleObj name="Equation" r:id="rId23" imgW="2247900" imgH="16510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76400"/>
                        <a:ext cx="2971800" cy="2182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5" name="Text Box 45"/>
          <p:cNvSpPr txBox="1">
            <a:spLocks noChangeArrowheads="1"/>
          </p:cNvSpPr>
          <p:nvPr/>
        </p:nvSpPr>
        <p:spPr bwMode="auto">
          <a:xfrm>
            <a:off x="762000" y="4724400"/>
            <a:ext cx="30480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cs typeface="+mn-cs"/>
              </a:rPr>
              <a:t>Unique </a:t>
            </a:r>
          </a:p>
          <a:p>
            <a:pPr>
              <a:defRPr/>
            </a:pPr>
            <a:r>
              <a:rPr lang="en-US">
                <a:solidFill>
                  <a:srgbClr val="FF0000"/>
                </a:solidFill>
                <a:cs typeface="+mn-cs"/>
              </a:rPr>
              <a:t>derivation tree</a:t>
            </a:r>
          </a:p>
          <a:p>
            <a:pPr>
              <a:defRPr/>
            </a:pPr>
            <a:r>
              <a:rPr lang="en-US">
                <a:solidFill>
                  <a:srgbClr val="FF0000"/>
                </a:solidFill>
                <a:cs typeface="+mn-cs"/>
              </a:rPr>
              <a:t>for</a:t>
            </a:r>
          </a:p>
        </p:txBody>
      </p:sp>
      <p:graphicFrame>
        <p:nvGraphicFramePr>
          <p:cNvPr id="61485" name="Object 46"/>
          <p:cNvGraphicFramePr>
            <a:graphicFrameLocks noChangeAspect="1"/>
          </p:cNvGraphicFramePr>
          <p:nvPr/>
        </p:nvGraphicFramePr>
        <p:xfrm>
          <a:off x="1676400" y="60198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676400" imgH="342900" progId="Equation.3">
                  <p:embed/>
                </p:oleObj>
              </mc:Choice>
              <mc:Fallback>
                <p:oleObj name="Equation" r:id="rId25" imgW="1676400" imgH="3429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0198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5C364-7A30-E249-A63B-A135AB3868F9}" type="slidenum">
              <a:rPr lang="en-US"/>
              <a:pPr>
                <a:defRPr/>
              </a:pPr>
              <a:t>62</a:t>
            </a:fld>
            <a:endParaRPr lang="en-US"/>
          </a:p>
        </p:txBody>
      </p:sp>
      <p:graphicFrame>
        <p:nvGraphicFramePr>
          <p:cNvPr id="62468" name="Object 2"/>
          <p:cNvGraphicFramePr>
            <a:graphicFrameLocks noChangeAspect="1"/>
          </p:cNvGraphicFramePr>
          <p:nvPr/>
        </p:nvGraphicFramePr>
        <p:xfrm>
          <a:off x="1752600" y="1676400"/>
          <a:ext cx="56911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89600" imgH="723900" progId="Equation.3">
                  <p:embed/>
                </p:oleObj>
              </mc:Choice>
              <mc:Fallback>
                <p:oleObj name="Equation" r:id="rId2" imgW="5689600" imgH="723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569118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9"/>
          <p:cNvGraphicFramePr>
            <a:graphicFrameLocks noChangeAspect="1"/>
          </p:cNvGraphicFramePr>
          <p:nvPr/>
        </p:nvGraphicFramePr>
        <p:xfrm>
          <a:off x="4191000" y="2743200"/>
          <a:ext cx="127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449" imgH="406224" progId="Equation.3">
                  <p:embed/>
                </p:oleObj>
              </mc:Choice>
              <mc:Fallback>
                <p:oleObj name="Equation" r:id="rId4" imgW="1269449" imgH="4062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743200"/>
                        <a:ext cx="1270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26" name="Text Box 10"/>
          <p:cNvSpPr txBox="1">
            <a:spLocks noChangeArrowheads="1"/>
          </p:cNvSpPr>
          <p:nvPr/>
        </p:nvSpPr>
        <p:spPr bwMode="auto">
          <a:xfrm>
            <a:off x="152400" y="304800"/>
            <a:ext cx="516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cs typeface="+mn-cs"/>
              </a:rPr>
              <a:t>An un-successful example:</a:t>
            </a:r>
          </a:p>
        </p:txBody>
      </p:sp>
      <p:sp>
        <p:nvSpPr>
          <p:cNvPr id="495627" name="Text Box 11"/>
          <p:cNvSpPr txBox="1">
            <a:spLocks noChangeArrowheads="1"/>
          </p:cNvSpPr>
          <p:nvPr/>
        </p:nvSpPr>
        <p:spPr bwMode="auto">
          <a:xfrm>
            <a:off x="1447800" y="4800600"/>
            <a:ext cx="69548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every grammar that generates this </a:t>
            </a:r>
          </a:p>
          <a:p>
            <a:pPr>
              <a:defRPr/>
            </a:pPr>
            <a:r>
              <a:rPr lang="en-US">
                <a:cs typeface="+mn-cs"/>
              </a:rPr>
              <a:t>language is ambiguous</a:t>
            </a:r>
          </a:p>
        </p:txBody>
      </p:sp>
      <p:graphicFrame>
        <p:nvGraphicFramePr>
          <p:cNvPr id="62472" name="Object 12"/>
          <p:cNvGraphicFramePr>
            <a:graphicFrameLocks noChangeAspect="1"/>
          </p:cNvGraphicFramePr>
          <p:nvPr/>
        </p:nvGraphicFramePr>
        <p:xfrm>
          <a:off x="304800" y="3733800"/>
          <a:ext cx="434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5" imgH="177415" progId="Equation.3">
                  <p:embed/>
                </p:oleObj>
              </mc:Choice>
              <mc:Fallback>
                <p:oleObj name="Equation" r:id="rId6" imgW="126725" imgH="17741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733800"/>
                        <a:ext cx="4349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29" name="Text Box 13"/>
          <p:cNvSpPr txBox="1">
            <a:spLocks noChangeArrowheads="1"/>
          </p:cNvSpPr>
          <p:nvPr/>
        </p:nvSpPr>
        <p:spPr bwMode="auto">
          <a:xfrm>
            <a:off x="914400" y="3810000"/>
            <a:ext cx="4722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cs typeface="+mn-cs"/>
              </a:rPr>
              <a:t>is inherently ambiguous: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B8DB83-9229-7647-9BB4-28BC3FBE12FE}" type="slidenum">
              <a:rPr lang="en-US"/>
              <a:pPr>
                <a:defRPr/>
              </a:pPr>
              <a:t>63</a:t>
            </a:fld>
            <a:endParaRPr lang="en-US"/>
          </a:p>
        </p:txBody>
      </p:sp>
      <p:graphicFrame>
        <p:nvGraphicFramePr>
          <p:cNvPr id="63492" name="Object 7"/>
          <p:cNvGraphicFramePr>
            <a:graphicFrameLocks noChangeAspect="1"/>
          </p:cNvGraphicFramePr>
          <p:nvPr/>
        </p:nvGraphicFramePr>
        <p:xfrm>
          <a:off x="2590800" y="1676400"/>
          <a:ext cx="56911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89600" imgH="723900" progId="Equation.3">
                  <p:embed/>
                </p:oleObj>
              </mc:Choice>
              <mc:Fallback>
                <p:oleObj name="Equation" r:id="rId2" imgW="5689600" imgH="723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76400"/>
                        <a:ext cx="569118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8"/>
          <p:cNvGraphicFramePr>
            <a:graphicFrameLocks noChangeAspect="1"/>
          </p:cNvGraphicFramePr>
          <p:nvPr/>
        </p:nvGraphicFramePr>
        <p:xfrm>
          <a:off x="3225800" y="3429000"/>
          <a:ext cx="24765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500" imgH="1320800" progId="Equation.3">
                  <p:embed/>
                </p:oleObj>
              </mc:Choice>
              <mc:Fallback>
                <p:oleObj name="Equation" r:id="rId4" imgW="2476500" imgH="1320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3429000"/>
                        <a:ext cx="2476500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7" name="Line 9"/>
          <p:cNvSpPr>
            <a:spLocks noChangeShapeType="1"/>
          </p:cNvSpPr>
          <p:nvPr/>
        </p:nvSpPr>
        <p:spPr bwMode="auto">
          <a:xfrm>
            <a:off x="4267200" y="2438400"/>
            <a:ext cx="0" cy="914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63495" name="Object 10"/>
          <p:cNvGraphicFramePr>
            <a:graphicFrameLocks noChangeAspect="1"/>
          </p:cNvGraphicFramePr>
          <p:nvPr/>
        </p:nvGraphicFramePr>
        <p:xfrm>
          <a:off x="6502400" y="3429000"/>
          <a:ext cx="26416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41600" imgH="1320800" progId="Equation.3">
                  <p:embed/>
                </p:oleObj>
              </mc:Choice>
              <mc:Fallback>
                <p:oleObj name="Equation" r:id="rId6" imgW="2641600" imgH="1320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0" y="3429000"/>
                        <a:ext cx="2641600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9" name="Line 11"/>
          <p:cNvSpPr>
            <a:spLocks noChangeShapeType="1"/>
          </p:cNvSpPr>
          <p:nvPr/>
        </p:nvSpPr>
        <p:spPr bwMode="auto">
          <a:xfrm>
            <a:off x="7264400" y="2438400"/>
            <a:ext cx="0" cy="914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63497" name="Object 12"/>
          <p:cNvGraphicFramePr>
            <a:graphicFrameLocks noChangeAspect="1"/>
          </p:cNvGraphicFramePr>
          <p:nvPr/>
        </p:nvGraphicFramePr>
        <p:xfrm>
          <a:off x="177800" y="3429000"/>
          <a:ext cx="2247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47900" imgH="571500" progId="Equation.3">
                  <p:embed/>
                </p:oleObj>
              </mc:Choice>
              <mc:Fallback>
                <p:oleObj name="Equation" r:id="rId8" imgW="2247900" imgH="571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3429000"/>
                        <a:ext cx="2247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41" name="Line 13"/>
          <p:cNvSpPr>
            <a:spLocks noChangeShapeType="1"/>
          </p:cNvSpPr>
          <p:nvPr/>
        </p:nvSpPr>
        <p:spPr bwMode="auto">
          <a:xfrm flipH="1">
            <a:off x="1524000" y="2362200"/>
            <a:ext cx="1066800" cy="914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80947" name="Text Box 19"/>
          <p:cNvSpPr txBox="1">
            <a:spLocks noChangeArrowheads="1"/>
          </p:cNvSpPr>
          <p:nvPr/>
        </p:nvSpPr>
        <p:spPr bwMode="auto">
          <a:xfrm>
            <a:off x="304800" y="533400"/>
            <a:ext cx="735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Example (ambiguous) grammar for     :</a:t>
            </a:r>
            <a:endParaRPr lang="en-US">
              <a:solidFill>
                <a:srgbClr val="339933"/>
              </a:solidFill>
              <a:cs typeface="+mn-cs"/>
            </a:endParaRPr>
          </a:p>
        </p:txBody>
      </p:sp>
      <p:graphicFrame>
        <p:nvGraphicFramePr>
          <p:cNvPr id="63500" name="Object 20"/>
          <p:cNvGraphicFramePr>
            <a:graphicFrameLocks noChangeAspect="1"/>
          </p:cNvGraphicFramePr>
          <p:nvPr/>
        </p:nvGraphicFramePr>
        <p:xfrm>
          <a:off x="7010400" y="457200"/>
          <a:ext cx="4365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5" imgH="177415" progId="Equation.3">
                  <p:embed/>
                </p:oleObj>
              </mc:Choice>
              <mc:Fallback>
                <p:oleObj name="Equation" r:id="rId10" imgW="126725" imgH="17741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57200"/>
                        <a:ext cx="4365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>
                <a:latin typeface="Times New Roman" charset="0"/>
              </a:rPr>
              <a:t>Professor Alex Aiken Lecture #5     (Modified by Professor Vijay Ganesh)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9pPr>
          </a:lstStyle>
          <a:p>
            <a:pPr>
              <a:defRPr/>
            </a:pPr>
            <a:fld id="{DCE180E0-5E85-6F48-A84F-7D8169F9AD02}" type="slidenum">
              <a:rPr lang="en-US" sz="1400" i="0">
                <a:latin typeface="Times New Roman" charset="0"/>
              </a:rPr>
              <a:pPr>
                <a:defRPr/>
              </a:pPr>
              <a:t>64</a:t>
            </a:fld>
            <a:endParaRPr lang="en-US" sz="1400" i="0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u="sng" dirty="0">
                <a:latin typeface="Comic Sans MS" charset="0"/>
              </a:rPr>
              <a:t>Dealing with Ambiguity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Comic Sans MS" charset="0"/>
            </a:endParaRPr>
          </a:p>
          <a:p>
            <a:pPr>
              <a:defRPr/>
            </a:pPr>
            <a:r>
              <a:rPr lang="en-US" dirty="0">
                <a:latin typeface="Comic Sans MS" charset="0"/>
              </a:rPr>
              <a:t>There are several ways to handle ambiguity</a:t>
            </a:r>
          </a:p>
          <a:p>
            <a:pPr>
              <a:defRPr/>
            </a:pPr>
            <a:endParaRPr lang="en-US" dirty="0">
              <a:latin typeface="Comic Sans MS" charset="0"/>
            </a:endParaRPr>
          </a:p>
          <a:p>
            <a:pPr>
              <a:defRPr/>
            </a:pPr>
            <a:r>
              <a:rPr lang="en-US" dirty="0">
                <a:latin typeface="Comic Sans MS" charset="0"/>
              </a:rPr>
              <a:t>Most direct method is to rewrite grammar unambiguously</a:t>
            </a:r>
          </a:p>
          <a:p>
            <a:pPr>
              <a:defRPr/>
            </a:pPr>
            <a:endParaRPr lang="en-US" dirty="0">
              <a:latin typeface="Comic Sans MS" charset="0"/>
            </a:endParaRPr>
          </a:p>
          <a:p>
            <a:pPr>
              <a:defRPr/>
            </a:pPr>
            <a:endParaRPr lang="en-US" dirty="0">
              <a:latin typeface="Comic Sans MS" charset="0"/>
            </a:endParaRPr>
          </a:p>
          <a:p>
            <a:pPr>
              <a:defRPr/>
            </a:pPr>
            <a:endParaRPr lang="en-US" dirty="0">
              <a:latin typeface="Comic Sans MS" charset="0"/>
            </a:endParaRPr>
          </a:p>
          <a:p>
            <a:pPr>
              <a:defRPr/>
            </a:pPr>
            <a:r>
              <a:rPr lang="en-US" dirty="0">
                <a:latin typeface="Comic Sans MS" charset="0"/>
              </a:rPr>
              <a:t>Enforces precedence of * over +</a:t>
            </a:r>
          </a:p>
          <a:p>
            <a:pPr>
              <a:defRPr/>
            </a:pPr>
            <a:endParaRPr lang="en-US" dirty="0">
              <a:latin typeface="Comic Sans MS" charset="0"/>
            </a:endParaRPr>
          </a:p>
        </p:txBody>
      </p:sp>
      <p:graphicFrame>
        <p:nvGraphicFramePr>
          <p:cNvPr id="64517" name="Object 4"/>
          <p:cNvGraphicFramePr>
            <a:graphicFrameLocks noChangeAspect="1"/>
          </p:cNvGraphicFramePr>
          <p:nvPr/>
        </p:nvGraphicFramePr>
        <p:xfrm>
          <a:off x="974725" y="3657600"/>
          <a:ext cx="6967538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100" imgH="457200" progId="Equation.3">
                  <p:embed/>
                </p:oleObj>
              </mc:Choice>
              <mc:Fallback>
                <p:oleObj name="Equation" r:id="rId2" imgW="2197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3657600"/>
                        <a:ext cx="6967538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9pPr>
          </a:lstStyle>
          <a:p>
            <a:pPr>
              <a:defRPr/>
            </a:pPr>
            <a:fld id="{3B7453E4-4EAF-2B46-AF3B-E8D75F3BDF58}" type="slidenum">
              <a:rPr lang="en-US" sz="1400" i="0">
                <a:latin typeface="Times New Roman" charset="0"/>
              </a:rPr>
              <a:pPr>
                <a:defRPr/>
              </a:pPr>
              <a:t>65</a:t>
            </a:fld>
            <a:endParaRPr lang="en-US" sz="1400" i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u="sng" dirty="0">
                <a:latin typeface="Comic Sans MS" charset="0"/>
              </a:rPr>
              <a:t>Ambiguity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>
              <a:latin typeface="Comic Sans MS" charset="0"/>
            </a:endParaRPr>
          </a:p>
          <a:p>
            <a:pPr>
              <a:defRPr/>
            </a:pPr>
            <a:r>
              <a:rPr lang="en-US" dirty="0">
                <a:latin typeface="Comic Sans MS" charset="0"/>
              </a:rPr>
              <a:t>No general techniques for handling ambiguity</a:t>
            </a:r>
          </a:p>
          <a:p>
            <a:pPr>
              <a:defRPr/>
            </a:pPr>
            <a:endParaRPr lang="en-US" dirty="0">
              <a:latin typeface="Comic Sans MS" charset="0"/>
            </a:endParaRPr>
          </a:p>
          <a:p>
            <a:pPr>
              <a:defRPr/>
            </a:pPr>
            <a:r>
              <a:rPr lang="en-US" dirty="0">
                <a:latin typeface="Comic Sans MS" charset="0"/>
              </a:rPr>
              <a:t>In general, impossible to convert automatically </a:t>
            </a:r>
            <a:r>
              <a:rPr lang="en-US">
                <a:latin typeface="Comic Sans MS" charset="0"/>
              </a:rPr>
              <a:t>an arbitrary ambiguous </a:t>
            </a:r>
            <a:r>
              <a:rPr lang="en-US" dirty="0">
                <a:latin typeface="Comic Sans MS" charset="0"/>
              </a:rPr>
              <a:t>grammar to an unambiguous one</a:t>
            </a:r>
          </a:p>
          <a:p>
            <a:pPr>
              <a:defRPr/>
            </a:pPr>
            <a:endParaRPr lang="en-US" dirty="0">
              <a:latin typeface="Comic Sans MS" charset="0"/>
            </a:endParaRPr>
          </a:p>
          <a:p>
            <a:pPr>
              <a:defRPr/>
            </a:pPr>
            <a:r>
              <a:rPr lang="en-US" dirty="0">
                <a:latin typeface="Comic Sans MS" charset="0"/>
              </a:rPr>
              <a:t>Used with care, ambiguity can simplify the grammar. Sometimes allows more natural definitions. However, we still need to eventually eliminate ambiguity. How?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9pPr>
          </a:lstStyle>
          <a:p>
            <a:pPr>
              <a:defRPr/>
            </a:pPr>
            <a:fld id="{5FC31174-3D72-404F-8BEA-22B0E6BEEA8B}" type="slidenum">
              <a:rPr lang="en-US" sz="1400" i="0">
                <a:latin typeface="Times New Roman" charset="0"/>
              </a:rPr>
              <a:pPr>
                <a:defRPr/>
              </a:pPr>
              <a:t>66</a:t>
            </a:fld>
            <a:endParaRPr lang="en-US" sz="1400" i="0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u="sng" dirty="0">
                <a:latin typeface="Comic Sans MS" charset="0"/>
              </a:rPr>
              <a:t>Precedence and Associativity Declarations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Comic Sans MS" charset="0"/>
            </a:endParaRPr>
          </a:p>
          <a:p>
            <a:pPr>
              <a:defRPr/>
            </a:pPr>
            <a:r>
              <a:rPr lang="en-US" dirty="0">
                <a:latin typeface="Comic Sans MS" charset="0"/>
              </a:rPr>
              <a:t>Instead of rewriting the grammar</a:t>
            </a:r>
          </a:p>
          <a:p>
            <a:pPr lvl="1">
              <a:defRPr/>
            </a:pPr>
            <a:r>
              <a:rPr lang="en-US" dirty="0">
                <a:latin typeface="Comic Sans MS" charset="0"/>
              </a:rPr>
              <a:t>Use the more natural (ambiguous) grammar</a:t>
            </a:r>
          </a:p>
          <a:p>
            <a:pPr lvl="1">
              <a:defRPr/>
            </a:pPr>
            <a:r>
              <a:rPr lang="en-US" dirty="0">
                <a:latin typeface="Comic Sans MS" charset="0"/>
              </a:rPr>
              <a:t>Along with disambiguating declarations</a:t>
            </a:r>
          </a:p>
          <a:p>
            <a:pPr>
              <a:defRPr/>
            </a:pPr>
            <a:endParaRPr lang="en-US" dirty="0">
              <a:latin typeface="Comic Sans MS" charset="0"/>
            </a:endParaRPr>
          </a:p>
          <a:p>
            <a:pPr>
              <a:defRPr/>
            </a:pPr>
            <a:endParaRPr lang="en-US" dirty="0">
              <a:latin typeface="Comic Sans MS" charset="0"/>
            </a:endParaRPr>
          </a:p>
          <a:p>
            <a:pPr>
              <a:defRPr/>
            </a:pPr>
            <a:r>
              <a:rPr lang="en-US" dirty="0">
                <a:latin typeface="Comic Sans MS" charset="0"/>
              </a:rPr>
              <a:t>Most tools allow </a:t>
            </a:r>
            <a:r>
              <a:rPr lang="en-US" u="sng" dirty="0">
                <a:highlight>
                  <a:srgbClr val="FFFF00"/>
                </a:highlight>
                <a:latin typeface="Comic Sans MS" charset="0"/>
              </a:rPr>
              <a:t>precedence</a:t>
            </a:r>
            <a:r>
              <a:rPr lang="en-US" u="sng" dirty="0">
                <a:latin typeface="Comic Sans MS" charset="0"/>
              </a:rPr>
              <a:t> and </a:t>
            </a:r>
            <a:r>
              <a:rPr lang="en-US" u="sng" dirty="0">
                <a:highlight>
                  <a:srgbClr val="FFFF00"/>
                </a:highlight>
                <a:latin typeface="Comic Sans MS" charset="0"/>
              </a:rPr>
              <a:t>associativity</a:t>
            </a:r>
            <a:r>
              <a:rPr lang="en-US" u="sng" dirty="0">
                <a:latin typeface="Comic Sans MS" charset="0"/>
              </a:rPr>
              <a:t> declarations</a:t>
            </a:r>
            <a:r>
              <a:rPr lang="en-US" dirty="0">
                <a:latin typeface="Comic Sans MS" charset="0"/>
              </a:rPr>
              <a:t> to disambiguate grammars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9pPr>
          </a:lstStyle>
          <a:p>
            <a:pPr>
              <a:defRPr/>
            </a:pPr>
            <a:fld id="{E9F89AAC-D675-EF43-9FF0-2F6E3659BC1D}" type="slidenum">
              <a:rPr lang="en-US" sz="1400" i="0">
                <a:latin typeface="Times New Roman" charset="0"/>
              </a:rPr>
              <a:pPr>
                <a:defRPr/>
              </a:pPr>
              <a:t>67</a:t>
            </a:fld>
            <a:endParaRPr lang="en-US" sz="1400" i="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u="sng" dirty="0">
                <a:latin typeface="Comic Sans MS" charset="0"/>
              </a:rPr>
              <a:t>Associativity Declarations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13716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en-US" sz="2400" dirty="0">
                <a:latin typeface="Comic Sans MS" charset="0"/>
                <a:sym typeface="Symbol" charset="0"/>
              </a:rPr>
              <a:t>Ambiguous</a:t>
            </a:r>
          </a:p>
          <a:p>
            <a:pPr marL="857250" lvl="1" indent="-457200">
              <a:buFont typeface="Arial"/>
              <a:buChar char="•"/>
              <a:defRPr/>
            </a:pPr>
            <a:r>
              <a:rPr lang="en-US" sz="2400" dirty="0">
                <a:latin typeface="Comic Sans MS" charset="0"/>
                <a:sym typeface="Symbol" charset="0"/>
              </a:rPr>
              <a:t>two parse trees of </a:t>
            </a:r>
            <a:r>
              <a:rPr lang="en-US" sz="2400" dirty="0" err="1">
                <a:latin typeface="Comic Sans MS" charset="0"/>
                <a:sym typeface="Symbol" charset="0"/>
              </a:rPr>
              <a:t>int</a:t>
            </a:r>
            <a:r>
              <a:rPr lang="en-US" sz="2400" dirty="0">
                <a:latin typeface="Comic Sans MS" charset="0"/>
                <a:sym typeface="Symbol" charset="0"/>
              </a:rPr>
              <a:t> + </a:t>
            </a:r>
            <a:r>
              <a:rPr lang="en-US" sz="2400" dirty="0" err="1">
                <a:latin typeface="Comic Sans MS" charset="0"/>
                <a:sym typeface="Symbol" charset="0"/>
              </a:rPr>
              <a:t>int</a:t>
            </a:r>
            <a:r>
              <a:rPr lang="en-US" sz="2400" dirty="0">
                <a:latin typeface="Comic Sans MS" charset="0"/>
                <a:sym typeface="Symbol" charset="0"/>
              </a:rPr>
              <a:t> + </a:t>
            </a:r>
            <a:r>
              <a:rPr lang="en-US" sz="2400" dirty="0" err="1">
                <a:latin typeface="Comic Sans MS" charset="0"/>
                <a:sym typeface="Symbol" charset="0"/>
              </a:rPr>
              <a:t>int</a:t>
            </a:r>
            <a:endParaRPr lang="en-US" sz="2400" dirty="0">
              <a:latin typeface="Comic Sans MS" charset="0"/>
              <a:sym typeface="Symbol" charset="0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en-US" sz="2400" u="sng" dirty="0">
                <a:latin typeface="Comic Sans MS" charset="0"/>
              </a:rPr>
              <a:t>Left</a:t>
            </a:r>
            <a:r>
              <a:rPr lang="en-US" sz="2400" dirty="0">
                <a:latin typeface="Comic Sans MS" charset="0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Comic Sans MS" charset="0"/>
              </a:rPr>
              <a:t>associativity</a:t>
            </a:r>
            <a:r>
              <a:rPr lang="en-US" sz="2400" dirty="0">
                <a:latin typeface="Comic Sans MS" charset="0"/>
              </a:rPr>
              <a:t> declaration:   %left  +</a:t>
            </a:r>
            <a:endParaRPr lang="en-US" sz="2400" dirty="0">
              <a:latin typeface="Comic Sans MS" charset="0"/>
              <a:sym typeface="Symbol" charset="0"/>
            </a:endParaRP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5257800" y="2667000"/>
            <a:ext cx="2362200" cy="2743200"/>
            <a:chOff x="3312" y="1680"/>
            <a:chExt cx="1488" cy="1728"/>
          </a:xfrm>
        </p:grpSpPr>
        <p:cxnSp>
          <p:nvCxnSpPr>
            <p:cNvPr id="67613" name="AutoShape 5"/>
            <p:cNvCxnSpPr>
              <a:cxnSpLocks noChangeShapeType="1"/>
              <a:stCxn id="67621" idx="2"/>
              <a:endCxn id="67618" idx="0"/>
            </p:cNvCxnSpPr>
            <p:nvPr/>
          </p:nvCxnSpPr>
          <p:spPr bwMode="auto">
            <a:xfrm flipH="1">
              <a:off x="3864" y="2448"/>
              <a:ext cx="40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7614" name="Text Box 6"/>
            <p:cNvSpPr txBox="1">
              <a:spLocks noChangeArrowheads="1"/>
            </p:cNvSpPr>
            <p:nvPr/>
          </p:nvSpPr>
          <p:spPr bwMode="auto">
            <a:xfrm>
              <a:off x="3696" y="16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>
                  <a:latin typeface="Century Gothic" charset="0"/>
                </a:rPr>
                <a:t>E</a:t>
              </a:r>
            </a:p>
          </p:txBody>
        </p:sp>
        <p:cxnSp>
          <p:nvCxnSpPr>
            <p:cNvPr id="67615" name="AutoShape 7"/>
            <p:cNvCxnSpPr>
              <a:cxnSpLocks noChangeShapeType="1"/>
              <a:stCxn id="67617" idx="0"/>
              <a:endCxn id="67614" idx="2"/>
            </p:cNvCxnSpPr>
            <p:nvPr/>
          </p:nvCxnSpPr>
          <p:spPr bwMode="auto">
            <a:xfrm flipV="1">
              <a:off x="3504" y="1968"/>
              <a:ext cx="336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7616" name="AutoShape 8"/>
            <p:cNvCxnSpPr>
              <a:cxnSpLocks noChangeShapeType="1"/>
              <a:stCxn id="67621" idx="0"/>
              <a:endCxn id="67614" idx="2"/>
            </p:cNvCxnSpPr>
            <p:nvPr/>
          </p:nvCxnSpPr>
          <p:spPr bwMode="auto">
            <a:xfrm flipH="1" flipV="1">
              <a:off x="3840" y="1968"/>
              <a:ext cx="43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7617" name="Text Box 9"/>
            <p:cNvSpPr txBox="1">
              <a:spLocks noChangeArrowheads="1"/>
            </p:cNvSpPr>
            <p:nvPr/>
          </p:nvSpPr>
          <p:spPr bwMode="auto">
            <a:xfrm>
              <a:off x="3360" y="216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>
                  <a:latin typeface="Century Gothic" charset="0"/>
                </a:rPr>
                <a:t>E</a:t>
              </a:r>
            </a:p>
          </p:txBody>
        </p:sp>
        <p:sp>
          <p:nvSpPr>
            <p:cNvPr id="67618" name="Text Box 10"/>
            <p:cNvSpPr txBox="1">
              <a:spLocks noChangeArrowheads="1"/>
            </p:cNvSpPr>
            <p:nvPr/>
          </p:nvSpPr>
          <p:spPr bwMode="auto">
            <a:xfrm>
              <a:off x="3696" y="26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>
                  <a:latin typeface="Century Gothic" charset="0"/>
                </a:rPr>
                <a:t>E</a:t>
              </a:r>
            </a:p>
          </p:txBody>
        </p:sp>
        <p:cxnSp>
          <p:nvCxnSpPr>
            <p:cNvPr id="67619" name="AutoShape 11"/>
            <p:cNvCxnSpPr>
              <a:cxnSpLocks noChangeShapeType="1"/>
              <a:stCxn id="67614" idx="2"/>
              <a:endCxn id="67622" idx="0"/>
            </p:cNvCxnSpPr>
            <p:nvPr/>
          </p:nvCxnSpPr>
          <p:spPr bwMode="auto">
            <a:xfrm>
              <a:off x="3840" y="1968"/>
              <a:ext cx="0" cy="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7620" name="Text Box 12"/>
            <p:cNvSpPr txBox="1">
              <a:spLocks noChangeArrowheads="1"/>
            </p:cNvSpPr>
            <p:nvPr/>
          </p:nvSpPr>
          <p:spPr bwMode="auto">
            <a:xfrm>
              <a:off x="4416" y="26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>
                  <a:latin typeface="Century Gothic" charset="0"/>
                </a:rPr>
                <a:t>E</a:t>
              </a:r>
            </a:p>
          </p:txBody>
        </p:sp>
        <p:sp>
          <p:nvSpPr>
            <p:cNvPr id="67621" name="Text Box 13"/>
            <p:cNvSpPr txBox="1">
              <a:spLocks noChangeArrowheads="1"/>
            </p:cNvSpPr>
            <p:nvPr/>
          </p:nvSpPr>
          <p:spPr bwMode="auto">
            <a:xfrm>
              <a:off x="4128" y="216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>
                  <a:latin typeface="Century Gothic" charset="0"/>
                </a:rPr>
                <a:t>E</a:t>
              </a:r>
            </a:p>
          </p:txBody>
        </p:sp>
        <p:sp>
          <p:nvSpPr>
            <p:cNvPr id="67622" name="Text Box 14"/>
            <p:cNvSpPr txBox="1">
              <a:spLocks noChangeArrowheads="1"/>
            </p:cNvSpPr>
            <p:nvPr/>
          </p:nvSpPr>
          <p:spPr bwMode="auto">
            <a:xfrm>
              <a:off x="3744" y="2217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>
                  <a:latin typeface="Century Gothic" charset="0"/>
                </a:rPr>
                <a:t>+</a:t>
              </a:r>
            </a:p>
          </p:txBody>
        </p:sp>
        <p:cxnSp>
          <p:nvCxnSpPr>
            <p:cNvPr id="67623" name="AutoShape 15"/>
            <p:cNvCxnSpPr>
              <a:cxnSpLocks noChangeShapeType="1"/>
              <a:stCxn id="67621" idx="2"/>
              <a:endCxn id="67620" idx="0"/>
            </p:cNvCxnSpPr>
            <p:nvPr/>
          </p:nvCxnSpPr>
          <p:spPr bwMode="auto">
            <a:xfrm>
              <a:off x="4272" y="2448"/>
              <a:ext cx="31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7624" name="Text Box 16"/>
            <p:cNvSpPr txBox="1">
              <a:spLocks noChangeArrowheads="1"/>
            </p:cNvSpPr>
            <p:nvPr/>
          </p:nvSpPr>
          <p:spPr bwMode="auto">
            <a:xfrm>
              <a:off x="3312" y="26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>
                  <a:latin typeface="Century Gothic" charset="0"/>
                </a:rPr>
                <a:t>int</a:t>
              </a:r>
            </a:p>
          </p:txBody>
        </p:sp>
        <p:cxnSp>
          <p:nvCxnSpPr>
            <p:cNvPr id="67625" name="AutoShape 17"/>
            <p:cNvCxnSpPr>
              <a:cxnSpLocks noChangeShapeType="1"/>
              <a:stCxn id="67617" idx="2"/>
              <a:endCxn id="67624" idx="0"/>
            </p:cNvCxnSpPr>
            <p:nvPr/>
          </p:nvCxnSpPr>
          <p:spPr bwMode="auto">
            <a:xfrm>
              <a:off x="3504" y="2448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7626" name="Text Box 18"/>
            <p:cNvSpPr txBox="1">
              <a:spLocks noChangeArrowheads="1"/>
            </p:cNvSpPr>
            <p:nvPr/>
          </p:nvSpPr>
          <p:spPr bwMode="auto">
            <a:xfrm>
              <a:off x="4128" y="264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>
                  <a:latin typeface="Century Gothic" charset="0"/>
                </a:rPr>
                <a:t>+</a:t>
              </a:r>
            </a:p>
          </p:txBody>
        </p:sp>
        <p:cxnSp>
          <p:nvCxnSpPr>
            <p:cNvPr id="67627" name="AutoShape 19"/>
            <p:cNvCxnSpPr>
              <a:cxnSpLocks noChangeShapeType="1"/>
              <a:stCxn id="67621" idx="2"/>
              <a:endCxn id="67626" idx="0"/>
            </p:cNvCxnSpPr>
            <p:nvPr/>
          </p:nvCxnSpPr>
          <p:spPr bwMode="auto">
            <a:xfrm>
              <a:off x="4272" y="2448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7628" name="Text Box 20"/>
            <p:cNvSpPr txBox="1">
              <a:spLocks noChangeArrowheads="1"/>
            </p:cNvSpPr>
            <p:nvPr/>
          </p:nvSpPr>
          <p:spPr bwMode="auto">
            <a:xfrm>
              <a:off x="4368" y="312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>
                  <a:latin typeface="Century Gothic" charset="0"/>
                </a:rPr>
                <a:t>int</a:t>
              </a:r>
            </a:p>
          </p:txBody>
        </p:sp>
        <p:sp>
          <p:nvSpPr>
            <p:cNvPr id="67629" name="Text Box 21"/>
            <p:cNvSpPr txBox="1">
              <a:spLocks noChangeArrowheads="1"/>
            </p:cNvSpPr>
            <p:nvPr/>
          </p:nvSpPr>
          <p:spPr bwMode="auto">
            <a:xfrm>
              <a:off x="3648" y="312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>
                  <a:latin typeface="Century Gothic" charset="0"/>
                </a:rPr>
                <a:t>int</a:t>
              </a:r>
            </a:p>
          </p:txBody>
        </p:sp>
        <p:cxnSp>
          <p:nvCxnSpPr>
            <p:cNvPr id="67630" name="AutoShape 22"/>
            <p:cNvCxnSpPr>
              <a:cxnSpLocks noChangeShapeType="1"/>
              <a:stCxn id="67618" idx="2"/>
              <a:endCxn id="67629" idx="0"/>
            </p:cNvCxnSpPr>
            <p:nvPr/>
          </p:nvCxnSpPr>
          <p:spPr bwMode="auto">
            <a:xfrm>
              <a:off x="3864" y="2928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7631" name="AutoShape 23"/>
            <p:cNvCxnSpPr>
              <a:cxnSpLocks noChangeShapeType="1"/>
              <a:stCxn id="67620" idx="2"/>
              <a:endCxn id="67628" idx="0"/>
            </p:cNvCxnSpPr>
            <p:nvPr/>
          </p:nvCxnSpPr>
          <p:spPr bwMode="auto">
            <a:xfrm>
              <a:off x="4584" y="2928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7589" name="Group 24"/>
          <p:cNvGrpSpPr>
            <a:grpSpLocks/>
          </p:cNvGrpSpPr>
          <p:nvPr/>
        </p:nvGrpSpPr>
        <p:grpSpPr bwMode="auto">
          <a:xfrm>
            <a:off x="1066800" y="2667000"/>
            <a:ext cx="2514600" cy="2743200"/>
            <a:chOff x="672" y="1680"/>
            <a:chExt cx="1584" cy="1728"/>
          </a:xfrm>
        </p:grpSpPr>
        <p:cxnSp>
          <p:nvCxnSpPr>
            <p:cNvPr id="67594" name="AutoShape 25"/>
            <p:cNvCxnSpPr>
              <a:cxnSpLocks noChangeShapeType="1"/>
              <a:stCxn id="67598" idx="2"/>
              <a:endCxn id="67599" idx="0"/>
            </p:cNvCxnSpPr>
            <p:nvPr/>
          </p:nvCxnSpPr>
          <p:spPr bwMode="auto">
            <a:xfrm flipH="1">
              <a:off x="888" y="2448"/>
              <a:ext cx="40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7595" name="Text Box 26"/>
            <p:cNvSpPr txBox="1">
              <a:spLocks noChangeArrowheads="1"/>
            </p:cNvSpPr>
            <p:nvPr/>
          </p:nvSpPr>
          <p:spPr bwMode="auto">
            <a:xfrm>
              <a:off x="1488" y="16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>
                  <a:latin typeface="Century Gothic" charset="0"/>
                </a:rPr>
                <a:t>E</a:t>
              </a:r>
            </a:p>
          </p:txBody>
        </p:sp>
        <p:cxnSp>
          <p:nvCxnSpPr>
            <p:cNvPr id="67596" name="AutoShape 27"/>
            <p:cNvCxnSpPr>
              <a:cxnSpLocks noChangeShapeType="1"/>
              <a:stCxn id="67598" idx="0"/>
              <a:endCxn id="67595" idx="2"/>
            </p:cNvCxnSpPr>
            <p:nvPr/>
          </p:nvCxnSpPr>
          <p:spPr bwMode="auto">
            <a:xfrm flipV="1">
              <a:off x="1296" y="1968"/>
              <a:ext cx="336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7597" name="AutoShape 28"/>
            <p:cNvCxnSpPr>
              <a:cxnSpLocks noChangeShapeType="1"/>
              <a:stCxn id="67602" idx="0"/>
              <a:endCxn id="67595" idx="2"/>
            </p:cNvCxnSpPr>
            <p:nvPr/>
          </p:nvCxnSpPr>
          <p:spPr bwMode="auto">
            <a:xfrm flipH="1" flipV="1">
              <a:off x="1632" y="1968"/>
              <a:ext cx="43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7598" name="Text Box 29"/>
            <p:cNvSpPr txBox="1">
              <a:spLocks noChangeArrowheads="1"/>
            </p:cNvSpPr>
            <p:nvPr/>
          </p:nvSpPr>
          <p:spPr bwMode="auto">
            <a:xfrm>
              <a:off x="1152" y="216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>
                  <a:latin typeface="Century Gothic" charset="0"/>
                </a:rPr>
                <a:t>E</a:t>
              </a:r>
            </a:p>
          </p:txBody>
        </p:sp>
        <p:sp>
          <p:nvSpPr>
            <p:cNvPr id="67599" name="Text Box 30"/>
            <p:cNvSpPr txBox="1">
              <a:spLocks noChangeArrowheads="1"/>
            </p:cNvSpPr>
            <p:nvPr/>
          </p:nvSpPr>
          <p:spPr bwMode="auto">
            <a:xfrm>
              <a:off x="720" y="26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>
                  <a:latin typeface="Century Gothic" charset="0"/>
                </a:rPr>
                <a:t>E</a:t>
              </a:r>
            </a:p>
          </p:txBody>
        </p:sp>
        <p:cxnSp>
          <p:nvCxnSpPr>
            <p:cNvPr id="67600" name="AutoShape 31"/>
            <p:cNvCxnSpPr>
              <a:cxnSpLocks noChangeShapeType="1"/>
              <a:stCxn id="67595" idx="2"/>
              <a:endCxn id="67603" idx="0"/>
            </p:cNvCxnSpPr>
            <p:nvPr/>
          </p:nvCxnSpPr>
          <p:spPr bwMode="auto">
            <a:xfrm>
              <a:off x="1632" y="1968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7601" name="Text Box 32"/>
            <p:cNvSpPr txBox="1">
              <a:spLocks noChangeArrowheads="1"/>
            </p:cNvSpPr>
            <p:nvPr/>
          </p:nvSpPr>
          <p:spPr bwMode="auto">
            <a:xfrm>
              <a:off x="1440" y="26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>
                  <a:latin typeface="Century Gothic" charset="0"/>
                </a:rPr>
                <a:t>E</a:t>
              </a:r>
            </a:p>
          </p:txBody>
        </p:sp>
        <p:sp>
          <p:nvSpPr>
            <p:cNvPr id="67602" name="Text Box 33"/>
            <p:cNvSpPr txBox="1">
              <a:spLocks noChangeArrowheads="1"/>
            </p:cNvSpPr>
            <p:nvPr/>
          </p:nvSpPr>
          <p:spPr bwMode="auto">
            <a:xfrm>
              <a:off x="1920" y="216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>
                  <a:latin typeface="Century Gothic" charset="0"/>
                </a:rPr>
                <a:t>E</a:t>
              </a:r>
            </a:p>
          </p:txBody>
        </p:sp>
        <p:sp>
          <p:nvSpPr>
            <p:cNvPr id="67603" name="Text Box 34"/>
            <p:cNvSpPr txBox="1">
              <a:spLocks noChangeArrowheads="1"/>
            </p:cNvSpPr>
            <p:nvPr/>
          </p:nvSpPr>
          <p:spPr bwMode="auto">
            <a:xfrm>
              <a:off x="1488" y="216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>
                  <a:latin typeface="Century Gothic" charset="0"/>
                </a:rPr>
                <a:t>+</a:t>
              </a:r>
            </a:p>
          </p:txBody>
        </p:sp>
        <p:cxnSp>
          <p:nvCxnSpPr>
            <p:cNvPr id="67604" name="AutoShape 35"/>
            <p:cNvCxnSpPr>
              <a:cxnSpLocks noChangeShapeType="1"/>
              <a:stCxn id="67598" idx="2"/>
              <a:endCxn id="67601" idx="0"/>
            </p:cNvCxnSpPr>
            <p:nvPr/>
          </p:nvCxnSpPr>
          <p:spPr bwMode="auto">
            <a:xfrm>
              <a:off x="1296" y="2448"/>
              <a:ext cx="31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7605" name="Text Box 36"/>
            <p:cNvSpPr txBox="1">
              <a:spLocks noChangeArrowheads="1"/>
            </p:cNvSpPr>
            <p:nvPr/>
          </p:nvSpPr>
          <p:spPr bwMode="auto">
            <a:xfrm>
              <a:off x="1872" y="26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>
                  <a:latin typeface="Century Gothic" charset="0"/>
                </a:rPr>
                <a:t>int</a:t>
              </a:r>
            </a:p>
          </p:txBody>
        </p:sp>
        <p:cxnSp>
          <p:nvCxnSpPr>
            <p:cNvPr id="67606" name="AutoShape 37"/>
            <p:cNvCxnSpPr>
              <a:cxnSpLocks noChangeShapeType="1"/>
              <a:stCxn id="67602" idx="2"/>
              <a:endCxn id="67605" idx="0"/>
            </p:cNvCxnSpPr>
            <p:nvPr/>
          </p:nvCxnSpPr>
          <p:spPr bwMode="auto">
            <a:xfrm>
              <a:off x="2064" y="2448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7607" name="Text Box 38"/>
            <p:cNvSpPr txBox="1">
              <a:spLocks noChangeArrowheads="1"/>
            </p:cNvSpPr>
            <p:nvPr/>
          </p:nvSpPr>
          <p:spPr bwMode="auto">
            <a:xfrm>
              <a:off x="1152" y="269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>
                  <a:latin typeface="Century Gothic" charset="0"/>
                </a:rPr>
                <a:t>+</a:t>
              </a:r>
            </a:p>
          </p:txBody>
        </p:sp>
        <p:cxnSp>
          <p:nvCxnSpPr>
            <p:cNvPr id="67608" name="AutoShape 39"/>
            <p:cNvCxnSpPr>
              <a:cxnSpLocks noChangeShapeType="1"/>
              <a:stCxn id="67598" idx="2"/>
              <a:endCxn id="67607" idx="0"/>
            </p:cNvCxnSpPr>
            <p:nvPr/>
          </p:nvCxnSpPr>
          <p:spPr bwMode="auto">
            <a:xfrm>
              <a:off x="1296" y="2448"/>
              <a:ext cx="0" cy="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7609" name="Text Box 40"/>
            <p:cNvSpPr txBox="1">
              <a:spLocks noChangeArrowheads="1"/>
            </p:cNvSpPr>
            <p:nvPr/>
          </p:nvSpPr>
          <p:spPr bwMode="auto">
            <a:xfrm>
              <a:off x="1392" y="312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>
                  <a:latin typeface="Century Gothic" charset="0"/>
                </a:rPr>
                <a:t>int</a:t>
              </a:r>
            </a:p>
          </p:txBody>
        </p:sp>
        <p:sp>
          <p:nvSpPr>
            <p:cNvPr id="67610" name="Text Box 41"/>
            <p:cNvSpPr txBox="1">
              <a:spLocks noChangeArrowheads="1"/>
            </p:cNvSpPr>
            <p:nvPr/>
          </p:nvSpPr>
          <p:spPr bwMode="auto">
            <a:xfrm>
              <a:off x="672" y="312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>
                  <a:latin typeface="Century Gothic" charset="0"/>
                </a:rPr>
                <a:t>int</a:t>
              </a:r>
            </a:p>
          </p:txBody>
        </p:sp>
        <p:cxnSp>
          <p:nvCxnSpPr>
            <p:cNvPr id="67611" name="AutoShape 42"/>
            <p:cNvCxnSpPr>
              <a:cxnSpLocks noChangeShapeType="1"/>
              <a:stCxn id="67599" idx="2"/>
              <a:endCxn id="67610" idx="0"/>
            </p:cNvCxnSpPr>
            <p:nvPr/>
          </p:nvCxnSpPr>
          <p:spPr bwMode="auto">
            <a:xfrm>
              <a:off x="888" y="2928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7612" name="AutoShape 43"/>
            <p:cNvCxnSpPr>
              <a:cxnSpLocks noChangeShapeType="1"/>
              <a:stCxn id="67601" idx="2"/>
              <a:endCxn id="67609" idx="0"/>
            </p:cNvCxnSpPr>
            <p:nvPr/>
          </p:nvCxnSpPr>
          <p:spPr bwMode="auto">
            <a:xfrm>
              <a:off x="1608" y="2928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47500" name="Rectangle 44"/>
          <p:cNvSpPr>
            <a:spLocks noChangeArrowheads="1"/>
          </p:cNvSpPr>
          <p:nvPr/>
        </p:nvSpPr>
        <p:spPr bwMode="auto">
          <a:xfrm>
            <a:off x="533400" y="55626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endParaRPr lang="en-US" sz="2800"/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876800" y="2895600"/>
            <a:ext cx="3200400" cy="2438400"/>
            <a:chOff x="3072" y="1824"/>
            <a:chExt cx="2016" cy="1536"/>
          </a:xfrm>
        </p:grpSpPr>
        <p:sp>
          <p:nvSpPr>
            <p:cNvPr id="67592" name="Line 46"/>
            <p:cNvSpPr>
              <a:spLocks noChangeShapeType="1"/>
            </p:cNvSpPr>
            <p:nvPr/>
          </p:nvSpPr>
          <p:spPr bwMode="auto">
            <a:xfrm>
              <a:off x="3072" y="1824"/>
              <a:ext cx="1920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7593" name="Line 47"/>
            <p:cNvSpPr>
              <a:spLocks noChangeShapeType="1"/>
            </p:cNvSpPr>
            <p:nvPr/>
          </p:nvSpPr>
          <p:spPr bwMode="auto">
            <a:xfrm flipV="1">
              <a:off x="3168" y="1824"/>
              <a:ext cx="1920" cy="15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00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charset="0"/>
                <a:ea typeface="ＭＳ Ｐゴシック" charset="0"/>
              </a:defRPr>
            </a:lvl9pPr>
          </a:lstStyle>
          <a:p>
            <a:pPr>
              <a:defRPr/>
            </a:pPr>
            <a:fld id="{B2B5EBEE-23D7-D84D-BDFE-DE649597808D}" type="slidenum">
              <a:rPr lang="en-US" sz="1400" i="0">
                <a:latin typeface="Times New Roman" charset="0"/>
              </a:rPr>
              <a:pPr>
                <a:defRPr/>
              </a:pPr>
              <a:t>68</a:t>
            </a:fld>
            <a:endParaRPr lang="en-US" sz="1400" i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omic Sans MS" charset="0"/>
              </a:rPr>
              <a:t>Precedence Declarations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600200"/>
          </a:xfrm>
        </p:spPr>
        <p:txBody>
          <a:bodyPr>
            <a:normAutofit/>
          </a:bodyPr>
          <a:lstStyle/>
          <a:p>
            <a:pPr marL="514350" indent="-457200">
              <a:buFont typeface="Arial"/>
              <a:buChar char="•"/>
              <a:defRPr/>
            </a:pPr>
            <a:r>
              <a:rPr lang="en-US" sz="2800" dirty="0">
                <a:latin typeface="Comic Sans MS" charset="0"/>
                <a:sym typeface="Symbol" charset="0"/>
              </a:rPr>
              <a:t>Consider the string </a:t>
            </a:r>
            <a:r>
              <a:rPr lang="en-US" sz="2800" dirty="0" err="1">
                <a:latin typeface="Comic Sans MS" charset="0"/>
                <a:sym typeface="Symbol" charset="0"/>
              </a:rPr>
              <a:t>int</a:t>
            </a:r>
            <a:r>
              <a:rPr lang="en-US" sz="2800" dirty="0">
                <a:latin typeface="Comic Sans MS" charset="0"/>
                <a:sym typeface="Symbol" charset="0"/>
              </a:rPr>
              <a:t> + </a:t>
            </a:r>
            <a:r>
              <a:rPr lang="en-US" sz="2800" dirty="0" err="1">
                <a:latin typeface="Comic Sans MS" charset="0"/>
                <a:sym typeface="Symbol" charset="0"/>
              </a:rPr>
              <a:t>int</a:t>
            </a:r>
            <a:r>
              <a:rPr lang="en-US" sz="2800" dirty="0">
                <a:latin typeface="Comic Sans MS" charset="0"/>
                <a:sym typeface="Symbol" charset="0"/>
              </a:rPr>
              <a:t> * </a:t>
            </a:r>
            <a:r>
              <a:rPr lang="en-US" sz="2800" dirty="0" err="1">
                <a:latin typeface="Comic Sans MS" charset="0"/>
                <a:sym typeface="Symbol" charset="0"/>
              </a:rPr>
              <a:t>int</a:t>
            </a:r>
            <a:endParaRPr lang="en-US" sz="2800" dirty="0">
              <a:latin typeface="Comic Sans MS" charset="0"/>
              <a:sym typeface="Symbol" charset="0"/>
            </a:endParaRPr>
          </a:p>
          <a:p>
            <a:pPr marL="514350" indent="-457200">
              <a:buFont typeface="Arial"/>
              <a:buChar char="•"/>
              <a:defRPr/>
            </a:pPr>
            <a:r>
              <a:rPr lang="en-US" sz="2800" dirty="0">
                <a:highlight>
                  <a:srgbClr val="FFFF00"/>
                </a:highlight>
                <a:latin typeface="Comic Sans MS" charset="0"/>
              </a:rPr>
              <a:t>Precedence</a:t>
            </a:r>
            <a:r>
              <a:rPr lang="en-US" sz="2800" dirty="0">
                <a:latin typeface="Comic Sans MS" charset="0"/>
              </a:rPr>
              <a:t> declarations:  %left  +</a:t>
            </a:r>
          </a:p>
          <a:p>
            <a:pPr>
              <a:defRPr/>
            </a:pPr>
            <a:r>
              <a:rPr lang="en-US" sz="2800" dirty="0">
                <a:latin typeface="Comic Sans MS" charset="0"/>
              </a:rPr>
              <a:t>                                               %left  *</a:t>
            </a:r>
          </a:p>
          <a:p>
            <a:pPr marL="914400" lvl="1" indent="-457200">
              <a:buFont typeface="Arial"/>
              <a:buChar char="•"/>
              <a:defRPr/>
            </a:pPr>
            <a:endParaRPr lang="en-US" dirty="0">
              <a:latin typeface="Comic Sans MS" charset="0"/>
            </a:endParaRPr>
          </a:p>
        </p:txBody>
      </p:sp>
      <p:grpSp>
        <p:nvGrpSpPr>
          <p:cNvPr id="68612" name="Group 1"/>
          <p:cNvGrpSpPr>
            <a:grpSpLocks/>
          </p:cNvGrpSpPr>
          <p:nvPr/>
        </p:nvGrpSpPr>
        <p:grpSpPr bwMode="auto">
          <a:xfrm>
            <a:off x="1066800" y="3124200"/>
            <a:ext cx="6477000" cy="2743200"/>
            <a:chOff x="1066800" y="2667000"/>
            <a:chExt cx="6477000" cy="2743200"/>
          </a:xfrm>
        </p:grpSpPr>
        <p:grpSp>
          <p:nvGrpSpPr>
            <p:cNvPr id="68617" name="Group 4"/>
            <p:cNvGrpSpPr>
              <a:grpSpLocks/>
            </p:cNvGrpSpPr>
            <p:nvPr/>
          </p:nvGrpSpPr>
          <p:grpSpPr bwMode="auto">
            <a:xfrm>
              <a:off x="5181600" y="2667000"/>
              <a:ext cx="2362200" cy="2743200"/>
              <a:chOff x="3312" y="1680"/>
              <a:chExt cx="1488" cy="1728"/>
            </a:xfrm>
          </p:grpSpPr>
          <p:cxnSp>
            <p:nvCxnSpPr>
              <p:cNvPr id="68638" name="AutoShape 5"/>
              <p:cNvCxnSpPr>
                <a:cxnSpLocks noChangeShapeType="1"/>
                <a:stCxn id="68646" idx="2"/>
                <a:endCxn id="68643" idx="0"/>
              </p:cNvCxnSpPr>
              <p:nvPr/>
            </p:nvCxnSpPr>
            <p:spPr bwMode="auto">
              <a:xfrm flipH="1">
                <a:off x="3864" y="2448"/>
                <a:ext cx="408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68639" name="Text Box 6"/>
              <p:cNvSpPr txBox="1">
                <a:spLocks noChangeArrowheads="1"/>
              </p:cNvSpPr>
              <p:nvPr/>
            </p:nvSpPr>
            <p:spPr bwMode="auto">
              <a:xfrm>
                <a:off x="3696" y="168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Century Gothic" charset="0"/>
                  </a:rPr>
                  <a:t>E</a:t>
                </a:r>
              </a:p>
            </p:txBody>
          </p:sp>
          <p:cxnSp>
            <p:nvCxnSpPr>
              <p:cNvPr id="68640" name="AutoShape 7"/>
              <p:cNvCxnSpPr>
                <a:cxnSpLocks noChangeShapeType="1"/>
                <a:stCxn id="68642" idx="0"/>
                <a:endCxn id="68639" idx="2"/>
              </p:cNvCxnSpPr>
              <p:nvPr/>
            </p:nvCxnSpPr>
            <p:spPr bwMode="auto">
              <a:xfrm flipV="1">
                <a:off x="3504" y="1968"/>
                <a:ext cx="336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8641" name="AutoShape 8"/>
              <p:cNvCxnSpPr>
                <a:cxnSpLocks noChangeShapeType="1"/>
                <a:stCxn id="68646" idx="0"/>
                <a:endCxn id="68639" idx="2"/>
              </p:cNvCxnSpPr>
              <p:nvPr/>
            </p:nvCxnSpPr>
            <p:spPr bwMode="auto">
              <a:xfrm flipH="1" flipV="1">
                <a:off x="3840" y="1968"/>
                <a:ext cx="432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68642" name="Text Box 9"/>
              <p:cNvSpPr txBox="1">
                <a:spLocks noChangeArrowheads="1"/>
              </p:cNvSpPr>
              <p:nvPr/>
            </p:nvSpPr>
            <p:spPr bwMode="auto">
              <a:xfrm>
                <a:off x="3360" y="216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Century Gothic" charset="0"/>
                  </a:rPr>
                  <a:t>E</a:t>
                </a:r>
              </a:p>
            </p:txBody>
          </p:sp>
          <p:sp>
            <p:nvSpPr>
              <p:cNvPr id="68643" name="Text Box 10"/>
              <p:cNvSpPr txBox="1">
                <a:spLocks noChangeArrowheads="1"/>
              </p:cNvSpPr>
              <p:nvPr/>
            </p:nvSpPr>
            <p:spPr bwMode="auto">
              <a:xfrm>
                <a:off x="3696" y="26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Century Gothic" charset="0"/>
                  </a:rPr>
                  <a:t>E</a:t>
                </a:r>
              </a:p>
            </p:txBody>
          </p:sp>
          <p:cxnSp>
            <p:nvCxnSpPr>
              <p:cNvPr id="68644" name="AutoShape 11"/>
              <p:cNvCxnSpPr>
                <a:cxnSpLocks noChangeShapeType="1"/>
                <a:stCxn id="68639" idx="2"/>
                <a:endCxn id="68647" idx="0"/>
              </p:cNvCxnSpPr>
              <p:nvPr/>
            </p:nvCxnSpPr>
            <p:spPr bwMode="auto">
              <a:xfrm>
                <a:off x="3840" y="1968"/>
                <a:ext cx="0" cy="24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68645" name="Text Box 12"/>
              <p:cNvSpPr txBox="1">
                <a:spLocks noChangeArrowheads="1"/>
              </p:cNvSpPr>
              <p:nvPr/>
            </p:nvSpPr>
            <p:spPr bwMode="auto">
              <a:xfrm>
                <a:off x="4416" y="26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Century Gothic" charset="0"/>
                  </a:rPr>
                  <a:t>E</a:t>
                </a:r>
              </a:p>
            </p:txBody>
          </p:sp>
          <p:sp>
            <p:nvSpPr>
              <p:cNvPr id="68646" name="Text Box 13"/>
              <p:cNvSpPr txBox="1">
                <a:spLocks noChangeArrowheads="1"/>
              </p:cNvSpPr>
              <p:nvPr/>
            </p:nvSpPr>
            <p:spPr bwMode="auto">
              <a:xfrm>
                <a:off x="4128" y="216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Century Gothic" charset="0"/>
                  </a:rPr>
                  <a:t>E</a:t>
                </a:r>
              </a:p>
            </p:txBody>
          </p:sp>
          <p:sp>
            <p:nvSpPr>
              <p:cNvPr id="68647" name="Text Box 14"/>
              <p:cNvSpPr txBox="1">
                <a:spLocks noChangeArrowheads="1"/>
              </p:cNvSpPr>
              <p:nvPr/>
            </p:nvSpPr>
            <p:spPr bwMode="auto">
              <a:xfrm>
                <a:off x="3744" y="2217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Century Gothic" charset="0"/>
                  </a:rPr>
                  <a:t>+</a:t>
                </a:r>
              </a:p>
            </p:txBody>
          </p:sp>
          <p:cxnSp>
            <p:nvCxnSpPr>
              <p:cNvPr id="68648" name="AutoShape 15"/>
              <p:cNvCxnSpPr>
                <a:cxnSpLocks noChangeShapeType="1"/>
                <a:stCxn id="68646" idx="2"/>
                <a:endCxn id="68645" idx="0"/>
              </p:cNvCxnSpPr>
              <p:nvPr/>
            </p:nvCxnSpPr>
            <p:spPr bwMode="auto">
              <a:xfrm>
                <a:off x="4272" y="2448"/>
                <a:ext cx="312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68649" name="Text Box 16"/>
              <p:cNvSpPr txBox="1">
                <a:spLocks noChangeArrowheads="1"/>
              </p:cNvSpPr>
              <p:nvPr/>
            </p:nvSpPr>
            <p:spPr bwMode="auto">
              <a:xfrm>
                <a:off x="3312" y="264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Century Gothic" charset="0"/>
                  </a:rPr>
                  <a:t>int</a:t>
                </a:r>
              </a:p>
            </p:txBody>
          </p:sp>
          <p:cxnSp>
            <p:nvCxnSpPr>
              <p:cNvPr id="68650" name="AutoShape 17"/>
              <p:cNvCxnSpPr>
                <a:cxnSpLocks noChangeShapeType="1"/>
                <a:stCxn id="68642" idx="2"/>
                <a:endCxn id="68649" idx="0"/>
              </p:cNvCxnSpPr>
              <p:nvPr/>
            </p:nvCxnSpPr>
            <p:spPr bwMode="auto">
              <a:xfrm>
                <a:off x="3504" y="2448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68651" name="Text Box 18"/>
              <p:cNvSpPr txBox="1">
                <a:spLocks noChangeArrowheads="1"/>
              </p:cNvSpPr>
              <p:nvPr/>
            </p:nvSpPr>
            <p:spPr bwMode="auto">
              <a:xfrm>
                <a:off x="4128" y="264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Century Gothic" charset="0"/>
                  </a:rPr>
                  <a:t>*</a:t>
                </a:r>
              </a:p>
            </p:txBody>
          </p:sp>
          <p:cxnSp>
            <p:nvCxnSpPr>
              <p:cNvPr id="68652" name="AutoShape 19"/>
              <p:cNvCxnSpPr>
                <a:cxnSpLocks noChangeShapeType="1"/>
                <a:stCxn id="68646" idx="2"/>
                <a:endCxn id="68651" idx="0"/>
              </p:cNvCxnSpPr>
              <p:nvPr/>
            </p:nvCxnSpPr>
            <p:spPr bwMode="auto">
              <a:xfrm>
                <a:off x="4272" y="2448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68653" name="Text Box 20"/>
              <p:cNvSpPr txBox="1">
                <a:spLocks noChangeArrowheads="1"/>
              </p:cNvSpPr>
              <p:nvPr/>
            </p:nvSpPr>
            <p:spPr bwMode="auto">
              <a:xfrm>
                <a:off x="4368" y="312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Century Gothic" charset="0"/>
                  </a:rPr>
                  <a:t>int</a:t>
                </a:r>
              </a:p>
            </p:txBody>
          </p:sp>
          <p:sp>
            <p:nvSpPr>
              <p:cNvPr id="68654" name="Text Box 21"/>
              <p:cNvSpPr txBox="1">
                <a:spLocks noChangeArrowheads="1"/>
              </p:cNvSpPr>
              <p:nvPr/>
            </p:nvSpPr>
            <p:spPr bwMode="auto">
              <a:xfrm>
                <a:off x="3648" y="312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Century Gothic" charset="0"/>
                  </a:rPr>
                  <a:t>int</a:t>
                </a:r>
              </a:p>
            </p:txBody>
          </p:sp>
          <p:cxnSp>
            <p:nvCxnSpPr>
              <p:cNvPr id="68655" name="AutoShape 22"/>
              <p:cNvCxnSpPr>
                <a:cxnSpLocks noChangeShapeType="1"/>
                <a:stCxn id="68643" idx="2"/>
                <a:endCxn id="68654" idx="0"/>
              </p:cNvCxnSpPr>
              <p:nvPr/>
            </p:nvCxnSpPr>
            <p:spPr bwMode="auto">
              <a:xfrm>
                <a:off x="3864" y="2928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8656" name="AutoShape 23"/>
              <p:cNvCxnSpPr>
                <a:cxnSpLocks noChangeShapeType="1"/>
                <a:stCxn id="68645" idx="2"/>
                <a:endCxn id="68653" idx="0"/>
              </p:cNvCxnSpPr>
              <p:nvPr/>
            </p:nvCxnSpPr>
            <p:spPr bwMode="auto">
              <a:xfrm>
                <a:off x="4584" y="2928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68618" name="Group 24"/>
            <p:cNvGrpSpPr>
              <a:grpSpLocks/>
            </p:cNvGrpSpPr>
            <p:nvPr/>
          </p:nvGrpSpPr>
          <p:grpSpPr bwMode="auto">
            <a:xfrm>
              <a:off x="1066800" y="2667000"/>
              <a:ext cx="2514600" cy="2743200"/>
              <a:chOff x="672" y="1680"/>
              <a:chExt cx="1584" cy="1728"/>
            </a:xfrm>
          </p:grpSpPr>
          <p:cxnSp>
            <p:nvCxnSpPr>
              <p:cNvPr id="68619" name="AutoShape 25"/>
              <p:cNvCxnSpPr>
                <a:cxnSpLocks noChangeShapeType="1"/>
                <a:stCxn id="68623" idx="2"/>
                <a:endCxn id="68624" idx="0"/>
              </p:cNvCxnSpPr>
              <p:nvPr/>
            </p:nvCxnSpPr>
            <p:spPr bwMode="auto">
              <a:xfrm flipH="1">
                <a:off x="888" y="2448"/>
                <a:ext cx="408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68620" name="Text Box 26"/>
              <p:cNvSpPr txBox="1">
                <a:spLocks noChangeArrowheads="1"/>
              </p:cNvSpPr>
              <p:nvPr/>
            </p:nvSpPr>
            <p:spPr bwMode="auto">
              <a:xfrm>
                <a:off x="1488" y="168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Century Gothic" charset="0"/>
                  </a:rPr>
                  <a:t>E</a:t>
                </a:r>
              </a:p>
            </p:txBody>
          </p:sp>
          <p:cxnSp>
            <p:nvCxnSpPr>
              <p:cNvPr id="68621" name="AutoShape 27"/>
              <p:cNvCxnSpPr>
                <a:cxnSpLocks noChangeShapeType="1"/>
                <a:stCxn id="68623" idx="0"/>
                <a:endCxn id="68620" idx="2"/>
              </p:cNvCxnSpPr>
              <p:nvPr/>
            </p:nvCxnSpPr>
            <p:spPr bwMode="auto">
              <a:xfrm flipV="1">
                <a:off x="1296" y="1968"/>
                <a:ext cx="336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8622" name="AutoShape 28"/>
              <p:cNvCxnSpPr>
                <a:cxnSpLocks noChangeShapeType="1"/>
                <a:stCxn id="68627" idx="0"/>
                <a:endCxn id="68620" idx="2"/>
              </p:cNvCxnSpPr>
              <p:nvPr/>
            </p:nvCxnSpPr>
            <p:spPr bwMode="auto">
              <a:xfrm flipH="1" flipV="1">
                <a:off x="1632" y="1968"/>
                <a:ext cx="432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68623" name="Text Box 29"/>
              <p:cNvSpPr txBox="1">
                <a:spLocks noChangeArrowheads="1"/>
              </p:cNvSpPr>
              <p:nvPr/>
            </p:nvSpPr>
            <p:spPr bwMode="auto">
              <a:xfrm>
                <a:off x="1152" y="216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Century Gothic" charset="0"/>
                  </a:rPr>
                  <a:t>E</a:t>
                </a:r>
              </a:p>
            </p:txBody>
          </p:sp>
          <p:sp>
            <p:nvSpPr>
              <p:cNvPr id="68624" name="Text Box 30"/>
              <p:cNvSpPr txBox="1">
                <a:spLocks noChangeArrowheads="1"/>
              </p:cNvSpPr>
              <p:nvPr/>
            </p:nvSpPr>
            <p:spPr bwMode="auto">
              <a:xfrm>
                <a:off x="720" y="26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Century Gothic" charset="0"/>
                  </a:rPr>
                  <a:t>E</a:t>
                </a:r>
              </a:p>
            </p:txBody>
          </p:sp>
          <p:cxnSp>
            <p:nvCxnSpPr>
              <p:cNvPr id="68625" name="AutoShape 31"/>
              <p:cNvCxnSpPr>
                <a:cxnSpLocks noChangeShapeType="1"/>
                <a:stCxn id="68620" idx="2"/>
                <a:endCxn id="68628" idx="0"/>
              </p:cNvCxnSpPr>
              <p:nvPr/>
            </p:nvCxnSpPr>
            <p:spPr bwMode="auto">
              <a:xfrm>
                <a:off x="1632" y="1968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68626" name="Text Box 32"/>
              <p:cNvSpPr txBox="1">
                <a:spLocks noChangeArrowheads="1"/>
              </p:cNvSpPr>
              <p:nvPr/>
            </p:nvSpPr>
            <p:spPr bwMode="auto">
              <a:xfrm>
                <a:off x="1440" y="26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Century Gothic" charset="0"/>
                  </a:rPr>
                  <a:t>E</a:t>
                </a:r>
              </a:p>
            </p:txBody>
          </p:sp>
          <p:sp>
            <p:nvSpPr>
              <p:cNvPr id="68627" name="Text Box 33"/>
              <p:cNvSpPr txBox="1">
                <a:spLocks noChangeArrowheads="1"/>
              </p:cNvSpPr>
              <p:nvPr/>
            </p:nvSpPr>
            <p:spPr bwMode="auto">
              <a:xfrm>
                <a:off x="1920" y="216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Century Gothic" charset="0"/>
                  </a:rPr>
                  <a:t>E</a:t>
                </a:r>
              </a:p>
            </p:txBody>
          </p:sp>
          <p:sp>
            <p:nvSpPr>
              <p:cNvPr id="68628" name="Text Box 34"/>
              <p:cNvSpPr txBox="1">
                <a:spLocks noChangeArrowheads="1"/>
              </p:cNvSpPr>
              <p:nvPr/>
            </p:nvSpPr>
            <p:spPr bwMode="auto">
              <a:xfrm>
                <a:off x="1488" y="216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Century Gothic" charset="0"/>
                  </a:rPr>
                  <a:t>*</a:t>
                </a:r>
              </a:p>
            </p:txBody>
          </p:sp>
          <p:cxnSp>
            <p:nvCxnSpPr>
              <p:cNvPr id="68629" name="AutoShape 35"/>
              <p:cNvCxnSpPr>
                <a:cxnSpLocks noChangeShapeType="1"/>
                <a:stCxn id="68623" idx="2"/>
                <a:endCxn id="68626" idx="0"/>
              </p:cNvCxnSpPr>
              <p:nvPr/>
            </p:nvCxnSpPr>
            <p:spPr bwMode="auto">
              <a:xfrm>
                <a:off x="1296" y="2448"/>
                <a:ext cx="312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68630" name="Text Box 36"/>
              <p:cNvSpPr txBox="1">
                <a:spLocks noChangeArrowheads="1"/>
              </p:cNvSpPr>
              <p:nvPr/>
            </p:nvSpPr>
            <p:spPr bwMode="auto">
              <a:xfrm>
                <a:off x="1872" y="264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Century Gothic" charset="0"/>
                  </a:rPr>
                  <a:t>int</a:t>
                </a:r>
              </a:p>
            </p:txBody>
          </p:sp>
          <p:cxnSp>
            <p:nvCxnSpPr>
              <p:cNvPr id="68631" name="AutoShape 37"/>
              <p:cNvCxnSpPr>
                <a:cxnSpLocks noChangeShapeType="1"/>
                <a:stCxn id="68627" idx="2"/>
                <a:endCxn id="68630" idx="0"/>
              </p:cNvCxnSpPr>
              <p:nvPr/>
            </p:nvCxnSpPr>
            <p:spPr bwMode="auto">
              <a:xfrm>
                <a:off x="2064" y="2448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68632" name="Text Box 38"/>
              <p:cNvSpPr txBox="1">
                <a:spLocks noChangeArrowheads="1"/>
              </p:cNvSpPr>
              <p:nvPr/>
            </p:nvSpPr>
            <p:spPr bwMode="auto">
              <a:xfrm>
                <a:off x="1152" y="2697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Century Gothic" charset="0"/>
                  </a:rPr>
                  <a:t>+</a:t>
                </a:r>
              </a:p>
            </p:txBody>
          </p:sp>
          <p:cxnSp>
            <p:nvCxnSpPr>
              <p:cNvPr id="68633" name="AutoShape 39"/>
              <p:cNvCxnSpPr>
                <a:cxnSpLocks noChangeShapeType="1"/>
                <a:stCxn id="68623" idx="2"/>
                <a:endCxn id="68632" idx="0"/>
              </p:cNvCxnSpPr>
              <p:nvPr/>
            </p:nvCxnSpPr>
            <p:spPr bwMode="auto">
              <a:xfrm>
                <a:off x="1296" y="2448"/>
                <a:ext cx="0" cy="24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68634" name="Text Box 40"/>
              <p:cNvSpPr txBox="1">
                <a:spLocks noChangeArrowheads="1"/>
              </p:cNvSpPr>
              <p:nvPr/>
            </p:nvSpPr>
            <p:spPr bwMode="auto">
              <a:xfrm>
                <a:off x="1392" y="312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Century Gothic" charset="0"/>
                  </a:rPr>
                  <a:t>int</a:t>
                </a:r>
              </a:p>
            </p:txBody>
          </p:sp>
          <p:sp>
            <p:nvSpPr>
              <p:cNvPr id="68635" name="Text Box 41"/>
              <p:cNvSpPr txBox="1">
                <a:spLocks noChangeArrowheads="1"/>
              </p:cNvSpPr>
              <p:nvPr/>
            </p:nvSpPr>
            <p:spPr bwMode="auto">
              <a:xfrm>
                <a:off x="672" y="312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Century Gothic" charset="0"/>
                  </a:rPr>
                  <a:t>int</a:t>
                </a:r>
              </a:p>
            </p:txBody>
          </p:sp>
          <p:cxnSp>
            <p:nvCxnSpPr>
              <p:cNvPr id="68636" name="AutoShape 42"/>
              <p:cNvCxnSpPr>
                <a:cxnSpLocks noChangeShapeType="1"/>
                <a:stCxn id="68624" idx="2"/>
                <a:endCxn id="68635" idx="0"/>
              </p:cNvCxnSpPr>
              <p:nvPr/>
            </p:nvCxnSpPr>
            <p:spPr bwMode="auto">
              <a:xfrm>
                <a:off x="888" y="2928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8637" name="AutoShape 43"/>
              <p:cNvCxnSpPr>
                <a:cxnSpLocks noChangeShapeType="1"/>
                <a:stCxn id="68626" idx="2"/>
                <a:endCxn id="68634" idx="0"/>
              </p:cNvCxnSpPr>
              <p:nvPr/>
            </p:nvCxnSpPr>
            <p:spPr bwMode="auto">
              <a:xfrm>
                <a:off x="1608" y="2928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sp>
        <p:nvSpPr>
          <p:cNvPr id="148524" name="Rectangle 44"/>
          <p:cNvSpPr>
            <a:spLocks noChangeArrowheads="1"/>
          </p:cNvSpPr>
          <p:nvPr/>
        </p:nvSpPr>
        <p:spPr bwMode="auto">
          <a:xfrm>
            <a:off x="419100" y="51816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endParaRPr lang="en-US" sz="2800"/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914400" y="3124200"/>
            <a:ext cx="3200400" cy="2438400"/>
            <a:chOff x="3072" y="1824"/>
            <a:chExt cx="2016" cy="1536"/>
          </a:xfrm>
        </p:grpSpPr>
        <p:sp>
          <p:nvSpPr>
            <p:cNvPr id="68615" name="Line 46"/>
            <p:cNvSpPr>
              <a:spLocks noChangeShapeType="1"/>
            </p:cNvSpPr>
            <p:nvPr/>
          </p:nvSpPr>
          <p:spPr bwMode="auto">
            <a:xfrm>
              <a:off x="3072" y="1824"/>
              <a:ext cx="1920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8616" name="Line 47"/>
            <p:cNvSpPr>
              <a:spLocks noChangeShapeType="1"/>
            </p:cNvSpPr>
            <p:nvPr/>
          </p:nvSpPr>
          <p:spPr bwMode="auto">
            <a:xfrm flipV="1">
              <a:off x="3168" y="1824"/>
              <a:ext cx="1920" cy="15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24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DEF224-C2CD-554E-8DF3-EF61CB060E85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/>
              <a:t>Intersection</a:t>
            </a:r>
            <a:br>
              <a:rPr lang="en-US" sz="4000"/>
            </a:br>
            <a:r>
              <a:rPr lang="en-US" sz="4000"/>
              <a:t>of </a:t>
            </a:r>
            <a:br>
              <a:rPr lang="en-US" sz="4000"/>
            </a:br>
            <a:r>
              <a:rPr lang="en-US" sz="4000"/>
              <a:t>Context-free languages</a:t>
            </a:r>
            <a:br>
              <a:rPr lang="en-US" sz="4000"/>
            </a:br>
            <a:r>
              <a:rPr lang="en-US" sz="4000"/>
              <a:t>and </a:t>
            </a:r>
            <a:br>
              <a:rPr lang="en-US" sz="4000"/>
            </a:br>
            <a:r>
              <a:rPr lang="en-US" sz="4000"/>
              <a:t>Regular Languages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9F8ED-FBA0-0346-ACEF-544A8CB54253}" type="slidenum">
              <a:rPr lang="en-US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21508" name="Object 1028"/>
          <p:cNvGraphicFramePr>
            <a:graphicFrameLocks noChangeAspect="1"/>
          </p:cNvGraphicFramePr>
          <p:nvPr/>
        </p:nvGraphicFramePr>
        <p:xfrm>
          <a:off x="1066800" y="914400"/>
          <a:ext cx="27654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9000" imgH="228600" progId="Equation.3">
                  <p:embed/>
                </p:oleObj>
              </mc:Choice>
              <mc:Fallback>
                <p:oleObj name="Equation" r:id="rId2" imgW="889000" imgH="2286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14400"/>
                        <a:ext cx="2765425" cy="711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1030"/>
          <p:cNvGraphicFramePr>
            <a:graphicFrameLocks noChangeAspect="1"/>
          </p:cNvGraphicFramePr>
          <p:nvPr/>
        </p:nvGraphicFramePr>
        <p:xfrm>
          <a:off x="2133600" y="3733800"/>
          <a:ext cx="3035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35300" imgH="558800" progId="Equation.3">
                  <p:embed/>
                </p:oleObj>
              </mc:Choice>
              <mc:Fallback>
                <p:oleObj name="Equation" r:id="rId4" imgW="3035300" imgH="5588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33800"/>
                        <a:ext cx="3035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1031"/>
          <p:cNvGraphicFramePr>
            <a:graphicFrameLocks noChangeAspect="1"/>
          </p:cNvGraphicFramePr>
          <p:nvPr/>
        </p:nvGraphicFramePr>
        <p:xfrm>
          <a:off x="533400" y="5029200"/>
          <a:ext cx="1536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36033" imgH="533169" progId="Equation.3">
                  <p:embed/>
                </p:oleObj>
              </mc:Choice>
              <mc:Fallback>
                <p:oleObj name="Equation" r:id="rId6" imgW="1536033" imgH="533169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29200"/>
                        <a:ext cx="1536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1032"/>
          <p:cNvGraphicFramePr>
            <a:graphicFrameLocks noChangeAspect="1"/>
          </p:cNvGraphicFramePr>
          <p:nvPr/>
        </p:nvGraphicFramePr>
        <p:xfrm>
          <a:off x="2895600" y="5410200"/>
          <a:ext cx="1892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92300" imgH="533400" progId="Equation.3">
                  <p:embed/>
                </p:oleObj>
              </mc:Choice>
              <mc:Fallback>
                <p:oleObj name="Equation" r:id="rId8" imgW="1892300" imgH="5334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410200"/>
                        <a:ext cx="1892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033"/>
          <p:cNvGraphicFramePr>
            <a:graphicFrameLocks noChangeAspect="1"/>
          </p:cNvGraphicFramePr>
          <p:nvPr/>
        </p:nvGraphicFramePr>
        <p:xfrm>
          <a:off x="4191000" y="2209800"/>
          <a:ext cx="4699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699000" imgH="546100" progId="Equation.3">
                  <p:embed/>
                </p:oleObj>
              </mc:Choice>
              <mc:Fallback>
                <p:oleObj name="Equation" r:id="rId10" imgW="4699000" imgH="5461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09800"/>
                        <a:ext cx="46990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62" name="Line 1034"/>
          <p:cNvSpPr>
            <a:spLocks noChangeShapeType="1"/>
          </p:cNvSpPr>
          <p:nvPr/>
        </p:nvSpPr>
        <p:spPr bwMode="auto">
          <a:xfrm flipV="1">
            <a:off x="1905000" y="4267200"/>
            <a:ext cx="12954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8763" name="Line 1035"/>
          <p:cNvSpPr>
            <a:spLocks noChangeShapeType="1"/>
          </p:cNvSpPr>
          <p:nvPr/>
        </p:nvSpPr>
        <p:spPr bwMode="auto">
          <a:xfrm flipH="1" flipV="1">
            <a:off x="3810000" y="4267200"/>
            <a:ext cx="0" cy="1066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8764" name="Line 1036"/>
          <p:cNvSpPr>
            <a:spLocks noChangeShapeType="1"/>
          </p:cNvSpPr>
          <p:nvPr/>
        </p:nvSpPr>
        <p:spPr bwMode="auto">
          <a:xfrm flipH="1" flipV="1">
            <a:off x="4343400" y="4267200"/>
            <a:ext cx="2362200" cy="1066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8765" name="Text Box 1037"/>
          <p:cNvSpPr txBox="1">
            <a:spLocks noChangeArrowheads="1"/>
          </p:cNvSpPr>
          <p:nvPr/>
        </p:nvSpPr>
        <p:spPr bwMode="auto">
          <a:xfrm>
            <a:off x="152400" y="5486400"/>
            <a:ext cx="188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variables</a:t>
            </a:r>
          </a:p>
        </p:txBody>
      </p:sp>
      <p:sp>
        <p:nvSpPr>
          <p:cNvPr id="458766" name="Text Box 1038"/>
          <p:cNvSpPr txBox="1">
            <a:spLocks noChangeArrowheads="1"/>
          </p:cNvSpPr>
          <p:nvPr/>
        </p:nvSpPr>
        <p:spPr bwMode="auto">
          <a:xfrm>
            <a:off x="2590800" y="5791200"/>
            <a:ext cx="1954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terminals</a:t>
            </a:r>
          </a:p>
        </p:txBody>
      </p:sp>
      <p:sp>
        <p:nvSpPr>
          <p:cNvPr id="458767" name="Text Box 1039"/>
          <p:cNvSpPr txBox="1">
            <a:spLocks noChangeArrowheads="1"/>
          </p:cNvSpPr>
          <p:nvPr/>
        </p:nvSpPr>
        <p:spPr bwMode="auto">
          <a:xfrm>
            <a:off x="5486400" y="1524000"/>
            <a:ext cx="240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productions</a:t>
            </a:r>
          </a:p>
        </p:txBody>
      </p:sp>
      <p:sp>
        <p:nvSpPr>
          <p:cNvPr id="458768" name="Line 1040"/>
          <p:cNvSpPr>
            <a:spLocks noChangeShapeType="1"/>
          </p:cNvSpPr>
          <p:nvPr/>
        </p:nvSpPr>
        <p:spPr bwMode="auto">
          <a:xfrm flipH="1">
            <a:off x="4876800" y="2819400"/>
            <a:ext cx="1295400" cy="838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8769" name="Text Box 1041"/>
          <p:cNvSpPr txBox="1">
            <a:spLocks noChangeArrowheads="1"/>
          </p:cNvSpPr>
          <p:nvPr/>
        </p:nvSpPr>
        <p:spPr bwMode="auto">
          <a:xfrm>
            <a:off x="5562600" y="5257800"/>
            <a:ext cx="279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start variable</a:t>
            </a:r>
          </a:p>
        </p:txBody>
      </p:sp>
      <p:sp>
        <p:nvSpPr>
          <p:cNvPr id="458771" name="Text Box 1043"/>
          <p:cNvSpPr txBox="1">
            <a:spLocks noChangeArrowheads="1"/>
          </p:cNvSpPr>
          <p:nvPr/>
        </p:nvSpPr>
        <p:spPr bwMode="auto">
          <a:xfrm>
            <a:off x="0" y="228600"/>
            <a:ext cx="682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cs typeface="+mn-cs"/>
              </a:rPr>
              <a:t>Example of Context-Free Grammar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D6C9D-20B2-9847-8BA3-E1A9DFC7704D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645122" name="Text Box 2"/>
          <p:cNvSpPr txBox="1">
            <a:spLocks noChangeArrowheads="1"/>
          </p:cNvSpPr>
          <p:nvPr/>
        </p:nvSpPr>
        <p:spPr bwMode="auto">
          <a:xfrm>
            <a:off x="517525" y="177800"/>
            <a:ext cx="7354888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The intersection of</a:t>
            </a:r>
          </a:p>
          <a:p>
            <a:pPr>
              <a:defRPr/>
            </a:pPr>
            <a:r>
              <a:rPr lang="en-US"/>
              <a:t>               </a:t>
            </a:r>
            <a:r>
              <a:rPr lang="en-US">
                <a:solidFill>
                  <a:srgbClr val="008000"/>
                </a:solidFill>
              </a:rPr>
              <a:t>a context-free language and</a:t>
            </a:r>
          </a:p>
          <a:p>
            <a:pPr>
              <a:defRPr/>
            </a:pPr>
            <a:r>
              <a:rPr lang="en-US"/>
              <a:t>               </a:t>
            </a:r>
            <a:r>
              <a:rPr lang="en-US">
                <a:solidFill>
                  <a:srgbClr val="008000"/>
                </a:solidFill>
              </a:rPr>
              <a:t>a regular language</a:t>
            </a:r>
          </a:p>
          <a:p>
            <a:pPr>
              <a:defRPr/>
            </a:pPr>
            <a:r>
              <a:rPr lang="en-US"/>
              <a:t>is a context-free language </a:t>
            </a:r>
          </a:p>
        </p:txBody>
      </p:sp>
      <p:graphicFrame>
        <p:nvGraphicFramePr>
          <p:cNvPr id="86021" name="Object 3"/>
          <p:cNvGraphicFramePr>
            <a:graphicFrameLocks noChangeAspect="1"/>
          </p:cNvGraphicFramePr>
          <p:nvPr/>
        </p:nvGraphicFramePr>
        <p:xfrm>
          <a:off x="215900" y="3784600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13" imgH="571252" progId="Equation.3">
                  <p:embed/>
                </p:oleObj>
              </mc:Choice>
              <mc:Fallback>
                <p:oleObj name="Equation" r:id="rId2" imgW="431613" imgH="57125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3784600"/>
                        <a:ext cx="4302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24" name="Text Box 4"/>
          <p:cNvSpPr txBox="1">
            <a:spLocks noChangeArrowheads="1"/>
          </p:cNvSpPr>
          <p:nvPr/>
        </p:nvSpPr>
        <p:spPr bwMode="auto">
          <a:xfrm>
            <a:off x="914400" y="3733800"/>
            <a:ext cx="2635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context free</a:t>
            </a:r>
          </a:p>
        </p:txBody>
      </p:sp>
      <p:graphicFrame>
        <p:nvGraphicFramePr>
          <p:cNvPr id="86023" name="Object 5"/>
          <p:cNvGraphicFramePr>
            <a:graphicFrameLocks noChangeAspect="1"/>
          </p:cNvGraphicFramePr>
          <p:nvPr/>
        </p:nvGraphicFramePr>
        <p:xfrm>
          <a:off x="254000" y="53086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8000" imgH="571500" progId="Equation.3">
                  <p:embed/>
                </p:oleObj>
              </mc:Choice>
              <mc:Fallback>
                <p:oleObj name="Equation" r:id="rId4" imgW="508000" imgH="571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53086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26" name="Text Box 6"/>
          <p:cNvSpPr txBox="1">
            <a:spLocks noChangeArrowheads="1"/>
          </p:cNvSpPr>
          <p:nvPr/>
        </p:nvSpPr>
        <p:spPr bwMode="auto">
          <a:xfrm>
            <a:off x="914400" y="5257800"/>
            <a:ext cx="154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regular</a:t>
            </a:r>
          </a:p>
        </p:txBody>
      </p:sp>
      <p:sp>
        <p:nvSpPr>
          <p:cNvPr id="645127" name="AutoShape 7"/>
          <p:cNvSpPr>
            <a:spLocks/>
          </p:cNvSpPr>
          <p:nvPr/>
        </p:nvSpPr>
        <p:spPr bwMode="auto">
          <a:xfrm>
            <a:off x="3810000" y="3962400"/>
            <a:ext cx="457200" cy="1828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45128" name="AutoShape 8"/>
          <p:cNvSpPr>
            <a:spLocks noChangeArrowheads="1"/>
          </p:cNvSpPr>
          <p:nvPr/>
        </p:nvSpPr>
        <p:spPr bwMode="auto">
          <a:xfrm>
            <a:off x="4419600" y="4648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86027" name="Object 9"/>
          <p:cNvGraphicFramePr>
            <a:graphicFrameLocks noChangeAspect="1"/>
          </p:cNvGraphicFramePr>
          <p:nvPr/>
        </p:nvGraphicFramePr>
        <p:xfrm>
          <a:off x="6032500" y="45466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300" imgH="571500" progId="Equation.3">
                  <p:embed/>
                </p:oleObj>
              </mc:Choice>
              <mc:Fallback>
                <p:oleObj name="Equation" r:id="rId6" imgW="1511300" imgH="571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45466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30" name="Text Box 10"/>
          <p:cNvSpPr txBox="1">
            <a:spLocks noChangeArrowheads="1"/>
          </p:cNvSpPr>
          <p:nvPr/>
        </p:nvSpPr>
        <p:spPr bwMode="auto">
          <a:xfrm>
            <a:off x="5638800" y="5410200"/>
            <a:ext cx="268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context-free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17D06-D1A4-5F43-9457-559968D46B1E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graphicFrame>
        <p:nvGraphicFramePr>
          <p:cNvPr id="87044" name="Object 2"/>
          <p:cNvGraphicFramePr>
            <a:graphicFrameLocks noChangeAspect="1"/>
          </p:cNvGraphicFramePr>
          <p:nvPr/>
        </p:nvGraphicFramePr>
        <p:xfrm>
          <a:off x="2838450" y="1219200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13" imgH="571252" progId="Equation.3">
                  <p:embed/>
                </p:oleObj>
              </mc:Choice>
              <mc:Fallback>
                <p:oleObj name="Equation" r:id="rId2" imgW="431613" imgH="57125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1219200"/>
                        <a:ext cx="4302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47" name="Text Box 3"/>
          <p:cNvSpPr txBox="1">
            <a:spLocks noChangeArrowheads="1"/>
          </p:cNvSpPr>
          <p:nvPr/>
        </p:nvSpPr>
        <p:spPr bwMode="auto">
          <a:xfrm>
            <a:off x="1920875" y="1193800"/>
            <a:ext cx="800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for</a:t>
            </a:r>
          </a:p>
        </p:txBody>
      </p:sp>
      <p:sp>
        <p:nvSpPr>
          <p:cNvPr id="646148" name="Text Box 4"/>
          <p:cNvSpPr txBox="1">
            <a:spLocks noChangeArrowheads="1"/>
          </p:cNvSpPr>
          <p:nvPr/>
        </p:nvSpPr>
        <p:spPr bwMode="auto">
          <a:xfrm>
            <a:off x="6645275" y="1117600"/>
            <a:ext cx="922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for </a:t>
            </a:r>
          </a:p>
        </p:txBody>
      </p:sp>
      <p:sp>
        <p:nvSpPr>
          <p:cNvPr id="646149" name="Rectangle 5"/>
          <p:cNvSpPr>
            <a:spLocks noChangeArrowheads="1"/>
          </p:cNvSpPr>
          <p:nvPr/>
        </p:nvSpPr>
        <p:spPr bwMode="auto">
          <a:xfrm>
            <a:off x="320675" y="889000"/>
            <a:ext cx="2971800" cy="1828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87048" name="Object 6"/>
          <p:cNvGraphicFramePr>
            <a:graphicFrameLocks noChangeAspect="1"/>
          </p:cNvGraphicFramePr>
          <p:nvPr/>
        </p:nvGraphicFramePr>
        <p:xfrm>
          <a:off x="7708900" y="11430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8000" imgH="571500" progId="Equation.3">
                  <p:embed/>
                </p:oleObj>
              </mc:Choice>
              <mc:Fallback>
                <p:oleObj name="Equation" r:id="rId4" imgW="508000" imgH="571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0" y="11430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51" name="Text Box 7"/>
          <p:cNvSpPr txBox="1">
            <a:spLocks noChangeArrowheads="1"/>
          </p:cNvSpPr>
          <p:nvPr/>
        </p:nvSpPr>
        <p:spPr bwMode="auto">
          <a:xfrm>
            <a:off x="473075" y="1193800"/>
            <a:ext cx="130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NPDA</a:t>
            </a:r>
          </a:p>
        </p:txBody>
      </p:sp>
      <p:graphicFrame>
        <p:nvGraphicFramePr>
          <p:cNvPr id="87050" name="Object 8"/>
          <p:cNvGraphicFramePr>
            <a:graphicFrameLocks noChangeAspect="1"/>
          </p:cNvGraphicFramePr>
          <p:nvPr/>
        </p:nvGraphicFramePr>
        <p:xfrm>
          <a:off x="2422525" y="3302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700" imgH="571500" progId="Equation.3">
                  <p:embed/>
                </p:oleObj>
              </mc:Choice>
              <mc:Fallback>
                <p:oleObj name="Equation" r:id="rId6" imgW="647700" imgH="571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3302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53" name="Text Box 9"/>
          <p:cNvSpPr txBox="1">
            <a:spLocks noChangeArrowheads="1"/>
          </p:cNvSpPr>
          <p:nvPr/>
        </p:nvSpPr>
        <p:spPr bwMode="auto">
          <a:xfrm>
            <a:off x="5502275" y="11176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DFA</a:t>
            </a:r>
          </a:p>
        </p:txBody>
      </p:sp>
      <p:graphicFrame>
        <p:nvGraphicFramePr>
          <p:cNvPr id="87052" name="Object 10"/>
          <p:cNvGraphicFramePr>
            <a:graphicFrameLocks noChangeAspect="1"/>
          </p:cNvGraphicFramePr>
          <p:nvPr/>
        </p:nvGraphicFramePr>
        <p:xfrm>
          <a:off x="7527925" y="3302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3586" imgH="571252" progId="Equation.3">
                  <p:embed/>
                </p:oleObj>
              </mc:Choice>
              <mc:Fallback>
                <p:oleObj name="Equation" r:id="rId8" imgW="723586" imgH="57125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925" y="3302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55" name="Text Box 11"/>
          <p:cNvSpPr txBox="1">
            <a:spLocks noChangeArrowheads="1"/>
          </p:cNvSpPr>
          <p:nvPr/>
        </p:nvSpPr>
        <p:spPr bwMode="auto">
          <a:xfrm>
            <a:off x="1295400" y="3352800"/>
            <a:ext cx="61071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Construct a new NPDA machine</a:t>
            </a:r>
          </a:p>
          <a:p>
            <a:pPr>
              <a:defRPr/>
            </a:pPr>
            <a:r>
              <a:rPr lang="en-US"/>
              <a:t>that accepts </a:t>
            </a:r>
          </a:p>
        </p:txBody>
      </p:sp>
      <p:sp>
        <p:nvSpPr>
          <p:cNvPr id="646156" name="Text Box 12"/>
          <p:cNvSpPr txBox="1">
            <a:spLocks noChangeArrowheads="1"/>
          </p:cNvSpPr>
          <p:nvPr/>
        </p:nvSpPr>
        <p:spPr bwMode="auto">
          <a:xfrm>
            <a:off x="396875" y="279400"/>
            <a:ext cx="1744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Machine</a:t>
            </a:r>
          </a:p>
        </p:txBody>
      </p:sp>
      <p:sp>
        <p:nvSpPr>
          <p:cNvPr id="646157" name="Rectangle 13"/>
          <p:cNvSpPr>
            <a:spLocks noChangeArrowheads="1"/>
          </p:cNvSpPr>
          <p:nvPr/>
        </p:nvSpPr>
        <p:spPr bwMode="auto">
          <a:xfrm>
            <a:off x="5349875" y="889000"/>
            <a:ext cx="2971800" cy="1828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46158" name="Text Box 14"/>
          <p:cNvSpPr txBox="1">
            <a:spLocks noChangeArrowheads="1"/>
          </p:cNvSpPr>
          <p:nvPr/>
        </p:nvSpPr>
        <p:spPr bwMode="auto">
          <a:xfrm>
            <a:off x="5562600" y="304800"/>
            <a:ext cx="1744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Machine</a:t>
            </a:r>
          </a:p>
        </p:txBody>
      </p:sp>
      <p:graphicFrame>
        <p:nvGraphicFramePr>
          <p:cNvPr id="87057" name="Object 15"/>
          <p:cNvGraphicFramePr>
            <a:graphicFrameLocks noChangeAspect="1"/>
          </p:cNvGraphicFramePr>
          <p:nvPr/>
        </p:nvGraphicFramePr>
        <p:xfrm>
          <a:off x="7442200" y="34163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45863" imgH="393529" progId="Equation.3">
                  <p:embed/>
                </p:oleObj>
              </mc:Choice>
              <mc:Fallback>
                <p:oleObj name="Equation" r:id="rId10" imgW="545863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34163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8" name="Object 16"/>
          <p:cNvGraphicFramePr>
            <a:graphicFrameLocks noChangeAspect="1"/>
          </p:cNvGraphicFramePr>
          <p:nvPr/>
        </p:nvGraphicFramePr>
        <p:xfrm>
          <a:off x="4051300" y="39370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11300" imgH="571500" progId="Equation.3">
                  <p:embed/>
                </p:oleObj>
              </mc:Choice>
              <mc:Fallback>
                <p:oleObj name="Equation" r:id="rId12" imgW="1511300" imgH="571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39370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61" name="Text Box 17"/>
          <p:cNvSpPr txBox="1">
            <a:spLocks noChangeArrowheads="1"/>
          </p:cNvSpPr>
          <p:nvPr/>
        </p:nvSpPr>
        <p:spPr bwMode="auto">
          <a:xfrm>
            <a:off x="549275" y="1955800"/>
            <a:ext cx="268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context-free</a:t>
            </a:r>
          </a:p>
        </p:txBody>
      </p:sp>
      <p:sp>
        <p:nvSpPr>
          <p:cNvPr id="646162" name="Text Box 18"/>
          <p:cNvSpPr txBox="1">
            <a:spLocks noChangeArrowheads="1"/>
          </p:cNvSpPr>
          <p:nvPr/>
        </p:nvSpPr>
        <p:spPr bwMode="auto">
          <a:xfrm>
            <a:off x="6035675" y="1879600"/>
            <a:ext cx="154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regular</a:t>
            </a:r>
          </a:p>
        </p:txBody>
      </p:sp>
      <p:graphicFrame>
        <p:nvGraphicFramePr>
          <p:cNvPr id="87061" name="Object 19"/>
          <p:cNvGraphicFramePr>
            <a:graphicFrameLocks noChangeAspect="1"/>
          </p:cNvGraphicFramePr>
          <p:nvPr/>
        </p:nvGraphicFramePr>
        <p:xfrm>
          <a:off x="355600" y="54737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45863" imgH="393529" progId="Equation.3">
                  <p:embed/>
                </p:oleObj>
              </mc:Choice>
              <mc:Fallback>
                <p:oleObj name="Equation" r:id="rId14" imgW="545863" imgH="39352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54737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64" name="Text Box 20"/>
          <p:cNvSpPr txBox="1">
            <a:spLocks noChangeArrowheads="1"/>
          </p:cNvSpPr>
          <p:nvPr/>
        </p:nvSpPr>
        <p:spPr bwMode="auto">
          <a:xfrm>
            <a:off x="1219200" y="5410200"/>
            <a:ext cx="5915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simulates in parallel          and </a:t>
            </a:r>
          </a:p>
        </p:txBody>
      </p:sp>
      <p:graphicFrame>
        <p:nvGraphicFramePr>
          <p:cNvPr id="87063" name="Object 21"/>
          <p:cNvGraphicFramePr>
            <a:graphicFrameLocks noChangeAspect="1"/>
          </p:cNvGraphicFramePr>
          <p:nvPr/>
        </p:nvGraphicFramePr>
        <p:xfrm>
          <a:off x="5302250" y="5384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47700" imgH="571500" progId="Equation.3">
                  <p:embed/>
                </p:oleObj>
              </mc:Choice>
              <mc:Fallback>
                <p:oleObj name="Equation" r:id="rId15" imgW="647700" imgH="5715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53848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4" name="Object 22"/>
          <p:cNvGraphicFramePr>
            <a:graphicFrameLocks noChangeAspect="1"/>
          </p:cNvGraphicFramePr>
          <p:nvPr/>
        </p:nvGraphicFramePr>
        <p:xfrm>
          <a:off x="7207250" y="5384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23586" imgH="571252" progId="Equation.3">
                  <p:embed/>
                </p:oleObj>
              </mc:Choice>
              <mc:Fallback>
                <p:oleObj name="Equation" r:id="rId16" imgW="723586" imgH="57125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0" y="53848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473DEF-1496-8247-887E-69A61D352754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647170" name="Rectangle 2"/>
          <p:cNvSpPr>
            <a:spLocks noChangeArrowheads="1"/>
          </p:cNvSpPr>
          <p:nvPr/>
        </p:nvSpPr>
        <p:spPr bwMode="auto">
          <a:xfrm>
            <a:off x="304800" y="609600"/>
            <a:ext cx="3733800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88069" name="Object 3"/>
          <p:cNvGraphicFramePr>
            <a:graphicFrameLocks noChangeAspect="1"/>
          </p:cNvGraphicFramePr>
          <p:nvPr/>
        </p:nvGraphicFramePr>
        <p:xfrm>
          <a:off x="2711450" y="50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700" imgH="571500" progId="Equation.3">
                  <p:embed/>
                </p:oleObj>
              </mc:Choice>
              <mc:Fallback>
                <p:oleObj name="Equation" r:id="rId2" imgW="647700" imgH="571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08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4"/>
          <p:cNvGraphicFramePr>
            <a:graphicFrameLocks noChangeAspect="1"/>
          </p:cNvGraphicFramePr>
          <p:nvPr/>
        </p:nvGraphicFramePr>
        <p:xfrm>
          <a:off x="7054850" y="50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586" imgH="571252" progId="Equation.3">
                  <p:embed/>
                </p:oleObj>
              </mc:Choice>
              <mc:Fallback>
                <p:oleObj name="Equation" r:id="rId4" imgW="723586" imgH="57125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50" y="508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73" name="Oval 5"/>
          <p:cNvSpPr>
            <a:spLocks noChangeArrowheads="1"/>
          </p:cNvSpPr>
          <p:nvPr/>
        </p:nvSpPr>
        <p:spPr bwMode="auto">
          <a:xfrm>
            <a:off x="533400" y="11430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47174" name="Oval 6"/>
          <p:cNvSpPr>
            <a:spLocks noChangeArrowheads="1"/>
          </p:cNvSpPr>
          <p:nvPr/>
        </p:nvSpPr>
        <p:spPr bwMode="auto">
          <a:xfrm>
            <a:off x="3048000" y="11430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88073" name="Object 7"/>
          <p:cNvGraphicFramePr>
            <a:graphicFrameLocks noChangeAspect="1"/>
          </p:cNvGraphicFramePr>
          <p:nvPr/>
        </p:nvGraphicFramePr>
        <p:xfrm>
          <a:off x="685800" y="12192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35" imgH="520474" progId="Equation.3">
                  <p:embed/>
                </p:oleObj>
              </mc:Choice>
              <mc:Fallback>
                <p:oleObj name="Equation" r:id="rId6" imgW="380835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4" name="Object 8"/>
          <p:cNvGraphicFramePr>
            <a:graphicFrameLocks noChangeAspect="1"/>
          </p:cNvGraphicFramePr>
          <p:nvPr/>
        </p:nvGraphicFramePr>
        <p:xfrm>
          <a:off x="3246438" y="12192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307" imgH="520474" progId="Equation.3">
                  <p:embed/>
                </p:oleObj>
              </mc:Choice>
              <mc:Fallback>
                <p:oleObj name="Equation" r:id="rId8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12192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77" name="Line 9"/>
          <p:cNvSpPr>
            <a:spLocks noChangeShapeType="1"/>
          </p:cNvSpPr>
          <p:nvPr/>
        </p:nvSpPr>
        <p:spPr bwMode="auto">
          <a:xfrm>
            <a:off x="1295400" y="1524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88076" name="Object 10"/>
          <p:cNvGraphicFramePr>
            <a:graphicFrameLocks noChangeAspect="1"/>
          </p:cNvGraphicFramePr>
          <p:nvPr/>
        </p:nvGraphicFramePr>
        <p:xfrm>
          <a:off x="1371600" y="990600"/>
          <a:ext cx="15367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36033" imgH="495085" progId="Equation.3">
                  <p:embed/>
                </p:oleObj>
              </mc:Choice>
              <mc:Fallback>
                <p:oleObj name="Equation" r:id="rId10" imgW="1536033" imgH="49508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90600"/>
                        <a:ext cx="15367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79" name="Rectangle 11"/>
          <p:cNvSpPr>
            <a:spLocks noChangeArrowheads="1"/>
          </p:cNvSpPr>
          <p:nvPr/>
        </p:nvSpPr>
        <p:spPr bwMode="auto">
          <a:xfrm>
            <a:off x="4953000" y="609600"/>
            <a:ext cx="3733800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47180" name="Text Box 12"/>
          <p:cNvSpPr txBox="1">
            <a:spLocks noChangeArrowheads="1"/>
          </p:cNvSpPr>
          <p:nvPr/>
        </p:nvSpPr>
        <p:spPr bwMode="auto">
          <a:xfrm>
            <a:off x="1066800" y="1981200"/>
            <a:ext cx="203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transition</a:t>
            </a:r>
          </a:p>
        </p:txBody>
      </p:sp>
      <p:sp>
        <p:nvSpPr>
          <p:cNvPr id="647181" name="Oval 13"/>
          <p:cNvSpPr>
            <a:spLocks noChangeArrowheads="1"/>
          </p:cNvSpPr>
          <p:nvPr/>
        </p:nvSpPr>
        <p:spPr bwMode="auto">
          <a:xfrm>
            <a:off x="5257800" y="1219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47182" name="Oval 14"/>
          <p:cNvSpPr>
            <a:spLocks noChangeArrowheads="1"/>
          </p:cNvSpPr>
          <p:nvPr/>
        </p:nvSpPr>
        <p:spPr bwMode="auto">
          <a:xfrm>
            <a:off x="7772400" y="1219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88081" name="Object 15"/>
          <p:cNvGraphicFramePr>
            <a:graphicFrameLocks noChangeAspect="1"/>
          </p:cNvGraphicFramePr>
          <p:nvPr/>
        </p:nvGraphicFramePr>
        <p:xfrm>
          <a:off x="5386388" y="1295400"/>
          <a:ext cx="4302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613" imgH="520474" progId="Equation.3">
                  <p:embed/>
                </p:oleObj>
              </mc:Choice>
              <mc:Fallback>
                <p:oleObj name="Equation" r:id="rId12" imgW="431613" imgH="52047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8" y="1295400"/>
                        <a:ext cx="4302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2" name="Object 16"/>
          <p:cNvGraphicFramePr>
            <a:graphicFrameLocks noChangeAspect="1"/>
          </p:cNvGraphicFramePr>
          <p:nvPr/>
        </p:nvGraphicFramePr>
        <p:xfrm>
          <a:off x="7939088" y="1295400"/>
          <a:ext cx="50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08000" imgH="520700" progId="Equation.3">
                  <p:embed/>
                </p:oleObj>
              </mc:Choice>
              <mc:Fallback>
                <p:oleObj name="Equation" r:id="rId14" imgW="508000" imgH="520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9088" y="1295400"/>
                        <a:ext cx="50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85" name="Line 17"/>
          <p:cNvSpPr>
            <a:spLocks noChangeShapeType="1"/>
          </p:cNvSpPr>
          <p:nvPr/>
        </p:nvSpPr>
        <p:spPr bwMode="auto">
          <a:xfrm>
            <a:off x="6019800" y="1600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88084" name="Object 18"/>
          <p:cNvGraphicFramePr>
            <a:graphicFrameLocks noChangeAspect="1"/>
          </p:cNvGraphicFramePr>
          <p:nvPr/>
        </p:nvGraphicFramePr>
        <p:xfrm>
          <a:off x="6731000" y="1173163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1173163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87" name="Text Box 19"/>
          <p:cNvSpPr txBox="1">
            <a:spLocks noChangeArrowheads="1"/>
          </p:cNvSpPr>
          <p:nvPr/>
        </p:nvSpPr>
        <p:spPr bwMode="auto">
          <a:xfrm>
            <a:off x="5791200" y="2057400"/>
            <a:ext cx="203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transition</a:t>
            </a:r>
          </a:p>
        </p:txBody>
      </p:sp>
      <p:sp>
        <p:nvSpPr>
          <p:cNvPr id="647188" name="Text Box 20"/>
          <p:cNvSpPr txBox="1">
            <a:spLocks noChangeArrowheads="1"/>
          </p:cNvSpPr>
          <p:nvPr/>
        </p:nvSpPr>
        <p:spPr bwMode="auto">
          <a:xfrm>
            <a:off x="1219200" y="0"/>
            <a:ext cx="130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NPDA</a:t>
            </a:r>
          </a:p>
        </p:txBody>
      </p:sp>
      <p:sp>
        <p:nvSpPr>
          <p:cNvPr id="647189" name="Text Box 21"/>
          <p:cNvSpPr txBox="1">
            <a:spLocks noChangeArrowheads="1"/>
          </p:cNvSpPr>
          <p:nvPr/>
        </p:nvSpPr>
        <p:spPr bwMode="auto">
          <a:xfrm>
            <a:off x="5791200" y="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DFA</a:t>
            </a:r>
          </a:p>
        </p:txBody>
      </p:sp>
      <p:sp>
        <p:nvSpPr>
          <p:cNvPr id="647190" name="Rectangle 22"/>
          <p:cNvSpPr>
            <a:spLocks noChangeArrowheads="1"/>
          </p:cNvSpPr>
          <p:nvPr/>
        </p:nvSpPr>
        <p:spPr bwMode="auto">
          <a:xfrm>
            <a:off x="2209800" y="4343400"/>
            <a:ext cx="4953000" cy="2209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47191" name="Oval 23"/>
          <p:cNvSpPr>
            <a:spLocks noChangeArrowheads="1"/>
          </p:cNvSpPr>
          <p:nvPr/>
        </p:nvSpPr>
        <p:spPr bwMode="auto">
          <a:xfrm>
            <a:off x="2667000" y="4800600"/>
            <a:ext cx="1143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88090" name="Object 24"/>
          <p:cNvGraphicFramePr>
            <a:graphicFrameLocks noChangeAspect="1"/>
          </p:cNvGraphicFramePr>
          <p:nvPr/>
        </p:nvGraphicFramePr>
        <p:xfrm>
          <a:off x="2743200" y="4953000"/>
          <a:ext cx="977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77900" imgH="520700" progId="Equation.3">
                  <p:embed/>
                </p:oleObj>
              </mc:Choice>
              <mc:Fallback>
                <p:oleObj name="Equation" r:id="rId18" imgW="977900" imgH="5207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953000"/>
                        <a:ext cx="977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93" name="Line 25"/>
          <p:cNvSpPr>
            <a:spLocks noChangeShapeType="1"/>
          </p:cNvSpPr>
          <p:nvPr/>
        </p:nvSpPr>
        <p:spPr bwMode="auto">
          <a:xfrm>
            <a:off x="3810000" y="5334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88092" name="Object 26"/>
          <p:cNvGraphicFramePr>
            <a:graphicFrameLocks noChangeAspect="1"/>
          </p:cNvGraphicFramePr>
          <p:nvPr/>
        </p:nvGraphicFramePr>
        <p:xfrm>
          <a:off x="3886200" y="4800600"/>
          <a:ext cx="15367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36033" imgH="495085" progId="Equation.3">
                  <p:embed/>
                </p:oleObj>
              </mc:Choice>
              <mc:Fallback>
                <p:oleObj name="Equation" r:id="rId20" imgW="1536033" imgH="49508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00600"/>
                        <a:ext cx="15367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95" name="Text Box 27"/>
          <p:cNvSpPr txBox="1">
            <a:spLocks noChangeArrowheads="1"/>
          </p:cNvSpPr>
          <p:nvPr/>
        </p:nvSpPr>
        <p:spPr bwMode="auto">
          <a:xfrm>
            <a:off x="3581400" y="5791200"/>
            <a:ext cx="203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transition</a:t>
            </a:r>
          </a:p>
        </p:txBody>
      </p:sp>
      <p:graphicFrame>
        <p:nvGraphicFramePr>
          <p:cNvPr id="88094" name="Object 28"/>
          <p:cNvGraphicFramePr>
            <a:graphicFrameLocks noChangeAspect="1"/>
          </p:cNvGraphicFramePr>
          <p:nvPr/>
        </p:nvGraphicFramePr>
        <p:xfrm>
          <a:off x="5124450" y="38735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545863" imgH="393529" progId="Equation.3">
                  <p:embed/>
                </p:oleObj>
              </mc:Choice>
              <mc:Fallback>
                <p:oleObj name="Equation" r:id="rId21" imgW="545863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38735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97" name="Text Box 29"/>
          <p:cNvSpPr txBox="1">
            <a:spLocks noChangeArrowheads="1"/>
          </p:cNvSpPr>
          <p:nvPr/>
        </p:nvSpPr>
        <p:spPr bwMode="auto">
          <a:xfrm>
            <a:off x="3581400" y="3733800"/>
            <a:ext cx="130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NPDA</a:t>
            </a:r>
          </a:p>
        </p:txBody>
      </p:sp>
      <p:sp>
        <p:nvSpPr>
          <p:cNvPr id="647198" name="Oval 30"/>
          <p:cNvSpPr>
            <a:spLocks noChangeArrowheads="1"/>
          </p:cNvSpPr>
          <p:nvPr/>
        </p:nvSpPr>
        <p:spPr bwMode="auto">
          <a:xfrm>
            <a:off x="5562600" y="4876800"/>
            <a:ext cx="1143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88097" name="Object 31"/>
          <p:cNvGraphicFramePr>
            <a:graphicFrameLocks noChangeAspect="1"/>
          </p:cNvGraphicFramePr>
          <p:nvPr/>
        </p:nvGraphicFramePr>
        <p:xfrm>
          <a:off x="5568950" y="5029200"/>
          <a:ext cx="1117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117600" imgH="520700" progId="Equation.3">
                  <p:embed/>
                </p:oleObj>
              </mc:Choice>
              <mc:Fallback>
                <p:oleObj name="Equation" r:id="rId23" imgW="1117600" imgH="5207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5029200"/>
                        <a:ext cx="1117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200" name="AutoShape 32"/>
          <p:cNvSpPr>
            <a:spLocks noChangeArrowheads="1"/>
          </p:cNvSpPr>
          <p:nvPr/>
        </p:nvSpPr>
        <p:spPr bwMode="auto">
          <a:xfrm rot="-2338116">
            <a:off x="2057400" y="2895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47201" name="AutoShape 33"/>
          <p:cNvSpPr>
            <a:spLocks noChangeArrowheads="1"/>
          </p:cNvSpPr>
          <p:nvPr/>
        </p:nvSpPr>
        <p:spPr bwMode="auto">
          <a:xfrm rot="2338116" flipH="1">
            <a:off x="6629400" y="2895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8E2B31-5DF3-4A4B-B35E-D54F33702E6A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718850" name="Rectangle 2"/>
          <p:cNvSpPr>
            <a:spLocks noChangeArrowheads="1"/>
          </p:cNvSpPr>
          <p:nvPr/>
        </p:nvSpPr>
        <p:spPr bwMode="auto">
          <a:xfrm>
            <a:off x="304800" y="609600"/>
            <a:ext cx="3733800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89093" name="Object 3"/>
          <p:cNvGraphicFramePr>
            <a:graphicFrameLocks noChangeAspect="1"/>
          </p:cNvGraphicFramePr>
          <p:nvPr/>
        </p:nvGraphicFramePr>
        <p:xfrm>
          <a:off x="2711450" y="50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700" imgH="571500" progId="Equation.3">
                  <p:embed/>
                </p:oleObj>
              </mc:Choice>
              <mc:Fallback>
                <p:oleObj name="Equation" r:id="rId2" imgW="647700" imgH="571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08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4"/>
          <p:cNvGraphicFramePr>
            <a:graphicFrameLocks noChangeAspect="1"/>
          </p:cNvGraphicFramePr>
          <p:nvPr/>
        </p:nvGraphicFramePr>
        <p:xfrm>
          <a:off x="7054850" y="50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586" imgH="571252" progId="Equation.3">
                  <p:embed/>
                </p:oleObj>
              </mc:Choice>
              <mc:Fallback>
                <p:oleObj name="Equation" r:id="rId4" imgW="723586" imgH="57125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50" y="508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53" name="Oval 5"/>
          <p:cNvSpPr>
            <a:spLocks noChangeArrowheads="1"/>
          </p:cNvSpPr>
          <p:nvPr/>
        </p:nvSpPr>
        <p:spPr bwMode="auto">
          <a:xfrm>
            <a:off x="533400" y="11430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8854" name="Oval 6"/>
          <p:cNvSpPr>
            <a:spLocks noChangeArrowheads="1"/>
          </p:cNvSpPr>
          <p:nvPr/>
        </p:nvSpPr>
        <p:spPr bwMode="auto">
          <a:xfrm>
            <a:off x="3048000" y="11430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89097" name="Object 7"/>
          <p:cNvGraphicFramePr>
            <a:graphicFrameLocks noChangeAspect="1"/>
          </p:cNvGraphicFramePr>
          <p:nvPr/>
        </p:nvGraphicFramePr>
        <p:xfrm>
          <a:off x="685800" y="12192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35" imgH="520474" progId="Equation.3">
                  <p:embed/>
                </p:oleObj>
              </mc:Choice>
              <mc:Fallback>
                <p:oleObj name="Equation" r:id="rId6" imgW="380835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8" name="Object 8"/>
          <p:cNvGraphicFramePr>
            <a:graphicFrameLocks noChangeAspect="1"/>
          </p:cNvGraphicFramePr>
          <p:nvPr/>
        </p:nvGraphicFramePr>
        <p:xfrm>
          <a:off x="3246438" y="12192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307" imgH="520474" progId="Equation.3">
                  <p:embed/>
                </p:oleObj>
              </mc:Choice>
              <mc:Fallback>
                <p:oleObj name="Equation" r:id="rId8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12192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57" name="Line 9"/>
          <p:cNvSpPr>
            <a:spLocks noChangeShapeType="1"/>
          </p:cNvSpPr>
          <p:nvPr/>
        </p:nvSpPr>
        <p:spPr bwMode="auto">
          <a:xfrm>
            <a:off x="1295400" y="1524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89100" name="Object 10"/>
          <p:cNvGraphicFramePr>
            <a:graphicFrameLocks noChangeAspect="1"/>
          </p:cNvGraphicFramePr>
          <p:nvPr/>
        </p:nvGraphicFramePr>
        <p:xfrm>
          <a:off x="1441450" y="1016000"/>
          <a:ext cx="1397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394" imgH="444307" progId="Equation.3">
                  <p:embed/>
                </p:oleObj>
              </mc:Choice>
              <mc:Fallback>
                <p:oleObj name="Equation" r:id="rId10" imgW="1396394" imgH="44430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1016000"/>
                        <a:ext cx="1397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59" name="Rectangle 11"/>
          <p:cNvSpPr>
            <a:spLocks noChangeArrowheads="1"/>
          </p:cNvSpPr>
          <p:nvPr/>
        </p:nvSpPr>
        <p:spPr bwMode="auto">
          <a:xfrm>
            <a:off x="4953000" y="609600"/>
            <a:ext cx="3733800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8860" name="Text Box 12"/>
          <p:cNvSpPr txBox="1">
            <a:spLocks noChangeArrowheads="1"/>
          </p:cNvSpPr>
          <p:nvPr/>
        </p:nvSpPr>
        <p:spPr bwMode="auto">
          <a:xfrm>
            <a:off x="1066800" y="1981200"/>
            <a:ext cx="203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transition</a:t>
            </a:r>
          </a:p>
        </p:txBody>
      </p:sp>
      <p:sp>
        <p:nvSpPr>
          <p:cNvPr id="718861" name="Oval 13"/>
          <p:cNvSpPr>
            <a:spLocks noChangeArrowheads="1"/>
          </p:cNvSpPr>
          <p:nvPr/>
        </p:nvSpPr>
        <p:spPr bwMode="auto">
          <a:xfrm>
            <a:off x="5257800" y="1219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89104" name="Object 15"/>
          <p:cNvGraphicFramePr>
            <a:graphicFrameLocks noChangeAspect="1"/>
          </p:cNvGraphicFramePr>
          <p:nvPr/>
        </p:nvGraphicFramePr>
        <p:xfrm>
          <a:off x="5386388" y="1295400"/>
          <a:ext cx="4302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613" imgH="520474" progId="Equation.3">
                  <p:embed/>
                </p:oleObj>
              </mc:Choice>
              <mc:Fallback>
                <p:oleObj name="Equation" r:id="rId12" imgW="431613" imgH="52047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8" y="1295400"/>
                        <a:ext cx="4302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68" name="Text Box 20"/>
          <p:cNvSpPr txBox="1">
            <a:spLocks noChangeArrowheads="1"/>
          </p:cNvSpPr>
          <p:nvPr/>
        </p:nvSpPr>
        <p:spPr bwMode="auto">
          <a:xfrm>
            <a:off x="1219200" y="0"/>
            <a:ext cx="130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NPDA</a:t>
            </a:r>
          </a:p>
        </p:txBody>
      </p:sp>
      <p:sp>
        <p:nvSpPr>
          <p:cNvPr id="718869" name="Text Box 21"/>
          <p:cNvSpPr txBox="1">
            <a:spLocks noChangeArrowheads="1"/>
          </p:cNvSpPr>
          <p:nvPr/>
        </p:nvSpPr>
        <p:spPr bwMode="auto">
          <a:xfrm>
            <a:off x="5791200" y="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DFA</a:t>
            </a:r>
          </a:p>
        </p:txBody>
      </p:sp>
      <p:sp>
        <p:nvSpPr>
          <p:cNvPr id="718870" name="Rectangle 22"/>
          <p:cNvSpPr>
            <a:spLocks noChangeArrowheads="1"/>
          </p:cNvSpPr>
          <p:nvPr/>
        </p:nvSpPr>
        <p:spPr bwMode="auto">
          <a:xfrm>
            <a:off x="2209800" y="4343400"/>
            <a:ext cx="4953000" cy="2209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8871" name="Oval 23"/>
          <p:cNvSpPr>
            <a:spLocks noChangeArrowheads="1"/>
          </p:cNvSpPr>
          <p:nvPr/>
        </p:nvSpPr>
        <p:spPr bwMode="auto">
          <a:xfrm>
            <a:off x="2667000" y="4800600"/>
            <a:ext cx="1143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89109" name="Object 24"/>
          <p:cNvGraphicFramePr>
            <a:graphicFrameLocks noChangeAspect="1"/>
          </p:cNvGraphicFramePr>
          <p:nvPr/>
        </p:nvGraphicFramePr>
        <p:xfrm>
          <a:off x="2743200" y="4953000"/>
          <a:ext cx="977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77900" imgH="520700" progId="Equation.3">
                  <p:embed/>
                </p:oleObj>
              </mc:Choice>
              <mc:Fallback>
                <p:oleObj name="Equation" r:id="rId14" imgW="977900" imgH="5207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953000"/>
                        <a:ext cx="977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73" name="Line 25"/>
          <p:cNvSpPr>
            <a:spLocks noChangeShapeType="1"/>
          </p:cNvSpPr>
          <p:nvPr/>
        </p:nvSpPr>
        <p:spPr bwMode="auto">
          <a:xfrm>
            <a:off x="3810000" y="5334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89111" name="Object 26"/>
          <p:cNvGraphicFramePr>
            <a:graphicFrameLocks noChangeAspect="1"/>
          </p:cNvGraphicFramePr>
          <p:nvPr/>
        </p:nvGraphicFramePr>
        <p:xfrm>
          <a:off x="3956050" y="4826000"/>
          <a:ext cx="1397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394" imgH="444307" progId="Equation.3">
                  <p:embed/>
                </p:oleObj>
              </mc:Choice>
              <mc:Fallback>
                <p:oleObj name="Equation" r:id="rId16" imgW="1396394" imgH="444307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4826000"/>
                        <a:ext cx="1397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75" name="Text Box 27"/>
          <p:cNvSpPr txBox="1">
            <a:spLocks noChangeArrowheads="1"/>
          </p:cNvSpPr>
          <p:nvPr/>
        </p:nvSpPr>
        <p:spPr bwMode="auto">
          <a:xfrm>
            <a:off x="3581400" y="5791200"/>
            <a:ext cx="203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transition</a:t>
            </a:r>
          </a:p>
        </p:txBody>
      </p:sp>
      <p:graphicFrame>
        <p:nvGraphicFramePr>
          <p:cNvPr id="89113" name="Object 28"/>
          <p:cNvGraphicFramePr>
            <a:graphicFrameLocks noChangeAspect="1"/>
          </p:cNvGraphicFramePr>
          <p:nvPr/>
        </p:nvGraphicFramePr>
        <p:xfrm>
          <a:off x="5124450" y="38735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45863" imgH="393529" progId="Equation.3">
                  <p:embed/>
                </p:oleObj>
              </mc:Choice>
              <mc:Fallback>
                <p:oleObj name="Equation" r:id="rId18" imgW="545863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38735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77" name="Text Box 29"/>
          <p:cNvSpPr txBox="1">
            <a:spLocks noChangeArrowheads="1"/>
          </p:cNvSpPr>
          <p:nvPr/>
        </p:nvSpPr>
        <p:spPr bwMode="auto">
          <a:xfrm>
            <a:off x="3581400" y="3733800"/>
            <a:ext cx="130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NPDA</a:t>
            </a:r>
          </a:p>
        </p:txBody>
      </p:sp>
      <p:sp>
        <p:nvSpPr>
          <p:cNvPr id="718878" name="Oval 30"/>
          <p:cNvSpPr>
            <a:spLocks noChangeArrowheads="1"/>
          </p:cNvSpPr>
          <p:nvPr/>
        </p:nvSpPr>
        <p:spPr bwMode="auto">
          <a:xfrm>
            <a:off x="5562600" y="4876800"/>
            <a:ext cx="1143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89116" name="Object 31"/>
          <p:cNvGraphicFramePr>
            <a:graphicFrameLocks noChangeAspect="1"/>
          </p:cNvGraphicFramePr>
          <p:nvPr/>
        </p:nvGraphicFramePr>
        <p:xfrm>
          <a:off x="5651500" y="5054600"/>
          <a:ext cx="95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52087" imgH="469696" progId="Equation.3">
                  <p:embed/>
                </p:oleObj>
              </mc:Choice>
              <mc:Fallback>
                <p:oleObj name="Equation" r:id="rId20" imgW="952087" imgH="469696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054600"/>
                        <a:ext cx="952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80" name="AutoShape 32"/>
          <p:cNvSpPr>
            <a:spLocks noChangeArrowheads="1"/>
          </p:cNvSpPr>
          <p:nvPr/>
        </p:nvSpPr>
        <p:spPr bwMode="auto">
          <a:xfrm rot="-2338116">
            <a:off x="2057400" y="2895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8881" name="AutoShape 33"/>
          <p:cNvSpPr>
            <a:spLocks noChangeArrowheads="1"/>
          </p:cNvSpPr>
          <p:nvPr/>
        </p:nvSpPr>
        <p:spPr bwMode="auto">
          <a:xfrm rot="2338116" flipH="1">
            <a:off x="6629400" y="2895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8BCD6-F839-2041-ADA2-CB5E75D6319B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648194" name="Rectangle 2"/>
          <p:cNvSpPr>
            <a:spLocks noChangeArrowheads="1"/>
          </p:cNvSpPr>
          <p:nvPr/>
        </p:nvSpPr>
        <p:spPr bwMode="auto">
          <a:xfrm>
            <a:off x="304800" y="609600"/>
            <a:ext cx="3733800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90117" name="Object 3"/>
          <p:cNvGraphicFramePr>
            <a:graphicFrameLocks noChangeAspect="1"/>
          </p:cNvGraphicFramePr>
          <p:nvPr/>
        </p:nvGraphicFramePr>
        <p:xfrm>
          <a:off x="2711450" y="50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700" imgH="571500" progId="Equation.3">
                  <p:embed/>
                </p:oleObj>
              </mc:Choice>
              <mc:Fallback>
                <p:oleObj name="Equation" r:id="rId2" imgW="647700" imgH="571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08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4"/>
          <p:cNvGraphicFramePr>
            <a:graphicFrameLocks noChangeAspect="1"/>
          </p:cNvGraphicFramePr>
          <p:nvPr/>
        </p:nvGraphicFramePr>
        <p:xfrm>
          <a:off x="7054850" y="50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586" imgH="571252" progId="Equation.3">
                  <p:embed/>
                </p:oleObj>
              </mc:Choice>
              <mc:Fallback>
                <p:oleObj name="Equation" r:id="rId4" imgW="723586" imgH="57125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50" y="508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8197" name="Oval 5"/>
          <p:cNvSpPr>
            <a:spLocks noChangeArrowheads="1"/>
          </p:cNvSpPr>
          <p:nvPr/>
        </p:nvSpPr>
        <p:spPr bwMode="auto">
          <a:xfrm>
            <a:off x="1828800" y="11430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90120" name="Object 6"/>
          <p:cNvGraphicFramePr>
            <a:graphicFrameLocks noChangeAspect="1"/>
          </p:cNvGraphicFramePr>
          <p:nvPr/>
        </p:nvGraphicFramePr>
        <p:xfrm>
          <a:off x="2027238" y="12144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533169" progId="Equation.3">
                  <p:embed/>
                </p:oleObj>
              </mc:Choice>
              <mc:Fallback>
                <p:oleObj name="Equation" r:id="rId6" imgW="444307" imgH="5331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12144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8199" name="Line 7"/>
          <p:cNvSpPr>
            <a:spLocks noChangeShapeType="1"/>
          </p:cNvSpPr>
          <p:nvPr/>
        </p:nvSpPr>
        <p:spPr bwMode="auto">
          <a:xfrm>
            <a:off x="1219200" y="152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48200" name="Rectangle 8"/>
          <p:cNvSpPr>
            <a:spLocks noChangeArrowheads="1"/>
          </p:cNvSpPr>
          <p:nvPr/>
        </p:nvSpPr>
        <p:spPr bwMode="auto">
          <a:xfrm>
            <a:off x="4953000" y="609600"/>
            <a:ext cx="3733800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48201" name="Text Box 9"/>
          <p:cNvSpPr txBox="1">
            <a:spLocks noChangeArrowheads="1"/>
          </p:cNvSpPr>
          <p:nvPr/>
        </p:nvSpPr>
        <p:spPr bwMode="auto">
          <a:xfrm>
            <a:off x="1066800" y="1981200"/>
            <a:ext cx="238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initial state</a:t>
            </a:r>
          </a:p>
        </p:txBody>
      </p:sp>
      <p:sp>
        <p:nvSpPr>
          <p:cNvPr id="648202" name="Oval 10"/>
          <p:cNvSpPr>
            <a:spLocks noChangeArrowheads="1"/>
          </p:cNvSpPr>
          <p:nvPr/>
        </p:nvSpPr>
        <p:spPr bwMode="auto">
          <a:xfrm>
            <a:off x="6553200" y="1219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90125" name="Object 11"/>
          <p:cNvGraphicFramePr>
            <a:graphicFrameLocks noChangeAspect="1"/>
          </p:cNvGraphicFramePr>
          <p:nvPr/>
        </p:nvGraphicFramePr>
        <p:xfrm>
          <a:off x="6726238" y="1290638"/>
          <a:ext cx="4937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5085" imgH="533169" progId="Equation.3">
                  <p:embed/>
                </p:oleObj>
              </mc:Choice>
              <mc:Fallback>
                <p:oleObj name="Equation" r:id="rId8" imgW="495085" imgH="53316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238" y="1290638"/>
                        <a:ext cx="4937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8204" name="Line 12"/>
          <p:cNvSpPr>
            <a:spLocks noChangeShapeType="1"/>
          </p:cNvSpPr>
          <p:nvPr/>
        </p:nvSpPr>
        <p:spPr bwMode="auto">
          <a:xfrm>
            <a:off x="5943600" y="160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48205" name="Text Box 13"/>
          <p:cNvSpPr txBox="1">
            <a:spLocks noChangeArrowheads="1"/>
          </p:cNvSpPr>
          <p:nvPr/>
        </p:nvSpPr>
        <p:spPr bwMode="auto">
          <a:xfrm>
            <a:off x="5791200" y="2057400"/>
            <a:ext cx="238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initial state</a:t>
            </a:r>
          </a:p>
        </p:txBody>
      </p:sp>
      <p:sp>
        <p:nvSpPr>
          <p:cNvPr id="648206" name="Text Box 14"/>
          <p:cNvSpPr txBox="1">
            <a:spLocks noChangeArrowheads="1"/>
          </p:cNvSpPr>
          <p:nvPr/>
        </p:nvSpPr>
        <p:spPr bwMode="auto">
          <a:xfrm>
            <a:off x="1219200" y="0"/>
            <a:ext cx="130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NPDA</a:t>
            </a:r>
          </a:p>
        </p:txBody>
      </p:sp>
      <p:sp>
        <p:nvSpPr>
          <p:cNvPr id="648207" name="Text Box 15"/>
          <p:cNvSpPr txBox="1">
            <a:spLocks noChangeArrowheads="1"/>
          </p:cNvSpPr>
          <p:nvPr/>
        </p:nvSpPr>
        <p:spPr bwMode="auto">
          <a:xfrm>
            <a:off x="5791200" y="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DFA</a:t>
            </a:r>
          </a:p>
        </p:txBody>
      </p:sp>
      <p:sp>
        <p:nvSpPr>
          <p:cNvPr id="648208" name="Rectangle 16"/>
          <p:cNvSpPr>
            <a:spLocks noChangeArrowheads="1"/>
          </p:cNvSpPr>
          <p:nvPr/>
        </p:nvSpPr>
        <p:spPr bwMode="auto">
          <a:xfrm>
            <a:off x="2209800" y="4343400"/>
            <a:ext cx="4953000" cy="2209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48209" name="Line 17"/>
          <p:cNvSpPr>
            <a:spLocks noChangeShapeType="1"/>
          </p:cNvSpPr>
          <p:nvPr/>
        </p:nvSpPr>
        <p:spPr bwMode="auto">
          <a:xfrm>
            <a:off x="34290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48210" name="Text Box 18"/>
          <p:cNvSpPr txBox="1">
            <a:spLocks noChangeArrowheads="1"/>
          </p:cNvSpPr>
          <p:nvPr/>
        </p:nvSpPr>
        <p:spPr bwMode="auto">
          <a:xfrm>
            <a:off x="3581400" y="5791200"/>
            <a:ext cx="2493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Initial state</a:t>
            </a:r>
          </a:p>
        </p:txBody>
      </p:sp>
      <p:graphicFrame>
        <p:nvGraphicFramePr>
          <p:cNvPr id="90133" name="Object 19"/>
          <p:cNvGraphicFramePr>
            <a:graphicFrameLocks noChangeAspect="1"/>
          </p:cNvGraphicFramePr>
          <p:nvPr/>
        </p:nvGraphicFramePr>
        <p:xfrm>
          <a:off x="5124450" y="38735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45863" imgH="393529" progId="Equation.3">
                  <p:embed/>
                </p:oleObj>
              </mc:Choice>
              <mc:Fallback>
                <p:oleObj name="Equation" r:id="rId10" imgW="545863" imgH="39352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38735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8212" name="Text Box 20"/>
          <p:cNvSpPr txBox="1">
            <a:spLocks noChangeArrowheads="1"/>
          </p:cNvSpPr>
          <p:nvPr/>
        </p:nvSpPr>
        <p:spPr bwMode="auto">
          <a:xfrm>
            <a:off x="3581400" y="3733800"/>
            <a:ext cx="130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NPDA</a:t>
            </a:r>
          </a:p>
        </p:txBody>
      </p:sp>
      <p:sp>
        <p:nvSpPr>
          <p:cNvPr id="648213" name="Oval 21"/>
          <p:cNvSpPr>
            <a:spLocks noChangeArrowheads="1"/>
          </p:cNvSpPr>
          <p:nvPr/>
        </p:nvSpPr>
        <p:spPr bwMode="auto">
          <a:xfrm>
            <a:off x="4038600" y="4876800"/>
            <a:ext cx="1143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90136" name="Object 22"/>
          <p:cNvGraphicFramePr>
            <a:graphicFrameLocks noChangeAspect="1"/>
          </p:cNvGraphicFramePr>
          <p:nvPr/>
        </p:nvGraphicFramePr>
        <p:xfrm>
          <a:off x="4051300" y="5024438"/>
          <a:ext cx="11049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04900" imgH="533400" progId="Equation.3">
                  <p:embed/>
                </p:oleObj>
              </mc:Choice>
              <mc:Fallback>
                <p:oleObj name="Equation" r:id="rId12" imgW="1104900" imgH="533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5024438"/>
                        <a:ext cx="11049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8215" name="AutoShape 23"/>
          <p:cNvSpPr>
            <a:spLocks noChangeArrowheads="1"/>
          </p:cNvSpPr>
          <p:nvPr/>
        </p:nvSpPr>
        <p:spPr bwMode="auto">
          <a:xfrm rot="-2338116">
            <a:off x="2057400" y="2895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48216" name="AutoShape 24"/>
          <p:cNvSpPr>
            <a:spLocks noChangeArrowheads="1"/>
          </p:cNvSpPr>
          <p:nvPr/>
        </p:nvSpPr>
        <p:spPr bwMode="auto">
          <a:xfrm rot="2338116" flipH="1">
            <a:off x="6400800" y="2895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3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346EF-B2A0-F248-8B57-59FB0F702ED4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649218" name="Rectangle 2"/>
          <p:cNvSpPr>
            <a:spLocks noChangeArrowheads="1"/>
          </p:cNvSpPr>
          <p:nvPr/>
        </p:nvSpPr>
        <p:spPr bwMode="auto">
          <a:xfrm>
            <a:off x="304800" y="609600"/>
            <a:ext cx="3733800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91141" name="Object 3"/>
          <p:cNvGraphicFramePr>
            <a:graphicFrameLocks noChangeAspect="1"/>
          </p:cNvGraphicFramePr>
          <p:nvPr/>
        </p:nvGraphicFramePr>
        <p:xfrm>
          <a:off x="2711450" y="50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700" imgH="571500" progId="Equation.3">
                  <p:embed/>
                </p:oleObj>
              </mc:Choice>
              <mc:Fallback>
                <p:oleObj name="Equation" r:id="rId2" imgW="647700" imgH="571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08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4"/>
          <p:cNvGraphicFramePr>
            <a:graphicFrameLocks noChangeAspect="1"/>
          </p:cNvGraphicFramePr>
          <p:nvPr/>
        </p:nvGraphicFramePr>
        <p:xfrm>
          <a:off x="7054850" y="50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586" imgH="571252" progId="Equation.3">
                  <p:embed/>
                </p:oleObj>
              </mc:Choice>
              <mc:Fallback>
                <p:oleObj name="Equation" r:id="rId4" imgW="723586" imgH="57125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50" y="508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221" name="Oval 5"/>
          <p:cNvSpPr>
            <a:spLocks noChangeArrowheads="1"/>
          </p:cNvSpPr>
          <p:nvPr/>
        </p:nvSpPr>
        <p:spPr bwMode="auto">
          <a:xfrm>
            <a:off x="1676400" y="10668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91144" name="Object 6"/>
          <p:cNvGraphicFramePr>
            <a:graphicFrameLocks noChangeAspect="1"/>
          </p:cNvGraphicFramePr>
          <p:nvPr/>
        </p:nvGraphicFramePr>
        <p:xfrm>
          <a:off x="1905000" y="1144588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35" imgH="520474" progId="Equation.3">
                  <p:embed/>
                </p:oleObj>
              </mc:Choice>
              <mc:Fallback>
                <p:oleObj name="Equation" r:id="rId6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144588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223" name="Rectangle 7"/>
          <p:cNvSpPr>
            <a:spLocks noChangeArrowheads="1"/>
          </p:cNvSpPr>
          <p:nvPr/>
        </p:nvSpPr>
        <p:spPr bwMode="auto">
          <a:xfrm>
            <a:off x="4953000" y="609600"/>
            <a:ext cx="3733800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49224" name="Text Box 8"/>
          <p:cNvSpPr txBox="1">
            <a:spLocks noChangeArrowheads="1"/>
          </p:cNvSpPr>
          <p:nvPr/>
        </p:nvSpPr>
        <p:spPr bwMode="auto">
          <a:xfrm>
            <a:off x="1066800" y="1981200"/>
            <a:ext cx="2171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final state</a:t>
            </a:r>
          </a:p>
        </p:txBody>
      </p:sp>
      <p:sp>
        <p:nvSpPr>
          <p:cNvPr id="649225" name="Oval 9"/>
          <p:cNvSpPr>
            <a:spLocks noChangeArrowheads="1"/>
          </p:cNvSpPr>
          <p:nvPr/>
        </p:nvSpPr>
        <p:spPr bwMode="auto">
          <a:xfrm>
            <a:off x="5486400" y="10668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91148" name="Object 10"/>
          <p:cNvGraphicFramePr>
            <a:graphicFrameLocks noChangeAspect="1"/>
          </p:cNvGraphicFramePr>
          <p:nvPr/>
        </p:nvGraphicFramePr>
        <p:xfrm>
          <a:off x="5691188" y="1143000"/>
          <a:ext cx="4302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520474" progId="Equation.3">
                  <p:embed/>
                </p:oleObj>
              </mc:Choice>
              <mc:Fallback>
                <p:oleObj name="Equation" r:id="rId8" imgW="431613" imgH="52047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8" y="1143000"/>
                        <a:ext cx="4302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227" name="Text Box 11"/>
          <p:cNvSpPr txBox="1">
            <a:spLocks noChangeArrowheads="1"/>
          </p:cNvSpPr>
          <p:nvPr/>
        </p:nvSpPr>
        <p:spPr bwMode="auto">
          <a:xfrm>
            <a:off x="5791200" y="2057400"/>
            <a:ext cx="2370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final states</a:t>
            </a:r>
          </a:p>
        </p:txBody>
      </p:sp>
      <p:sp>
        <p:nvSpPr>
          <p:cNvPr id="649228" name="Text Box 12"/>
          <p:cNvSpPr txBox="1">
            <a:spLocks noChangeArrowheads="1"/>
          </p:cNvSpPr>
          <p:nvPr/>
        </p:nvSpPr>
        <p:spPr bwMode="auto">
          <a:xfrm>
            <a:off x="1219200" y="0"/>
            <a:ext cx="130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NPDA</a:t>
            </a:r>
          </a:p>
        </p:txBody>
      </p:sp>
      <p:sp>
        <p:nvSpPr>
          <p:cNvPr id="649229" name="Text Box 13"/>
          <p:cNvSpPr txBox="1">
            <a:spLocks noChangeArrowheads="1"/>
          </p:cNvSpPr>
          <p:nvPr/>
        </p:nvSpPr>
        <p:spPr bwMode="auto">
          <a:xfrm>
            <a:off x="5791200" y="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DFA</a:t>
            </a:r>
          </a:p>
        </p:txBody>
      </p:sp>
      <p:sp>
        <p:nvSpPr>
          <p:cNvPr id="649230" name="Rectangle 14"/>
          <p:cNvSpPr>
            <a:spLocks noChangeArrowheads="1"/>
          </p:cNvSpPr>
          <p:nvPr/>
        </p:nvSpPr>
        <p:spPr bwMode="auto">
          <a:xfrm>
            <a:off x="2209800" y="4343400"/>
            <a:ext cx="4953000" cy="2209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49231" name="Text Box 15"/>
          <p:cNvSpPr txBox="1">
            <a:spLocks noChangeArrowheads="1"/>
          </p:cNvSpPr>
          <p:nvPr/>
        </p:nvSpPr>
        <p:spPr bwMode="auto">
          <a:xfrm>
            <a:off x="3581400" y="5867400"/>
            <a:ext cx="2370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final states</a:t>
            </a:r>
          </a:p>
        </p:txBody>
      </p:sp>
      <p:graphicFrame>
        <p:nvGraphicFramePr>
          <p:cNvPr id="91154" name="Object 16"/>
          <p:cNvGraphicFramePr>
            <a:graphicFrameLocks noChangeAspect="1"/>
          </p:cNvGraphicFramePr>
          <p:nvPr/>
        </p:nvGraphicFramePr>
        <p:xfrm>
          <a:off x="5124450" y="38735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45863" imgH="393529" progId="Equation.3">
                  <p:embed/>
                </p:oleObj>
              </mc:Choice>
              <mc:Fallback>
                <p:oleObj name="Equation" r:id="rId10" imgW="545863" imgH="3935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38735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233" name="Text Box 17"/>
          <p:cNvSpPr txBox="1">
            <a:spLocks noChangeArrowheads="1"/>
          </p:cNvSpPr>
          <p:nvPr/>
        </p:nvSpPr>
        <p:spPr bwMode="auto">
          <a:xfrm>
            <a:off x="3581400" y="3733800"/>
            <a:ext cx="130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NPDA</a:t>
            </a:r>
          </a:p>
        </p:txBody>
      </p:sp>
      <p:sp>
        <p:nvSpPr>
          <p:cNvPr id="649234" name="Oval 18"/>
          <p:cNvSpPr>
            <a:spLocks noChangeArrowheads="1"/>
          </p:cNvSpPr>
          <p:nvPr/>
        </p:nvSpPr>
        <p:spPr bwMode="auto">
          <a:xfrm>
            <a:off x="2654300" y="4881563"/>
            <a:ext cx="1143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91157" name="Object 19"/>
          <p:cNvGraphicFramePr>
            <a:graphicFrameLocks noChangeAspect="1"/>
          </p:cNvGraphicFramePr>
          <p:nvPr/>
        </p:nvGraphicFramePr>
        <p:xfrm>
          <a:off x="2730500" y="5033963"/>
          <a:ext cx="977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77900" imgH="520700" progId="Equation.3">
                  <p:embed/>
                </p:oleObj>
              </mc:Choice>
              <mc:Fallback>
                <p:oleObj name="Equation" r:id="rId12" imgW="977900" imgH="5207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5033963"/>
                        <a:ext cx="977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236" name="AutoShape 20"/>
          <p:cNvSpPr>
            <a:spLocks noChangeArrowheads="1"/>
          </p:cNvSpPr>
          <p:nvPr/>
        </p:nvSpPr>
        <p:spPr bwMode="auto">
          <a:xfrm rot="-2338116">
            <a:off x="2057400" y="2895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49237" name="AutoShape 21"/>
          <p:cNvSpPr>
            <a:spLocks noChangeArrowheads="1"/>
          </p:cNvSpPr>
          <p:nvPr/>
        </p:nvSpPr>
        <p:spPr bwMode="auto">
          <a:xfrm rot="2338116" flipH="1">
            <a:off x="6400800" y="2895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49238" name="Oval 22"/>
          <p:cNvSpPr>
            <a:spLocks noChangeArrowheads="1"/>
          </p:cNvSpPr>
          <p:nvPr/>
        </p:nvSpPr>
        <p:spPr bwMode="auto">
          <a:xfrm>
            <a:off x="1524000" y="9144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49239" name="Oval 23"/>
          <p:cNvSpPr>
            <a:spLocks noChangeArrowheads="1"/>
          </p:cNvSpPr>
          <p:nvPr/>
        </p:nvSpPr>
        <p:spPr bwMode="auto">
          <a:xfrm>
            <a:off x="5334000" y="9144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49240" name="Oval 24"/>
          <p:cNvSpPr>
            <a:spLocks noChangeArrowheads="1"/>
          </p:cNvSpPr>
          <p:nvPr/>
        </p:nvSpPr>
        <p:spPr bwMode="auto">
          <a:xfrm>
            <a:off x="7620000" y="11430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91163" name="Object 25"/>
          <p:cNvGraphicFramePr>
            <a:graphicFrameLocks noChangeAspect="1"/>
          </p:cNvGraphicFramePr>
          <p:nvPr/>
        </p:nvGraphicFramePr>
        <p:xfrm>
          <a:off x="7786688" y="1219200"/>
          <a:ext cx="50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08000" imgH="520700" progId="Equation.3">
                  <p:embed/>
                </p:oleObj>
              </mc:Choice>
              <mc:Fallback>
                <p:oleObj name="Equation" r:id="rId14" imgW="508000" imgH="5207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88" y="1219200"/>
                        <a:ext cx="50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242" name="Oval 26"/>
          <p:cNvSpPr>
            <a:spLocks noChangeArrowheads="1"/>
          </p:cNvSpPr>
          <p:nvPr/>
        </p:nvSpPr>
        <p:spPr bwMode="auto">
          <a:xfrm>
            <a:off x="7467600" y="9906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49243" name="Oval 27"/>
          <p:cNvSpPr>
            <a:spLocks noChangeArrowheads="1"/>
          </p:cNvSpPr>
          <p:nvPr/>
        </p:nvSpPr>
        <p:spPr bwMode="auto">
          <a:xfrm>
            <a:off x="2514600" y="4800600"/>
            <a:ext cx="1447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49244" name="Oval 28"/>
          <p:cNvSpPr>
            <a:spLocks noChangeArrowheads="1"/>
          </p:cNvSpPr>
          <p:nvPr/>
        </p:nvSpPr>
        <p:spPr bwMode="auto">
          <a:xfrm>
            <a:off x="5397500" y="4881563"/>
            <a:ext cx="1143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91167" name="Object 29"/>
          <p:cNvGraphicFramePr>
            <a:graphicFrameLocks noChangeAspect="1"/>
          </p:cNvGraphicFramePr>
          <p:nvPr/>
        </p:nvGraphicFramePr>
        <p:xfrm>
          <a:off x="5435600" y="5033963"/>
          <a:ext cx="1054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54100" imgH="520700" progId="Equation.3">
                  <p:embed/>
                </p:oleObj>
              </mc:Choice>
              <mc:Fallback>
                <p:oleObj name="Equation" r:id="rId16" imgW="1054100" imgH="520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033963"/>
                        <a:ext cx="1054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246" name="Oval 30"/>
          <p:cNvSpPr>
            <a:spLocks noChangeArrowheads="1"/>
          </p:cNvSpPr>
          <p:nvPr/>
        </p:nvSpPr>
        <p:spPr bwMode="auto">
          <a:xfrm>
            <a:off x="5257800" y="4800600"/>
            <a:ext cx="1447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3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06D2DE-A09C-2D4D-8EAA-B23CD27BBAAC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715778" name="Text Box 2"/>
          <p:cNvSpPr txBox="1">
            <a:spLocks noChangeArrowheads="1"/>
          </p:cNvSpPr>
          <p:nvPr/>
        </p:nvSpPr>
        <p:spPr bwMode="auto">
          <a:xfrm>
            <a:off x="212725" y="25400"/>
            <a:ext cx="1951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715779" name="Oval 3"/>
          <p:cNvSpPr>
            <a:spLocks noChangeArrowheads="1"/>
          </p:cNvSpPr>
          <p:nvPr/>
        </p:nvSpPr>
        <p:spPr bwMode="auto">
          <a:xfrm>
            <a:off x="1041400" y="502285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5780" name="Oval 4"/>
          <p:cNvSpPr>
            <a:spLocks noChangeArrowheads="1"/>
          </p:cNvSpPr>
          <p:nvPr/>
        </p:nvSpPr>
        <p:spPr bwMode="auto">
          <a:xfrm>
            <a:off x="3175000" y="502285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5781" name="Oval 5"/>
          <p:cNvSpPr>
            <a:spLocks noChangeArrowheads="1"/>
          </p:cNvSpPr>
          <p:nvPr/>
        </p:nvSpPr>
        <p:spPr bwMode="auto">
          <a:xfrm>
            <a:off x="5308600" y="502285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5782" name="Oval 6"/>
          <p:cNvSpPr>
            <a:spLocks noChangeArrowheads="1"/>
          </p:cNvSpPr>
          <p:nvPr/>
        </p:nvSpPr>
        <p:spPr bwMode="auto">
          <a:xfrm>
            <a:off x="7442200" y="502285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5784" name="Line 8"/>
          <p:cNvSpPr>
            <a:spLocks noChangeShapeType="1"/>
          </p:cNvSpPr>
          <p:nvPr/>
        </p:nvSpPr>
        <p:spPr bwMode="auto">
          <a:xfrm>
            <a:off x="1651000" y="53276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5785" name="Line 9"/>
          <p:cNvSpPr>
            <a:spLocks noChangeShapeType="1"/>
          </p:cNvSpPr>
          <p:nvPr/>
        </p:nvSpPr>
        <p:spPr bwMode="auto">
          <a:xfrm>
            <a:off x="3708400" y="53276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5786" name="Line 10"/>
          <p:cNvSpPr>
            <a:spLocks noChangeShapeType="1"/>
          </p:cNvSpPr>
          <p:nvPr/>
        </p:nvSpPr>
        <p:spPr bwMode="auto">
          <a:xfrm>
            <a:off x="5842000" y="53276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5788" name="Oval 12"/>
          <p:cNvSpPr>
            <a:spLocks noChangeArrowheads="1"/>
          </p:cNvSpPr>
          <p:nvPr/>
        </p:nvSpPr>
        <p:spPr bwMode="auto">
          <a:xfrm>
            <a:off x="7366000" y="494665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5789" name="Oval 13"/>
          <p:cNvSpPr>
            <a:spLocks noChangeArrowheads="1"/>
          </p:cNvSpPr>
          <p:nvPr/>
        </p:nvSpPr>
        <p:spPr bwMode="auto">
          <a:xfrm>
            <a:off x="965200" y="494665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92174" name="Object 14"/>
          <p:cNvGraphicFramePr>
            <a:graphicFrameLocks noChangeAspect="1"/>
          </p:cNvGraphicFramePr>
          <p:nvPr/>
        </p:nvGraphicFramePr>
        <p:xfrm>
          <a:off x="1651000" y="494665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406400" progId="Equation.3">
                  <p:embed/>
                </p:oleObj>
              </mc:Choice>
              <mc:Fallback>
                <p:oleObj name="Equation" r:id="rId2" imgW="1473200" imgH="406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4946650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5" name="Object 15"/>
          <p:cNvGraphicFramePr>
            <a:graphicFrameLocks noChangeAspect="1"/>
          </p:cNvGraphicFramePr>
          <p:nvPr/>
        </p:nvGraphicFramePr>
        <p:xfrm>
          <a:off x="3708400" y="494665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406400" progId="Equation.3">
                  <p:embed/>
                </p:oleObj>
              </mc:Choice>
              <mc:Fallback>
                <p:oleObj name="Equation" r:id="rId4" imgW="1473200" imgH="406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946650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6" name="Object 16"/>
          <p:cNvGraphicFramePr>
            <a:graphicFrameLocks noChangeAspect="1"/>
          </p:cNvGraphicFramePr>
          <p:nvPr/>
        </p:nvGraphicFramePr>
        <p:xfrm>
          <a:off x="5842000" y="494665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73200" imgH="406400" progId="Equation.3">
                  <p:embed/>
                </p:oleObj>
              </mc:Choice>
              <mc:Fallback>
                <p:oleObj name="Equation" r:id="rId5" imgW="1473200" imgH="406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4946650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5793" name="Freeform 17"/>
          <p:cNvSpPr>
            <a:spLocks/>
          </p:cNvSpPr>
          <p:nvPr/>
        </p:nvSpPr>
        <p:spPr bwMode="auto">
          <a:xfrm>
            <a:off x="2870200" y="4184650"/>
            <a:ext cx="1041400" cy="914400"/>
          </a:xfrm>
          <a:custGeom>
            <a:avLst/>
            <a:gdLst>
              <a:gd name="T0" fmla="*/ 248 w 664"/>
              <a:gd name="T1" fmla="*/ 680 h 680"/>
              <a:gd name="T2" fmla="*/ 8 w 664"/>
              <a:gd name="T3" fmla="*/ 248 h 680"/>
              <a:gd name="T4" fmla="*/ 296 w 664"/>
              <a:gd name="T5" fmla="*/ 8 h 680"/>
              <a:gd name="T6" fmla="*/ 632 w 664"/>
              <a:gd name="T7" fmla="*/ 200 h 680"/>
              <a:gd name="T8" fmla="*/ 488 w 664"/>
              <a:gd name="T9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680">
                <a:moveTo>
                  <a:pt x="248" y="680"/>
                </a:moveTo>
                <a:cubicBezTo>
                  <a:pt x="124" y="520"/>
                  <a:pt x="0" y="360"/>
                  <a:pt x="8" y="248"/>
                </a:cubicBezTo>
                <a:cubicBezTo>
                  <a:pt x="16" y="136"/>
                  <a:pt x="192" y="16"/>
                  <a:pt x="296" y="8"/>
                </a:cubicBezTo>
                <a:cubicBezTo>
                  <a:pt x="400" y="0"/>
                  <a:pt x="600" y="88"/>
                  <a:pt x="632" y="200"/>
                </a:cubicBezTo>
                <a:cubicBezTo>
                  <a:pt x="664" y="312"/>
                  <a:pt x="576" y="496"/>
                  <a:pt x="488" y="6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5794" name="Freeform 18"/>
          <p:cNvSpPr>
            <a:spLocks/>
          </p:cNvSpPr>
          <p:nvPr/>
        </p:nvSpPr>
        <p:spPr bwMode="auto">
          <a:xfrm>
            <a:off x="5003800" y="4184650"/>
            <a:ext cx="1041400" cy="914400"/>
          </a:xfrm>
          <a:custGeom>
            <a:avLst/>
            <a:gdLst>
              <a:gd name="T0" fmla="*/ 248 w 664"/>
              <a:gd name="T1" fmla="*/ 680 h 680"/>
              <a:gd name="T2" fmla="*/ 8 w 664"/>
              <a:gd name="T3" fmla="*/ 248 h 680"/>
              <a:gd name="T4" fmla="*/ 296 w 664"/>
              <a:gd name="T5" fmla="*/ 8 h 680"/>
              <a:gd name="T6" fmla="*/ 632 w 664"/>
              <a:gd name="T7" fmla="*/ 200 h 680"/>
              <a:gd name="T8" fmla="*/ 488 w 664"/>
              <a:gd name="T9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680">
                <a:moveTo>
                  <a:pt x="248" y="680"/>
                </a:moveTo>
                <a:cubicBezTo>
                  <a:pt x="124" y="520"/>
                  <a:pt x="0" y="360"/>
                  <a:pt x="8" y="248"/>
                </a:cubicBezTo>
                <a:cubicBezTo>
                  <a:pt x="16" y="136"/>
                  <a:pt x="192" y="16"/>
                  <a:pt x="296" y="8"/>
                </a:cubicBezTo>
                <a:cubicBezTo>
                  <a:pt x="400" y="0"/>
                  <a:pt x="600" y="88"/>
                  <a:pt x="632" y="200"/>
                </a:cubicBezTo>
                <a:cubicBezTo>
                  <a:pt x="664" y="312"/>
                  <a:pt x="576" y="496"/>
                  <a:pt x="488" y="6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92179" name="Object 19"/>
          <p:cNvGraphicFramePr>
            <a:graphicFrameLocks noChangeAspect="1"/>
          </p:cNvGraphicFramePr>
          <p:nvPr/>
        </p:nvGraphicFramePr>
        <p:xfrm>
          <a:off x="2724150" y="3797300"/>
          <a:ext cx="130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08100" imgH="419100" progId="Equation.3">
                  <p:embed/>
                </p:oleObj>
              </mc:Choice>
              <mc:Fallback>
                <p:oleObj name="Equation" r:id="rId7" imgW="13081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3797300"/>
                        <a:ext cx="130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0" name="Object 20"/>
          <p:cNvGraphicFramePr>
            <a:graphicFrameLocks noChangeAspect="1"/>
          </p:cNvGraphicFramePr>
          <p:nvPr/>
        </p:nvGraphicFramePr>
        <p:xfrm>
          <a:off x="2717800" y="342265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20227" imgH="406224" progId="Equation.3">
                  <p:embed/>
                </p:oleObj>
              </mc:Choice>
              <mc:Fallback>
                <p:oleObj name="Equation" r:id="rId9" imgW="1320227" imgH="40622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342265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1" name="Object 21"/>
          <p:cNvGraphicFramePr>
            <a:graphicFrameLocks noChangeAspect="1"/>
          </p:cNvGraphicFramePr>
          <p:nvPr/>
        </p:nvGraphicFramePr>
        <p:xfrm>
          <a:off x="4921250" y="3803650"/>
          <a:ext cx="1320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20227" imgH="418918" progId="Equation.3">
                  <p:embed/>
                </p:oleObj>
              </mc:Choice>
              <mc:Fallback>
                <p:oleObj name="Equation" r:id="rId11" imgW="1320227" imgH="41891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3803650"/>
                        <a:ext cx="1320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2" name="Object 22"/>
          <p:cNvGraphicFramePr>
            <a:graphicFrameLocks noChangeAspect="1"/>
          </p:cNvGraphicFramePr>
          <p:nvPr/>
        </p:nvGraphicFramePr>
        <p:xfrm>
          <a:off x="4953000" y="3429000"/>
          <a:ext cx="1257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56755" imgH="406224" progId="Equation.3">
                  <p:embed/>
                </p:oleObj>
              </mc:Choice>
              <mc:Fallback>
                <p:oleObj name="Equation" r:id="rId13" imgW="1256755" imgH="40622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429000"/>
                        <a:ext cx="1257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3" name="Object 24"/>
          <p:cNvGraphicFramePr>
            <a:graphicFrameLocks noChangeAspect="1"/>
          </p:cNvGraphicFramePr>
          <p:nvPr/>
        </p:nvGraphicFramePr>
        <p:xfrm>
          <a:off x="1111250" y="5029200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06224" imgH="482391" progId="Equation.3">
                  <p:embed/>
                </p:oleObj>
              </mc:Choice>
              <mc:Fallback>
                <p:oleObj name="Equation" r:id="rId15" imgW="406224" imgH="48239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5029200"/>
                        <a:ext cx="406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4" name="Object 25"/>
          <p:cNvGraphicFramePr>
            <a:graphicFrameLocks noChangeAspect="1"/>
          </p:cNvGraphicFramePr>
          <p:nvPr/>
        </p:nvGraphicFramePr>
        <p:xfrm>
          <a:off x="3276600" y="5035550"/>
          <a:ext cx="34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42751" imgH="469696" progId="Equation.3">
                  <p:embed/>
                </p:oleObj>
              </mc:Choice>
              <mc:Fallback>
                <p:oleObj name="Equation" r:id="rId17" imgW="342751" imgH="46969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35550"/>
                        <a:ext cx="34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5" name="Object 26"/>
          <p:cNvGraphicFramePr>
            <a:graphicFrameLocks noChangeAspect="1"/>
          </p:cNvGraphicFramePr>
          <p:nvPr/>
        </p:nvGraphicFramePr>
        <p:xfrm>
          <a:off x="5340350" y="50292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19100" imgH="469900" progId="Equation.3">
                  <p:embed/>
                </p:oleObj>
              </mc:Choice>
              <mc:Fallback>
                <p:oleObj name="Equation" r:id="rId19" imgW="419100" imgH="4699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50292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6" name="Object 27"/>
          <p:cNvGraphicFramePr>
            <a:graphicFrameLocks noChangeAspect="1"/>
          </p:cNvGraphicFramePr>
          <p:nvPr/>
        </p:nvGraphicFramePr>
        <p:xfrm>
          <a:off x="7524750" y="5022850"/>
          <a:ext cx="393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93529" imgH="482391" progId="Equation.3">
                  <p:embed/>
                </p:oleObj>
              </mc:Choice>
              <mc:Fallback>
                <p:oleObj name="Equation" r:id="rId21" imgW="393529" imgH="48239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5022850"/>
                        <a:ext cx="393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7" name="Object 28"/>
          <p:cNvGraphicFramePr>
            <a:graphicFrameLocks noChangeAspect="1"/>
          </p:cNvGraphicFramePr>
          <p:nvPr/>
        </p:nvGraphicFramePr>
        <p:xfrm>
          <a:off x="4419600" y="2286000"/>
          <a:ext cx="6858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533169" imgH="469696" progId="Equation.3">
                  <p:embed/>
                </p:oleObj>
              </mc:Choice>
              <mc:Fallback>
                <p:oleObj name="Equation" r:id="rId23" imgW="533169" imgH="46969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86000"/>
                        <a:ext cx="6858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8" name="Object 29"/>
          <p:cNvGraphicFramePr>
            <a:graphicFrameLocks noChangeAspect="1"/>
          </p:cNvGraphicFramePr>
          <p:nvPr/>
        </p:nvGraphicFramePr>
        <p:xfrm>
          <a:off x="774700" y="685800"/>
          <a:ext cx="7886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7886700" imgH="609600" progId="Equation.3">
                  <p:embed/>
                </p:oleObj>
              </mc:Choice>
              <mc:Fallback>
                <p:oleObj name="Equation" r:id="rId25" imgW="7886700" imgH="609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685800"/>
                        <a:ext cx="7886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5806" name="Line 30"/>
          <p:cNvSpPr>
            <a:spLocks noChangeShapeType="1"/>
          </p:cNvSpPr>
          <p:nvPr/>
        </p:nvSpPr>
        <p:spPr bwMode="auto">
          <a:xfrm>
            <a:off x="279400" y="53276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5807" name="Text Box 31"/>
          <p:cNvSpPr txBox="1">
            <a:spLocks noChangeArrowheads="1"/>
          </p:cNvSpPr>
          <p:nvPr/>
        </p:nvSpPr>
        <p:spPr bwMode="auto">
          <a:xfrm>
            <a:off x="2971800" y="2286000"/>
            <a:ext cx="130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NPDA</a:t>
            </a:r>
          </a:p>
        </p:txBody>
      </p:sp>
      <p:sp>
        <p:nvSpPr>
          <p:cNvPr id="715808" name="Text Box 32"/>
          <p:cNvSpPr txBox="1">
            <a:spLocks noChangeArrowheads="1"/>
          </p:cNvSpPr>
          <p:nvPr/>
        </p:nvSpPr>
        <p:spPr bwMode="auto">
          <a:xfrm>
            <a:off x="3870325" y="149225"/>
            <a:ext cx="2371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3300"/>
                </a:solidFill>
              </a:rPr>
              <a:t>context-free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23A2C8-1F1D-5C43-BA63-5C55B7D4DE34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716803" name="Oval 3"/>
          <p:cNvSpPr>
            <a:spLocks noChangeArrowheads="1"/>
          </p:cNvSpPr>
          <p:nvPr/>
        </p:nvSpPr>
        <p:spPr bwMode="auto">
          <a:xfrm>
            <a:off x="3657600" y="4800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6811" name="Oval 11"/>
          <p:cNvSpPr>
            <a:spLocks noChangeArrowheads="1"/>
          </p:cNvSpPr>
          <p:nvPr/>
        </p:nvSpPr>
        <p:spPr bwMode="auto">
          <a:xfrm>
            <a:off x="3581400" y="4724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93190" name="Object 21"/>
          <p:cNvGraphicFramePr>
            <a:graphicFrameLocks noChangeAspect="1"/>
          </p:cNvGraphicFramePr>
          <p:nvPr/>
        </p:nvGraphicFramePr>
        <p:xfrm>
          <a:off x="3702050" y="4806950"/>
          <a:ext cx="457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482600" progId="Equation.3">
                  <p:embed/>
                </p:oleObj>
              </mc:Choice>
              <mc:Fallback>
                <p:oleObj name="Equation" r:id="rId2" imgW="457200" imgH="482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4806950"/>
                        <a:ext cx="457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25"/>
          <p:cNvGraphicFramePr>
            <a:graphicFrameLocks noChangeAspect="1"/>
          </p:cNvGraphicFramePr>
          <p:nvPr/>
        </p:nvGraphicFramePr>
        <p:xfrm>
          <a:off x="4191000" y="2438400"/>
          <a:ext cx="7683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900" imgH="469900" progId="Equation.3">
                  <p:embed/>
                </p:oleObj>
              </mc:Choice>
              <mc:Fallback>
                <p:oleObj name="Equation" r:id="rId4" imgW="5969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438400"/>
                        <a:ext cx="7683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2" name="Object 26"/>
          <p:cNvGraphicFramePr>
            <a:graphicFrameLocks noChangeAspect="1"/>
          </p:cNvGraphicFramePr>
          <p:nvPr/>
        </p:nvGraphicFramePr>
        <p:xfrm>
          <a:off x="3048000" y="762000"/>
          <a:ext cx="1841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41500" imgH="609600" progId="Equation.3">
                  <p:embed/>
                </p:oleObj>
              </mc:Choice>
              <mc:Fallback>
                <p:oleObj name="Equation" r:id="rId6" imgW="1841500" imgH="609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1841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27" name="Line 27"/>
          <p:cNvSpPr>
            <a:spLocks noChangeShapeType="1"/>
          </p:cNvSpPr>
          <p:nvPr/>
        </p:nvSpPr>
        <p:spPr bwMode="auto">
          <a:xfrm>
            <a:off x="2743200" y="5105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6828" name="Freeform 28"/>
          <p:cNvSpPr>
            <a:spLocks/>
          </p:cNvSpPr>
          <p:nvPr/>
        </p:nvSpPr>
        <p:spPr bwMode="auto">
          <a:xfrm>
            <a:off x="3352800" y="3886200"/>
            <a:ext cx="1041400" cy="914400"/>
          </a:xfrm>
          <a:custGeom>
            <a:avLst/>
            <a:gdLst>
              <a:gd name="T0" fmla="*/ 248 w 664"/>
              <a:gd name="T1" fmla="*/ 680 h 680"/>
              <a:gd name="T2" fmla="*/ 8 w 664"/>
              <a:gd name="T3" fmla="*/ 248 h 680"/>
              <a:gd name="T4" fmla="*/ 296 w 664"/>
              <a:gd name="T5" fmla="*/ 8 h 680"/>
              <a:gd name="T6" fmla="*/ 632 w 664"/>
              <a:gd name="T7" fmla="*/ 200 h 680"/>
              <a:gd name="T8" fmla="*/ 488 w 664"/>
              <a:gd name="T9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680">
                <a:moveTo>
                  <a:pt x="248" y="680"/>
                </a:moveTo>
                <a:cubicBezTo>
                  <a:pt x="124" y="520"/>
                  <a:pt x="0" y="360"/>
                  <a:pt x="8" y="248"/>
                </a:cubicBezTo>
                <a:cubicBezTo>
                  <a:pt x="16" y="136"/>
                  <a:pt x="192" y="16"/>
                  <a:pt x="296" y="8"/>
                </a:cubicBezTo>
                <a:cubicBezTo>
                  <a:pt x="400" y="0"/>
                  <a:pt x="600" y="88"/>
                  <a:pt x="632" y="200"/>
                </a:cubicBezTo>
                <a:cubicBezTo>
                  <a:pt x="664" y="312"/>
                  <a:pt x="576" y="496"/>
                  <a:pt x="488" y="6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93195" name="Object 29"/>
          <p:cNvGraphicFramePr>
            <a:graphicFrameLocks noChangeAspect="1"/>
          </p:cNvGraphicFramePr>
          <p:nvPr/>
        </p:nvGraphicFramePr>
        <p:xfrm>
          <a:off x="3587750" y="3556000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71252" imgH="317362" progId="Equation.3">
                  <p:embed/>
                </p:oleObj>
              </mc:Choice>
              <mc:Fallback>
                <p:oleObj name="Equation" r:id="rId8" imgW="571252" imgH="317362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3556000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0" name="Text Box 30"/>
          <p:cNvSpPr txBox="1">
            <a:spLocks noChangeArrowheads="1"/>
          </p:cNvSpPr>
          <p:nvPr/>
        </p:nvSpPr>
        <p:spPr bwMode="auto">
          <a:xfrm>
            <a:off x="3048000" y="24384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DFA</a:t>
            </a:r>
          </a:p>
        </p:txBody>
      </p:sp>
      <p:sp>
        <p:nvSpPr>
          <p:cNvPr id="716831" name="Text Box 31"/>
          <p:cNvSpPr txBox="1">
            <a:spLocks noChangeArrowheads="1"/>
          </p:cNvSpPr>
          <p:nvPr/>
        </p:nvSpPr>
        <p:spPr bwMode="auto">
          <a:xfrm>
            <a:off x="3352800" y="200025"/>
            <a:ext cx="137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3300"/>
                </a:solidFill>
              </a:rPr>
              <a:t>regular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DC526-7B5E-0F4B-814C-88C83B08F5F0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717826" name="Text Box 2"/>
          <p:cNvSpPr txBox="1">
            <a:spLocks noChangeArrowheads="1"/>
          </p:cNvSpPr>
          <p:nvPr/>
        </p:nvSpPr>
        <p:spPr bwMode="auto">
          <a:xfrm>
            <a:off x="228600" y="685800"/>
            <a:ext cx="3101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Automaton for:</a:t>
            </a:r>
          </a:p>
        </p:txBody>
      </p:sp>
      <p:graphicFrame>
        <p:nvGraphicFramePr>
          <p:cNvPr id="94213" name="Object 3"/>
          <p:cNvGraphicFramePr>
            <a:graphicFrameLocks noChangeAspect="1"/>
          </p:cNvGraphicFramePr>
          <p:nvPr/>
        </p:nvGraphicFramePr>
        <p:xfrm>
          <a:off x="3505200" y="609600"/>
          <a:ext cx="43434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24300" imgH="609600" progId="Equation.3">
                  <p:embed/>
                </p:oleObj>
              </mc:Choice>
              <mc:Fallback>
                <p:oleObj name="Equation" r:id="rId2" imgW="3924300" imgH="60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609600"/>
                        <a:ext cx="43434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28" name="Oval 4"/>
          <p:cNvSpPr>
            <a:spLocks noChangeArrowheads="1"/>
          </p:cNvSpPr>
          <p:nvPr/>
        </p:nvSpPr>
        <p:spPr bwMode="auto">
          <a:xfrm>
            <a:off x="762000" y="4572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7829" name="Oval 5"/>
          <p:cNvSpPr>
            <a:spLocks noChangeArrowheads="1"/>
          </p:cNvSpPr>
          <p:nvPr/>
        </p:nvSpPr>
        <p:spPr bwMode="auto">
          <a:xfrm>
            <a:off x="3048000" y="4572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7830" name="Oval 6"/>
          <p:cNvSpPr>
            <a:spLocks noChangeArrowheads="1"/>
          </p:cNvSpPr>
          <p:nvPr/>
        </p:nvSpPr>
        <p:spPr bwMode="auto">
          <a:xfrm>
            <a:off x="5334000" y="4572000"/>
            <a:ext cx="762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7831" name="Oval 7"/>
          <p:cNvSpPr>
            <a:spLocks noChangeArrowheads="1"/>
          </p:cNvSpPr>
          <p:nvPr/>
        </p:nvSpPr>
        <p:spPr bwMode="auto">
          <a:xfrm>
            <a:off x="7696200" y="4572000"/>
            <a:ext cx="762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7832" name="Line 8"/>
          <p:cNvSpPr>
            <a:spLocks noChangeShapeType="1"/>
          </p:cNvSpPr>
          <p:nvPr/>
        </p:nvSpPr>
        <p:spPr bwMode="auto">
          <a:xfrm>
            <a:off x="1524000" y="4876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7833" name="Line 9"/>
          <p:cNvSpPr>
            <a:spLocks noChangeShapeType="1"/>
          </p:cNvSpPr>
          <p:nvPr/>
        </p:nvSpPr>
        <p:spPr bwMode="auto">
          <a:xfrm>
            <a:off x="3733800" y="4876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7834" name="Line 10"/>
          <p:cNvSpPr>
            <a:spLocks noChangeShapeType="1"/>
          </p:cNvSpPr>
          <p:nvPr/>
        </p:nvSpPr>
        <p:spPr bwMode="auto">
          <a:xfrm>
            <a:off x="6096000" y="4876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7835" name="Oval 11"/>
          <p:cNvSpPr>
            <a:spLocks noChangeArrowheads="1"/>
          </p:cNvSpPr>
          <p:nvPr/>
        </p:nvSpPr>
        <p:spPr bwMode="auto">
          <a:xfrm>
            <a:off x="7620000" y="4495800"/>
            <a:ext cx="9144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7836" name="Oval 12"/>
          <p:cNvSpPr>
            <a:spLocks noChangeArrowheads="1"/>
          </p:cNvSpPr>
          <p:nvPr/>
        </p:nvSpPr>
        <p:spPr bwMode="auto">
          <a:xfrm>
            <a:off x="685800" y="44958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94223" name="Object 13"/>
          <p:cNvGraphicFramePr>
            <a:graphicFrameLocks noChangeAspect="1"/>
          </p:cNvGraphicFramePr>
          <p:nvPr/>
        </p:nvGraphicFramePr>
        <p:xfrm>
          <a:off x="1524000" y="449580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406400" progId="Equation.3">
                  <p:embed/>
                </p:oleObj>
              </mc:Choice>
              <mc:Fallback>
                <p:oleObj name="Equation" r:id="rId4" imgW="1473200" imgH="406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95800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4" name="Object 14"/>
          <p:cNvGraphicFramePr>
            <a:graphicFrameLocks noChangeAspect="1"/>
          </p:cNvGraphicFramePr>
          <p:nvPr/>
        </p:nvGraphicFramePr>
        <p:xfrm>
          <a:off x="3810000" y="449580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73200" imgH="406400" progId="Equation.3">
                  <p:embed/>
                </p:oleObj>
              </mc:Choice>
              <mc:Fallback>
                <p:oleObj name="Equation" r:id="rId6" imgW="1473200" imgH="406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95800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5" name="Object 15"/>
          <p:cNvGraphicFramePr>
            <a:graphicFrameLocks noChangeAspect="1"/>
          </p:cNvGraphicFramePr>
          <p:nvPr/>
        </p:nvGraphicFramePr>
        <p:xfrm>
          <a:off x="6096000" y="449580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73200" imgH="406400" progId="Equation.3">
                  <p:embed/>
                </p:oleObj>
              </mc:Choice>
              <mc:Fallback>
                <p:oleObj name="Equation" r:id="rId7" imgW="1473200" imgH="406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495800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40" name="Freeform 16"/>
          <p:cNvSpPr>
            <a:spLocks/>
          </p:cNvSpPr>
          <p:nvPr/>
        </p:nvSpPr>
        <p:spPr bwMode="auto">
          <a:xfrm>
            <a:off x="2819400" y="3733800"/>
            <a:ext cx="1041400" cy="914400"/>
          </a:xfrm>
          <a:custGeom>
            <a:avLst/>
            <a:gdLst>
              <a:gd name="T0" fmla="*/ 248 w 664"/>
              <a:gd name="T1" fmla="*/ 680 h 680"/>
              <a:gd name="T2" fmla="*/ 8 w 664"/>
              <a:gd name="T3" fmla="*/ 248 h 680"/>
              <a:gd name="T4" fmla="*/ 296 w 664"/>
              <a:gd name="T5" fmla="*/ 8 h 680"/>
              <a:gd name="T6" fmla="*/ 632 w 664"/>
              <a:gd name="T7" fmla="*/ 200 h 680"/>
              <a:gd name="T8" fmla="*/ 488 w 664"/>
              <a:gd name="T9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680">
                <a:moveTo>
                  <a:pt x="248" y="680"/>
                </a:moveTo>
                <a:cubicBezTo>
                  <a:pt x="124" y="520"/>
                  <a:pt x="0" y="360"/>
                  <a:pt x="8" y="248"/>
                </a:cubicBezTo>
                <a:cubicBezTo>
                  <a:pt x="16" y="136"/>
                  <a:pt x="192" y="16"/>
                  <a:pt x="296" y="8"/>
                </a:cubicBezTo>
                <a:cubicBezTo>
                  <a:pt x="400" y="0"/>
                  <a:pt x="600" y="88"/>
                  <a:pt x="632" y="200"/>
                </a:cubicBezTo>
                <a:cubicBezTo>
                  <a:pt x="664" y="312"/>
                  <a:pt x="576" y="496"/>
                  <a:pt x="488" y="6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7841" name="Freeform 17"/>
          <p:cNvSpPr>
            <a:spLocks/>
          </p:cNvSpPr>
          <p:nvPr/>
        </p:nvSpPr>
        <p:spPr bwMode="auto">
          <a:xfrm>
            <a:off x="5105400" y="3733800"/>
            <a:ext cx="1041400" cy="914400"/>
          </a:xfrm>
          <a:custGeom>
            <a:avLst/>
            <a:gdLst>
              <a:gd name="T0" fmla="*/ 248 w 664"/>
              <a:gd name="T1" fmla="*/ 680 h 680"/>
              <a:gd name="T2" fmla="*/ 8 w 664"/>
              <a:gd name="T3" fmla="*/ 248 h 680"/>
              <a:gd name="T4" fmla="*/ 296 w 664"/>
              <a:gd name="T5" fmla="*/ 8 h 680"/>
              <a:gd name="T6" fmla="*/ 632 w 664"/>
              <a:gd name="T7" fmla="*/ 200 h 680"/>
              <a:gd name="T8" fmla="*/ 488 w 664"/>
              <a:gd name="T9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680">
                <a:moveTo>
                  <a:pt x="248" y="680"/>
                </a:moveTo>
                <a:cubicBezTo>
                  <a:pt x="124" y="520"/>
                  <a:pt x="0" y="360"/>
                  <a:pt x="8" y="248"/>
                </a:cubicBezTo>
                <a:cubicBezTo>
                  <a:pt x="16" y="136"/>
                  <a:pt x="192" y="16"/>
                  <a:pt x="296" y="8"/>
                </a:cubicBezTo>
                <a:cubicBezTo>
                  <a:pt x="400" y="0"/>
                  <a:pt x="600" y="88"/>
                  <a:pt x="632" y="200"/>
                </a:cubicBezTo>
                <a:cubicBezTo>
                  <a:pt x="664" y="312"/>
                  <a:pt x="576" y="496"/>
                  <a:pt x="488" y="6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94228" name="Object 19"/>
          <p:cNvGraphicFramePr>
            <a:graphicFrameLocks noChangeAspect="1"/>
          </p:cNvGraphicFramePr>
          <p:nvPr/>
        </p:nvGraphicFramePr>
        <p:xfrm>
          <a:off x="2743200" y="33528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20227" imgH="406224" progId="Equation.3">
                  <p:embed/>
                </p:oleObj>
              </mc:Choice>
              <mc:Fallback>
                <p:oleObj name="Equation" r:id="rId9" imgW="1320227" imgH="40622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9" name="Object 21"/>
          <p:cNvGraphicFramePr>
            <a:graphicFrameLocks noChangeAspect="1"/>
          </p:cNvGraphicFramePr>
          <p:nvPr/>
        </p:nvGraphicFramePr>
        <p:xfrm>
          <a:off x="5029200" y="3352800"/>
          <a:ext cx="1257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56755" imgH="406224" progId="Equation.3">
                  <p:embed/>
                </p:oleObj>
              </mc:Choice>
              <mc:Fallback>
                <p:oleObj name="Equation" r:id="rId11" imgW="1256755" imgH="40622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352800"/>
                        <a:ext cx="1257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0" name="Object 22"/>
          <p:cNvGraphicFramePr>
            <a:graphicFrameLocks noChangeAspect="1"/>
          </p:cNvGraphicFramePr>
          <p:nvPr/>
        </p:nvGraphicFramePr>
        <p:xfrm>
          <a:off x="762000" y="4648200"/>
          <a:ext cx="685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02865" imgH="482391" progId="Equation.3">
                  <p:embed/>
                </p:oleObj>
              </mc:Choice>
              <mc:Fallback>
                <p:oleObj name="Equation" r:id="rId13" imgW="1002865" imgH="48239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648200"/>
                        <a:ext cx="685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1" name="Object 23"/>
          <p:cNvGraphicFramePr>
            <a:graphicFrameLocks noChangeAspect="1"/>
          </p:cNvGraphicFramePr>
          <p:nvPr/>
        </p:nvGraphicFramePr>
        <p:xfrm>
          <a:off x="3048000" y="4648200"/>
          <a:ext cx="6858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39392" imgH="482391" progId="Equation.3">
                  <p:embed/>
                </p:oleObj>
              </mc:Choice>
              <mc:Fallback>
                <p:oleObj name="Equation" r:id="rId15" imgW="939392" imgH="48239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648200"/>
                        <a:ext cx="6858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2" name="Object 24"/>
          <p:cNvGraphicFramePr>
            <a:graphicFrameLocks noChangeAspect="1"/>
          </p:cNvGraphicFramePr>
          <p:nvPr/>
        </p:nvGraphicFramePr>
        <p:xfrm>
          <a:off x="5334000" y="4648200"/>
          <a:ext cx="7239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016000" imgH="482600" progId="Equation.3">
                  <p:embed/>
                </p:oleObj>
              </mc:Choice>
              <mc:Fallback>
                <p:oleObj name="Equation" r:id="rId17" imgW="1016000" imgH="482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648200"/>
                        <a:ext cx="7239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3" name="Object 25"/>
          <p:cNvGraphicFramePr>
            <a:graphicFrameLocks noChangeAspect="1"/>
          </p:cNvGraphicFramePr>
          <p:nvPr/>
        </p:nvGraphicFramePr>
        <p:xfrm>
          <a:off x="7696200" y="4648200"/>
          <a:ext cx="7493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990170" imgH="482391" progId="Equation.3">
                  <p:embed/>
                </p:oleObj>
              </mc:Choice>
              <mc:Fallback>
                <p:oleObj name="Equation" r:id="rId19" imgW="990170" imgH="482391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648200"/>
                        <a:ext cx="7493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50" name="Line 26"/>
          <p:cNvSpPr>
            <a:spLocks noChangeShapeType="1"/>
          </p:cNvSpPr>
          <p:nvPr/>
        </p:nvSpPr>
        <p:spPr bwMode="auto">
          <a:xfrm>
            <a:off x="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17851" name="Text Box 27"/>
          <p:cNvSpPr txBox="1">
            <a:spLocks noChangeArrowheads="1"/>
          </p:cNvSpPr>
          <p:nvPr/>
        </p:nvSpPr>
        <p:spPr bwMode="auto">
          <a:xfrm>
            <a:off x="3657600" y="2133600"/>
            <a:ext cx="130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NPDA</a:t>
            </a:r>
          </a:p>
        </p:txBody>
      </p:sp>
      <p:graphicFrame>
        <p:nvGraphicFramePr>
          <p:cNvPr id="94236" name="Object 28"/>
          <p:cNvGraphicFramePr>
            <a:graphicFrameLocks noChangeAspect="1"/>
          </p:cNvGraphicFramePr>
          <p:nvPr/>
        </p:nvGraphicFramePr>
        <p:xfrm>
          <a:off x="5105400" y="2133600"/>
          <a:ext cx="609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44307" imgH="330057" progId="Equation.3">
                  <p:embed/>
                </p:oleObj>
              </mc:Choice>
              <mc:Fallback>
                <p:oleObj name="Equation" r:id="rId21" imgW="444307" imgH="33005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133600"/>
                        <a:ext cx="609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53" name="Text Box 29"/>
          <p:cNvSpPr txBox="1">
            <a:spLocks noChangeArrowheads="1"/>
          </p:cNvSpPr>
          <p:nvPr/>
        </p:nvSpPr>
        <p:spPr bwMode="auto">
          <a:xfrm>
            <a:off x="4343400" y="152400"/>
            <a:ext cx="2371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3300"/>
                </a:solidFill>
              </a:rPr>
              <a:t>context-free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EE0E7-5BCE-0746-A5B0-5DFEFE8F4C14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graphicFrame>
        <p:nvGraphicFramePr>
          <p:cNvPr id="95236" name="Object 2"/>
          <p:cNvGraphicFramePr>
            <a:graphicFrameLocks noChangeAspect="1"/>
          </p:cNvGraphicFramePr>
          <p:nvPr/>
        </p:nvGraphicFramePr>
        <p:xfrm>
          <a:off x="279400" y="15113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863" imgH="393529" progId="Equation.3">
                  <p:embed/>
                </p:oleObj>
              </mc:Choice>
              <mc:Fallback>
                <p:oleObj name="Equation" r:id="rId2" imgW="545863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15113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243" name="Text Box 3"/>
          <p:cNvSpPr txBox="1">
            <a:spLocks noChangeArrowheads="1"/>
          </p:cNvSpPr>
          <p:nvPr/>
        </p:nvSpPr>
        <p:spPr bwMode="auto">
          <a:xfrm>
            <a:off x="1143000" y="1447800"/>
            <a:ext cx="5915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simulates in parallel          and </a:t>
            </a:r>
          </a:p>
        </p:txBody>
      </p:sp>
      <p:graphicFrame>
        <p:nvGraphicFramePr>
          <p:cNvPr id="95238" name="Object 4"/>
          <p:cNvGraphicFramePr>
            <a:graphicFrameLocks noChangeAspect="1"/>
          </p:cNvGraphicFramePr>
          <p:nvPr/>
        </p:nvGraphicFramePr>
        <p:xfrm>
          <a:off x="5226050" y="14224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700" imgH="571500" progId="Equation.3">
                  <p:embed/>
                </p:oleObj>
              </mc:Choice>
              <mc:Fallback>
                <p:oleObj name="Equation" r:id="rId4" imgW="647700" imgH="57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14224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5"/>
          <p:cNvGraphicFramePr>
            <a:graphicFrameLocks noChangeAspect="1"/>
          </p:cNvGraphicFramePr>
          <p:nvPr/>
        </p:nvGraphicFramePr>
        <p:xfrm>
          <a:off x="7131050" y="14224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586" imgH="571252" progId="Equation.3">
                  <p:embed/>
                </p:oleObj>
              </mc:Choice>
              <mc:Fallback>
                <p:oleObj name="Equation" r:id="rId6" imgW="723586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1050" y="14224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6"/>
          <p:cNvGraphicFramePr>
            <a:graphicFrameLocks noChangeAspect="1"/>
          </p:cNvGraphicFramePr>
          <p:nvPr/>
        </p:nvGraphicFramePr>
        <p:xfrm>
          <a:off x="279400" y="25019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863" imgH="393529" progId="Equation.3">
                  <p:embed/>
                </p:oleObj>
              </mc:Choice>
              <mc:Fallback>
                <p:oleObj name="Equation" r:id="rId8" imgW="545863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25019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247" name="Text Box 7"/>
          <p:cNvSpPr txBox="1">
            <a:spLocks noChangeArrowheads="1"/>
          </p:cNvSpPr>
          <p:nvPr/>
        </p:nvSpPr>
        <p:spPr bwMode="auto">
          <a:xfrm>
            <a:off x="914400" y="2362200"/>
            <a:ext cx="3992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accepts string         </a:t>
            </a:r>
          </a:p>
        </p:txBody>
      </p:sp>
      <p:graphicFrame>
        <p:nvGraphicFramePr>
          <p:cNvPr id="95242" name="Object 8"/>
          <p:cNvGraphicFramePr>
            <a:graphicFrameLocks noChangeAspect="1"/>
          </p:cNvGraphicFramePr>
          <p:nvPr/>
        </p:nvGraphicFramePr>
        <p:xfrm>
          <a:off x="4019550" y="25781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8140" imgH="304668" progId="Equation.3">
                  <p:embed/>
                </p:oleObj>
              </mc:Choice>
              <mc:Fallback>
                <p:oleObj name="Equation" r:id="rId9" imgW="368140" imgH="30466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25781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249" name="Text Box 9"/>
          <p:cNvSpPr txBox="1">
            <a:spLocks noChangeArrowheads="1"/>
          </p:cNvSpPr>
          <p:nvPr/>
        </p:nvSpPr>
        <p:spPr bwMode="auto">
          <a:xfrm>
            <a:off x="4724400" y="2362200"/>
            <a:ext cx="2600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if and only if</a:t>
            </a:r>
          </a:p>
        </p:txBody>
      </p:sp>
      <p:sp>
        <p:nvSpPr>
          <p:cNvPr id="650250" name="Text Box 10"/>
          <p:cNvSpPr txBox="1">
            <a:spLocks noChangeArrowheads="1"/>
          </p:cNvSpPr>
          <p:nvPr/>
        </p:nvSpPr>
        <p:spPr bwMode="auto">
          <a:xfrm>
            <a:off x="3048000" y="35052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accepts string          and         </a:t>
            </a:r>
          </a:p>
        </p:txBody>
      </p:sp>
      <p:graphicFrame>
        <p:nvGraphicFramePr>
          <p:cNvPr id="95245" name="Object 11"/>
          <p:cNvGraphicFramePr>
            <a:graphicFrameLocks noChangeAspect="1"/>
          </p:cNvGraphicFramePr>
          <p:nvPr/>
        </p:nvGraphicFramePr>
        <p:xfrm>
          <a:off x="6153150" y="37211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140" imgH="304668" progId="Equation.3">
                  <p:embed/>
                </p:oleObj>
              </mc:Choice>
              <mc:Fallback>
                <p:oleObj name="Equation" r:id="rId11" imgW="368140" imgH="3046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37211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6" name="Object 12"/>
          <p:cNvGraphicFramePr>
            <a:graphicFrameLocks noChangeAspect="1"/>
          </p:cNvGraphicFramePr>
          <p:nvPr/>
        </p:nvGraphicFramePr>
        <p:xfrm>
          <a:off x="2209800" y="35052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7700" imgH="571500" progId="Equation.3">
                  <p:embed/>
                </p:oleObj>
              </mc:Choice>
              <mc:Fallback>
                <p:oleObj name="Equation" r:id="rId12" imgW="647700" imgH="571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052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253" name="Text Box 13"/>
          <p:cNvSpPr txBox="1">
            <a:spLocks noChangeArrowheads="1"/>
          </p:cNvSpPr>
          <p:nvPr/>
        </p:nvSpPr>
        <p:spPr bwMode="auto">
          <a:xfrm>
            <a:off x="2971800" y="4267200"/>
            <a:ext cx="3992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accepts string         </a:t>
            </a:r>
          </a:p>
        </p:txBody>
      </p:sp>
      <p:graphicFrame>
        <p:nvGraphicFramePr>
          <p:cNvPr id="95248" name="Object 14"/>
          <p:cNvGraphicFramePr>
            <a:graphicFrameLocks noChangeAspect="1"/>
          </p:cNvGraphicFramePr>
          <p:nvPr/>
        </p:nvGraphicFramePr>
        <p:xfrm>
          <a:off x="6076950" y="44831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68140" imgH="304668" progId="Equation.3">
                  <p:embed/>
                </p:oleObj>
              </mc:Choice>
              <mc:Fallback>
                <p:oleObj name="Equation" r:id="rId13" imgW="368140" imgH="30466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0" y="44831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9" name="Object 15"/>
          <p:cNvGraphicFramePr>
            <a:graphicFrameLocks noChangeAspect="1"/>
          </p:cNvGraphicFramePr>
          <p:nvPr/>
        </p:nvGraphicFramePr>
        <p:xfrm>
          <a:off x="2133600" y="43434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586" imgH="571252" progId="Equation.3">
                  <p:embed/>
                </p:oleObj>
              </mc:Choice>
              <mc:Fallback>
                <p:oleObj name="Equation" r:id="rId14" imgW="723586" imgH="57125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434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0" name="Object 16"/>
          <p:cNvGraphicFramePr>
            <a:graphicFrameLocks noChangeAspect="1"/>
          </p:cNvGraphicFramePr>
          <p:nvPr/>
        </p:nvGraphicFramePr>
        <p:xfrm>
          <a:off x="1968500" y="5765800"/>
          <a:ext cx="4991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991100" imgH="571500" progId="Equation.3">
                  <p:embed/>
                </p:oleObj>
              </mc:Choice>
              <mc:Fallback>
                <p:oleObj name="Equation" r:id="rId15" imgW="4991100" imgH="571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5765800"/>
                        <a:ext cx="4991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257" name="Text Box 17"/>
          <p:cNvSpPr txBox="1">
            <a:spLocks noChangeArrowheads="1"/>
          </p:cNvSpPr>
          <p:nvPr/>
        </p:nvSpPr>
        <p:spPr bwMode="auto">
          <a:xfrm>
            <a:off x="288925" y="406400"/>
            <a:ext cx="2446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3300"/>
                </a:solidFill>
              </a:rPr>
              <a:t>In General: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08E47B-0F7E-7049-B3C1-2218C54953A3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For a grammar      with start variable      </a:t>
            </a:r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3200400" y="1524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529" imgH="418918" progId="Equation.3">
                  <p:embed/>
                </p:oleObj>
              </mc:Choice>
              <mc:Fallback>
                <p:oleObj name="Equation" r:id="rId2" imgW="393529" imgH="418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5240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5"/>
          <p:cNvGraphicFramePr>
            <a:graphicFrameLocks noChangeAspect="1"/>
          </p:cNvGraphicFramePr>
          <p:nvPr/>
        </p:nvGraphicFramePr>
        <p:xfrm>
          <a:off x="7467600" y="15240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200" imgH="419100" progId="Equation.3">
                  <p:embed/>
                </p:oleObj>
              </mc:Choice>
              <mc:Fallback>
                <p:oleObj name="Equation" r:id="rId4" imgW="3302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52400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4" name="Text Box 6"/>
          <p:cNvSpPr txBox="1">
            <a:spLocks noChangeArrowheads="1"/>
          </p:cNvSpPr>
          <p:nvPr/>
        </p:nvSpPr>
        <p:spPr bwMode="auto">
          <a:xfrm>
            <a:off x="1676400" y="4495800"/>
            <a:ext cx="4364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String of terminals or</a:t>
            </a:r>
          </a:p>
        </p:txBody>
      </p:sp>
      <p:sp>
        <p:nvSpPr>
          <p:cNvPr id="478215" name="Line 7"/>
          <p:cNvSpPr>
            <a:spLocks noChangeShapeType="1"/>
          </p:cNvSpPr>
          <p:nvPr/>
        </p:nvSpPr>
        <p:spPr bwMode="auto">
          <a:xfrm flipV="1">
            <a:off x="3352800" y="3505200"/>
            <a:ext cx="0" cy="990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22537" name="Object 8"/>
          <p:cNvGraphicFramePr>
            <a:graphicFrameLocks noChangeAspect="1"/>
          </p:cNvGraphicFramePr>
          <p:nvPr/>
        </p:nvGraphicFramePr>
        <p:xfrm>
          <a:off x="1447800" y="2514600"/>
          <a:ext cx="6019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775200" imgH="825500" progId="Equation.3">
                  <p:embed/>
                </p:oleObj>
              </mc:Choice>
              <mc:Fallback>
                <p:oleObj name="Equation" r:id="rId6" imgW="4775200" imgH="825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6019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9"/>
          <p:cNvGraphicFramePr>
            <a:graphicFrameLocks noChangeAspect="1"/>
          </p:cNvGraphicFramePr>
          <p:nvPr/>
        </p:nvGraphicFramePr>
        <p:xfrm>
          <a:off x="6019800" y="4495800"/>
          <a:ext cx="4889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579" imgH="177646" progId="Equation.3">
                  <p:embed/>
                </p:oleObj>
              </mc:Choice>
              <mc:Fallback>
                <p:oleObj name="Equation" r:id="rId8" imgW="139579" imgH="17764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95800"/>
                        <a:ext cx="4889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9" name="Text Box 11"/>
          <p:cNvSpPr txBox="1">
            <a:spLocks noChangeArrowheads="1"/>
          </p:cNvSpPr>
          <p:nvPr/>
        </p:nvSpPr>
        <p:spPr bwMode="auto">
          <a:xfrm>
            <a:off x="0" y="381000"/>
            <a:ext cx="5295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F0000"/>
                </a:solidFill>
                <a:cs typeface="+mn-cs"/>
              </a:rPr>
              <a:t>Language of a Grammar: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2BE2C-C214-4E4C-BA06-F97ADEE740AA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sp>
        <p:nvSpPr>
          <p:cNvPr id="651266" name="Text Box 2"/>
          <p:cNvSpPr txBox="1">
            <a:spLocks noChangeArrowheads="1"/>
          </p:cNvSpPr>
          <p:nvPr/>
        </p:nvSpPr>
        <p:spPr bwMode="auto">
          <a:xfrm>
            <a:off x="136525" y="101600"/>
            <a:ext cx="229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8000"/>
                </a:solidFill>
              </a:rPr>
              <a:t>Therefore:</a:t>
            </a:r>
          </a:p>
        </p:txBody>
      </p:sp>
      <p:graphicFrame>
        <p:nvGraphicFramePr>
          <p:cNvPr id="96261" name="Object 3"/>
          <p:cNvGraphicFramePr>
            <a:graphicFrameLocks noChangeAspect="1"/>
          </p:cNvGraphicFramePr>
          <p:nvPr/>
        </p:nvGraphicFramePr>
        <p:xfrm>
          <a:off x="1746250" y="3251200"/>
          <a:ext cx="330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2000" imgH="571500" progId="Equation.3">
                  <p:embed/>
                </p:oleObj>
              </mc:Choice>
              <mc:Fallback>
                <p:oleObj name="Equation" r:id="rId2" imgW="3302000" imgH="571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3251200"/>
                        <a:ext cx="3302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3276600" y="685800"/>
            <a:ext cx="2600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       is NPDA</a:t>
            </a:r>
          </a:p>
        </p:txBody>
      </p:sp>
      <p:graphicFrame>
        <p:nvGraphicFramePr>
          <p:cNvPr id="96263" name="Object 5"/>
          <p:cNvGraphicFramePr>
            <a:graphicFrameLocks noChangeAspect="1"/>
          </p:cNvGraphicFramePr>
          <p:nvPr/>
        </p:nvGraphicFramePr>
        <p:xfrm>
          <a:off x="3435350" y="7620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863" imgH="393529" progId="Equation.3">
                  <p:embed/>
                </p:oleObj>
              </mc:Choice>
              <mc:Fallback>
                <p:oleObj name="Equation" r:id="rId4" imgW="545863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7620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1270" name="Text Box 6"/>
          <p:cNvSpPr txBox="1">
            <a:spLocks noChangeArrowheads="1"/>
          </p:cNvSpPr>
          <p:nvPr/>
        </p:nvSpPr>
        <p:spPr bwMode="auto">
          <a:xfrm>
            <a:off x="5181600" y="3276600"/>
            <a:ext cx="311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is context-free</a:t>
            </a:r>
          </a:p>
        </p:txBody>
      </p:sp>
      <p:sp>
        <p:nvSpPr>
          <p:cNvPr id="651271" name="AutoShape 7"/>
          <p:cNvSpPr>
            <a:spLocks noChangeArrowheads="1"/>
          </p:cNvSpPr>
          <p:nvPr/>
        </p:nvSpPr>
        <p:spPr bwMode="auto">
          <a:xfrm>
            <a:off x="4337050" y="41910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96266" name="Object 8"/>
          <p:cNvGraphicFramePr>
            <a:graphicFrameLocks noChangeAspect="1"/>
          </p:cNvGraphicFramePr>
          <p:nvPr/>
        </p:nvGraphicFramePr>
        <p:xfrm>
          <a:off x="2444750" y="55372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300" imgH="571500" progId="Equation.3">
                  <p:embed/>
                </p:oleObj>
              </mc:Choice>
              <mc:Fallback>
                <p:oleObj name="Equation" r:id="rId6" imgW="1511300" imgH="571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55372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1273" name="Text Box 9"/>
          <p:cNvSpPr txBox="1">
            <a:spLocks noChangeArrowheads="1"/>
          </p:cNvSpPr>
          <p:nvPr/>
        </p:nvSpPr>
        <p:spPr bwMode="auto">
          <a:xfrm>
            <a:off x="4184650" y="5486400"/>
            <a:ext cx="311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is context-free</a:t>
            </a:r>
          </a:p>
        </p:txBody>
      </p:sp>
      <p:sp>
        <p:nvSpPr>
          <p:cNvPr id="651274" name="AutoShape 10"/>
          <p:cNvSpPr>
            <a:spLocks noChangeArrowheads="1"/>
          </p:cNvSpPr>
          <p:nvPr/>
        </p:nvSpPr>
        <p:spPr bwMode="auto">
          <a:xfrm>
            <a:off x="4343400" y="1752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0C3866-E615-5D48-BCFE-9C322472607E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400"/>
              <a:t>Applications </a:t>
            </a:r>
            <a:br>
              <a:rPr lang="en-US" sz="4400"/>
            </a:br>
            <a:r>
              <a:rPr lang="en-US" sz="4400"/>
              <a:t>of </a:t>
            </a:r>
            <a:br>
              <a:rPr lang="en-US" sz="4400"/>
            </a:br>
            <a:r>
              <a:rPr lang="en-US" sz="4400"/>
              <a:t>Regular Closure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AF720-E6C1-EE48-8021-291C029A1857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sp>
        <p:nvSpPr>
          <p:cNvPr id="676866" name="Text Box 2"/>
          <p:cNvSpPr txBox="1">
            <a:spLocks noChangeArrowheads="1"/>
          </p:cNvSpPr>
          <p:nvPr/>
        </p:nvSpPr>
        <p:spPr bwMode="auto">
          <a:xfrm>
            <a:off x="517525" y="177800"/>
            <a:ext cx="7354888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The intersection of</a:t>
            </a:r>
          </a:p>
          <a:p>
            <a:pPr>
              <a:defRPr/>
            </a:pPr>
            <a:r>
              <a:rPr lang="en-US"/>
              <a:t>               a context-free language and</a:t>
            </a:r>
          </a:p>
          <a:p>
            <a:pPr>
              <a:defRPr/>
            </a:pPr>
            <a:r>
              <a:rPr lang="en-US"/>
              <a:t>               a regular language</a:t>
            </a:r>
          </a:p>
          <a:p>
            <a:pPr>
              <a:defRPr/>
            </a:pPr>
            <a:r>
              <a:rPr lang="en-US"/>
              <a:t>is a context-free language </a:t>
            </a:r>
          </a:p>
        </p:txBody>
      </p:sp>
      <p:graphicFrame>
        <p:nvGraphicFramePr>
          <p:cNvPr id="98309" name="Object 3"/>
          <p:cNvGraphicFramePr>
            <a:graphicFrameLocks noChangeAspect="1"/>
          </p:cNvGraphicFramePr>
          <p:nvPr/>
        </p:nvGraphicFramePr>
        <p:xfrm>
          <a:off x="215900" y="3784600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13" imgH="571252" progId="Equation.3">
                  <p:embed/>
                </p:oleObj>
              </mc:Choice>
              <mc:Fallback>
                <p:oleObj name="Equation" r:id="rId2" imgW="431613" imgH="57125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3784600"/>
                        <a:ext cx="4302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868" name="Text Box 4"/>
          <p:cNvSpPr txBox="1">
            <a:spLocks noChangeArrowheads="1"/>
          </p:cNvSpPr>
          <p:nvPr/>
        </p:nvSpPr>
        <p:spPr bwMode="auto">
          <a:xfrm>
            <a:off x="914400" y="3733800"/>
            <a:ext cx="2635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context free</a:t>
            </a:r>
          </a:p>
        </p:txBody>
      </p:sp>
      <p:graphicFrame>
        <p:nvGraphicFramePr>
          <p:cNvPr id="98311" name="Object 5"/>
          <p:cNvGraphicFramePr>
            <a:graphicFrameLocks noChangeAspect="1"/>
          </p:cNvGraphicFramePr>
          <p:nvPr/>
        </p:nvGraphicFramePr>
        <p:xfrm>
          <a:off x="254000" y="53086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8000" imgH="571500" progId="Equation.3">
                  <p:embed/>
                </p:oleObj>
              </mc:Choice>
              <mc:Fallback>
                <p:oleObj name="Equation" r:id="rId4" imgW="508000" imgH="571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53086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870" name="Text Box 6"/>
          <p:cNvSpPr txBox="1">
            <a:spLocks noChangeArrowheads="1"/>
          </p:cNvSpPr>
          <p:nvPr/>
        </p:nvSpPr>
        <p:spPr bwMode="auto">
          <a:xfrm>
            <a:off x="914400" y="5257800"/>
            <a:ext cx="154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regular</a:t>
            </a:r>
          </a:p>
        </p:txBody>
      </p:sp>
      <p:sp>
        <p:nvSpPr>
          <p:cNvPr id="676871" name="AutoShape 7"/>
          <p:cNvSpPr>
            <a:spLocks/>
          </p:cNvSpPr>
          <p:nvPr/>
        </p:nvSpPr>
        <p:spPr bwMode="auto">
          <a:xfrm>
            <a:off x="3810000" y="3962400"/>
            <a:ext cx="457200" cy="1828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76872" name="AutoShape 8"/>
          <p:cNvSpPr>
            <a:spLocks noChangeArrowheads="1"/>
          </p:cNvSpPr>
          <p:nvPr/>
        </p:nvSpPr>
        <p:spPr bwMode="auto">
          <a:xfrm>
            <a:off x="4419600" y="4648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98315" name="Object 9"/>
          <p:cNvGraphicFramePr>
            <a:graphicFrameLocks noChangeAspect="1"/>
          </p:cNvGraphicFramePr>
          <p:nvPr/>
        </p:nvGraphicFramePr>
        <p:xfrm>
          <a:off x="6032500" y="45466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300" imgH="571500" progId="Equation.3">
                  <p:embed/>
                </p:oleObj>
              </mc:Choice>
              <mc:Fallback>
                <p:oleObj name="Equation" r:id="rId6" imgW="1511300" imgH="571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45466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874" name="Text Box 10"/>
          <p:cNvSpPr txBox="1">
            <a:spLocks noChangeArrowheads="1"/>
          </p:cNvSpPr>
          <p:nvPr/>
        </p:nvSpPr>
        <p:spPr bwMode="auto">
          <a:xfrm>
            <a:off x="5638800" y="5410200"/>
            <a:ext cx="268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context-free</a:t>
            </a:r>
          </a:p>
        </p:txBody>
      </p:sp>
      <p:sp>
        <p:nvSpPr>
          <p:cNvPr id="676875" name="Text Box 11"/>
          <p:cNvSpPr txBox="1">
            <a:spLocks noChangeArrowheads="1"/>
          </p:cNvSpPr>
          <p:nvPr/>
        </p:nvSpPr>
        <p:spPr bwMode="auto">
          <a:xfrm>
            <a:off x="5486400" y="3429000"/>
            <a:ext cx="3122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3300"/>
                </a:solidFill>
              </a:rPr>
              <a:t>Regular Closure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3C79C-F299-9844-9CB4-08330A770B03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 Application of Regular Closure</a:t>
            </a:r>
          </a:p>
        </p:txBody>
      </p:sp>
      <p:sp>
        <p:nvSpPr>
          <p:cNvPr id="677891" name="Text Box 3"/>
          <p:cNvSpPr txBox="1">
            <a:spLocks noChangeArrowheads="1"/>
          </p:cNvSpPr>
          <p:nvPr/>
        </p:nvSpPr>
        <p:spPr bwMode="auto">
          <a:xfrm>
            <a:off x="136525" y="2235200"/>
            <a:ext cx="2297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66"/>
                </a:solidFill>
              </a:rPr>
              <a:t>Prove that:</a:t>
            </a:r>
          </a:p>
        </p:txBody>
      </p:sp>
      <p:graphicFrame>
        <p:nvGraphicFramePr>
          <p:cNvPr id="99334" name="Object 4"/>
          <p:cNvGraphicFramePr>
            <a:graphicFrameLocks noChangeAspect="1"/>
          </p:cNvGraphicFramePr>
          <p:nvPr/>
        </p:nvGraphicFramePr>
        <p:xfrm>
          <a:off x="2819400" y="2133600"/>
          <a:ext cx="49530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06900" imgH="609600" progId="Equation.3">
                  <p:embed/>
                </p:oleObj>
              </mc:Choice>
              <mc:Fallback>
                <p:oleObj name="Equation" r:id="rId2" imgW="44069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133600"/>
                        <a:ext cx="49530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893" name="Text Box 5"/>
          <p:cNvSpPr txBox="1">
            <a:spLocks noChangeArrowheads="1"/>
          </p:cNvSpPr>
          <p:nvPr/>
        </p:nvSpPr>
        <p:spPr bwMode="auto">
          <a:xfrm>
            <a:off x="3124200" y="3429000"/>
            <a:ext cx="311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is context-free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DCFA1-E375-CA40-B98F-16099C2E19DF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graphicFrame>
        <p:nvGraphicFramePr>
          <p:cNvPr id="100356" name="Object 2"/>
          <p:cNvGraphicFramePr>
            <a:graphicFrameLocks noChangeAspect="1"/>
          </p:cNvGraphicFramePr>
          <p:nvPr/>
        </p:nvGraphicFramePr>
        <p:xfrm>
          <a:off x="990600" y="1600200"/>
          <a:ext cx="26733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84400" imgH="596900" progId="Equation.3">
                  <p:embed/>
                </p:oleObj>
              </mc:Choice>
              <mc:Fallback>
                <p:oleObj name="Equation" r:id="rId2" imgW="2184400" imgH="596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00200"/>
                        <a:ext cx="26733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8915" name="Text Box 3"/>
          <p:cNvSpPr txBox="1">
            <a:spLocks noChangeArrowheads="1"/>
          </p:cNvSpPr>
          <p:nvPr/>
        </p:nvSpPr>
        <p:spPr bwMode="auto">
          <a:xfrm>
            <a:off x="288925" y="254000"/>
            <a:ext cx="199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We know:</a:t>
            </a:r>
          </a:p>
        </p:txBody>
      </p:sp>
      <p:sp>
        <p:nvSpPr>
          <p:cNvPr id="678916" name="Text Box 4"/>
          <p:cNvSpPr txBox="1">
            <a:spLocks noChangeArrowheads="1"/>
          </p:cNvSpPr>
          <p:nvPr/>
        </p:nvSpPr>
        <p:spPr bwMode="auto">
          <a:xfrm>
            <a:off x="4572000" y="1752600"/>
            <a:ext cx="311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is context-free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C3188-8FCD-A44D-ACA2-F58C2D428A55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graphicFrame>
        <p:nvGraphicFramePr>
          <p:cNvPr id="101380" name="Object 2"/>
          <p:cNvGraphicFramePr>
            <a:graphicFrameLocks noChangeAspect="1"/>
          </p:cNvGraphicFramePr>
          <p:nvPr/>
        </p:nvGraphicFramePr>
        <p:xfrm>
          <a:off x="1555750" y="1722438"/>
          <a:ext cx="30734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73400" imgH="723900" progId="Equation.3">
                  <p:embed/>
                </p:oleObj>
              </mc:Choice>
              <mc:Fallback>
                <p:oleObj name="Equation" r:id="rId2" imgW="3073400" imgH="723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1722438"/>
                        <a:ext cx="30734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5257800" y="1828800"/>
            <a:ext cx="1978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is regular</a:t>
            </a:r>
          </a:p>
        </p:txBody>
      </p:sp>
      <p:sp>
        <p:nvSpPr>
          <p:cNvPr id="679940" name="AutoShape 4"/>
          <p:cNvSpPr>
            <a:spLocks noChangeArrowheads="1"/>
          </p:cNvSpPr>
          <p:nvPr/>
        </p:nvSpPr>
        <p:spPr bwMode="auto">
          <a:xfrm>
            <a:off x="3276600" y="29718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101383" name="Object 5"/>
          <p:cNvGraphicFramePr>
            <a:graphicFrameLocks noChangeAspect="1"/>
          </p:cNvGraphicFramePr>
          <p:nvPr/>
        </p:nvGraphicFramePr>
        <p:xfrm>
          <a:off x="685800" y="4495800"/>
          <a:ext cx="5461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61000" imgH="723900" progId="Equation.3">
                  <p:embed/>
                </p:oleObj>
              </mc:Choice>
              <mc:Fallback>
                <p:oleObj name="Equation" r:id="rId4" imgW="5461000" imgH="723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95800"/>
                        <a:ext cx="5461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942" name="Text Box 6"/>
          <p:cNvSpPr txBox="1">
            <a:spLocks noChangeArrowheads="1"/>
          </p:cNvSpPr>
          <p:nvPr/>
        </p:nvSpPr>
        <p:spPr bwMode="auto">
          <a:xfrm>
            <a:off x="6705600" y="4495800"/>
            <a:ext cx="1978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is regular</a:t>
            </a:r>
          </a:p>
        </p:txBody>
      </p:sp>
      <p:sp>
        <p:nvSpPr>
          <p:cNvPr id="679943" name="Text Box 7"/>
          <p:cNvSpPr txBox="1">
            <a:spLocks noChangeArrowheads="1"/>
          </p:cNvSpPr>
          <p:nvPr/>
        </p:nvSpPr>
        <p:spPr bwMode="auto">
          <a:xfrm>
            <a:off x="288925" y="177800"/>
            <a:ext cx="2851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We also know: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7396F-A77E-9349-A95F-26B431DA9BC1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graphicFrame>
        <p:nvGraphicFramePr>
          <p:cNvPr id="102404" name="Object 2"/>
          <p:cNvGraphicFramePr>
            <a:graphicFrameLocks noChangeAspect="1"/>
          </p:cNvGraphicFramePr>
          <p:nvPr/>
        </p:nvGraphicFramePr>
        <p:xfrm>
          <a:off x="3683000" y="0"/>
          <a:ext cx="5461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61000" imgH="723900" progId="Equation.3">
                  <p:embed/>
                </p:oleObj>
              </mc:Choice>
              <mc:Fallback>
                <p:oleObj name="Equation" r:id="rId2" imgW="5461000" imgH="723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0"/>
                        <a:ext cx="5461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0963" name="Text Box 3"/>
          <p:cNvSpPr txBox="1">
            <a:spLocks noChangeArrowheads="1"/>
          </p:cNvSpPr>
          <p:nvPr/>
        </p:nvSpPr>
        <p:spPr bwMode="auto">
          <a:xfrm>
            <a:off x="6096000" y="762000"/>
            <a:ext cx="154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regular</a:t>
            </a:r>
          </a:p>
        </p:txBody>
      </p:sp>
      <p:graphicFrame>
        <p:nvGraphicFramePr>
          <p:cNvPr id="102406" name="Object 4"/>
          <p:cNvGraphicFramePr>
            <a:graphicFrameLocks noChangeAspect="1"/>
          </p:cNvGraphicFramePr>
          <p:nvPr/>
        </p:nvGraphicFramePr>
        <p:xfrm>
          <a:off x="381000" y="0"/>
          <a:ext cx="1409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088" imgH="710891" progId="Equation.3">
                  <p:embed/>
                </p:oleObj>
              </mc:Choice>
              <mc:Fallback>
                <p:oleObj name="Equation" r:id="rId4" imgW="1409088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0"/>
                        <a:ext cx="1409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0965" name="Text Box 5"/>
          <p:cNvSpPr txBox="1">
            <a:spLocks noChangeArrowheads="1"/>
          </p:cNvSpPr>
          <p:nvPr/>
        </p:nvSpPr>
        <p:spPr bwMode="auto">
          <a:xfrm>
            <a:off x="0" y="762000"/>
            <a:ext cx="268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context-free</a:t>
            </a:r>
          </a:p>
        </p:txBody>
      </p:sp>
      <p:sp>
        <p:nvSpPr>
          <p:cNvPr id="680966" name="AutoShape 6"/>
          <p:cNvSpPr>
            <a:spLocks noChangeArrowheads="1"/>
          </p:cNvSpPr>
          <p:nvPr/>
        </p:nvSpPr>
        <p:spPr bwMode="auto">
          <a:xfrm rot="-2338116">
            <a:off x="2667000" y="1447800"/>
            <a:ext cx="485775" cy="1219200"/>
          </a:xfrm>
          <a:prstGeom prst="downArrow">
            <a:avLst>
              <a:gd name="adj1" fmla="val 50000"/>
              <a:gd name="adj2" fmla="val 627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80967" name="AutoShape 7"/>
          <p:cNvSpPr>
            <a:spLocks noChangeArrowheads="1"/>
          </p:cNvSpPr>
          <p:nvPr/>
        </p:nvSpPr>
        <p:spPr bwMode="auto">
          <a:xfrm rot="2338116" flipH="1">
            <a:off x="5715000" y="1524000"/>
            <a:ext cx="485775" cy="1143000"/>
          </a:xfrm>
          <a:prstGeom prst="downArrow">
            <a:avLst>
              <a:gd name="adj1" fmla="val 50000"/>
              <a:gd name="adj2" fmla="val 588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102410" name="Object 8"/>
          <p:cNvGraphicFramePr>
            <a:graphicFrameLocks noChangeAspect="1"/>
          </p:cNvGraphicFramePr>
          <p:nvPr/>
        </p:nvGraphicFramePr>
        <p:xfrm>
          <a:off x="3168650" y="2717800"/>
          <a:ext cx="2413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3000" imgH="723900" progId="Equation.3">
                  <p:embed/>
                </p:oleObj>
              </mc:Choice>
              <mc:Fallback>
                <p:oleObj name="Equation" r:id="rId6" imgW="2413000" imgH="723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2717800"/>
                        <a:ext cx="2413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0969" name="Text Box 9"/>
          <p:cNvSpPr txBox="1">
            <a:spLocks noChangeArrowheads="1"/>
          </p:cNvSpPr>
          <p:nvPr/>
        </p:nvSpPr>
        <p:spPr bwMode="auto">
          <a:xfrm>
            <a:off x="6096000" y="2895600"/>
            <a:ext cx="268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context-free</a:t>
            </a:r>
          </a:p>
        </p:txBody>
      </p:sp>
      <p:graphicFrame>
        <p:nvGraphicFramePr>
          <p:cNvPr id="102412" name="Object 10"/>
          <p:cNvGraphicFramePr>
            <a:graphicFrameLocks noChangeAspect="1"/>
          </p:cNvGraphicFramePr>
          <p:nvPr/>
        </p:nvGraphicFramePr>
        <p:xfrm>
          <a:off x="381000" y="4876800"/>
          <a:ext cx="79248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43700" imgH="609600" progId="Equation.3">
                  <p:embed/>
                </p:oleObj>
              </mc:Choice>
              <mc:Fallback>
                <p:oleObj name="Equation" r:id="rId8" imgW="6743700" imgH="609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76800"/>
                        <a:ext cx="79248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953000" y="5791200"/>
            <a:ext cx="311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is context-free</a:t>
            </a:r>
          </a:p>
        </p:txBody>
      </p:sp>
      <p:sp>
        <p:nvSpPr>
          <p:cNvPr id="680972" name="Text Box 12"/>
          <p:cNvSpPr txBox="1">
            <a:spLocks noChangeArrowheads="1"/>
          </p:cNvSpPr>
          <p:nvPr/>
        </p:nvSpPr>
        <p:spPr bwMode="auto">
          <a:xfrm>
            <a:off x="0" y="2895600"/>
            <a:ext cx="293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3300"/>
                </a:solidFill>
              </a:rPr>
              <a:t>(regular closure)</a:t>
            </a:r>
          </a:p>
        </p:txBody>
      </p:sp>
      <p:sp>
        <p:nvSpPr>
          <p:cNvPr id="680973" name="AutoShape 13"/>
          <p:cNvSpPr>
            <a:spLocks noChangeArrowheads="1"/>
          </p:cNvSpPr>
          <p:nvPr/>
        </p:nvSpPr>
        <p:spPr bwMode="auto">
          <a:xfrm>
            <a:off x="4267200" y="3657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269CED-E5A0-3A47-A84F-792639916A76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Another Application of Regular Closure</a:t>
            </a:r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838200" y="2209800"/>
            <a:ext cx="2297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66"/>
                </a:solidFill>
              </a:rPr>
              <a:t>Prove that:</a:t>
            </a:r>
          </a:p>
        </p:txBody>
      </p:sp>
      <p:graphicFrame>
        <p:nvGraphicFramePr>
          <p:cNvPr id="103430" name="Object 4"/>
          <p:cNvGraphicFramePr>
            <a:graphicFrameLocks noChangeAspect="1"/>
          </p:cNvGraphicFramePr>
          <p:nvPr/>
        </p:nvGraphicFramePr>
        <p:xfrm>
          <a:off x="3505200" y="2209800"/>
          <a:ext cx="4572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0" imgH="584200" progId="Equation.3">
                  <p:embed/>
                </p:oleObj>
              </mc:Choice>
              <mc:Fallback>
                <p:oleObj name="Equation" r:id="rId2" imgW="4572000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09800"/>
                        <a:ext cx="4572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4114800" y="3200400"/>
            <a:ext cx="3859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is </a:t>
            </a:r>
            <a:r>
              <a:rPr lang="en-US" b="1">
                <a:solidFill>
                  <a:srgbClr val="FF3300"/>
                </a:solidFill>
              </a:rPr>
              <a:t>not</a:t>
            </a:r>
            <a:r>
              <a:rPr lang="en-US"/>
              <a:t> context-free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33270-9DBD-F341-8843-E44DB512A33C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  <p:graphicFrame>
        <p:nvGraphicFramePr>
          <p:cNvPr id="104452" name="Object 2"/>
          <p:cNvGraphicFramePr>
            <a:graphicFrameLocks noChangeAspect="1"/>
          </p:cNvGraphicFramePr>
          <p:nvPr/>
        </p:nvGraphicFramePr>
        <p:xfrm>
          <a:off x="838200" y="228600"/>
          <a:ext cx="4572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0" imgH="584200" progId="Equation.3">
                  <p:embed/>
                </p:oleObj>
              </mc:Choice>
              <mc:Fallback>
                <p:oleObj name="Equation" r:id="rId2" imgW="4572000" imgH="584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"/>
                        <a:ext cx="4572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3"/>
          <p:cNvGraphicFramePr>
            <a:graphicFrameLocks noChangeAspect="1"/>
          </p:cNvGraphicFramePr>
          <p:nvPr/>
        </p:nvGraphicFramePr>
        <p:xfrm>
          <a:off x="1828800" y="2057400"/>
          <a:ext cx="5334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4000" imgH="711200" progId="Equation.3">
                  <p:embed/>
                </p:oleObj>
              </mc:Choice>
              <mc:Fallback>
                <p:oleObj name="Equation" r:id="rId4" imgW="53340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5334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3012" name="Line 4"/>
          <p:cNvSpPr>
            <a:spLocks noChangeShapeType="1"/>
          </p:cNvSpPr>
          <p:nvPr/>
        </p:nvSpPr>
        <p:spPr bwMode="auto">
          <a:xfrm flipV="1">
            <a:off x="1447800" y="2819400"/>
            <a:ext cx="6858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83013" name="Text Box 5"/>
          <p:cNvSpPr txBox="1">
            <a:spLocks noChangeArrowheads="1"/>
          </p:cNvSpPr>
          <p:nvPr/>
        </p:nvSpPr>
        <p:spPr bwMode="auto">
          <a:xfrm>
            <a:off x="0" y="3962400"/>
            <a:ext cx="268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context-free</a:t>
            </a:r>
          </a:p>
        </p:txBody>
      </p:sp>
      <p:sp>
        <p:nvSpPr>
          <p:cNvPr id="683014" name="Line 6"/>
          <p:cNvSpPr>
            <a:spLocks noChangeShapeType="1"/>
          </p:cNvSpPr>
          <p:nvPr/>
        </p:nvSpPr>
        <p:spPr bwMode="auto">
          <a:xfrm flipH="1" flipV="1">
            <a:off x="3886200" y="2819400"/>
            <a:ext cx="1524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83015" name="Text Box 7"/>
          <p:cNvSpPr txBox="1">
            <a:spLocks noChangeArrowheads="1"/>
          </p:cNvSpPr>
          <p:nvPr/>
        </p:nvSpPr>
        <p:spPr bwMode="auto">
          <a:xfrm>
            <a:off x="3429000" y="3962400"/>
            <a:ext cx="154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regular</a:t>
            </a:r>
          </a:p>
        </p:txBody>
      </p:sp>
      <p:sp>
        <p:nvSpPr>
          <p:cNvPr id="683016" name="Text Box 8"/>
          <p:cNvSpPr txBox="1">
            <a:spLocks noChangeArrowheads="1"/>
          </p:cNvSpPr>
          <p:nvPr/>
        </p:nvSpPr>
        <p:spPr bwMode="auto">
          <a:xfrm>
            <a:off x="5943600" y="3962400"/>
            <a:ext cx="268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context-free</a:t>
            </a:r>
          </a:p>
        </p:txBody>
      </p:sp>
      <p:sp>
        <p:nvSpPr>
          <p:cNvPr id="683017" name="Line 9"/>
          <p:cNvSpPr>
            <a:spLocks noChangeShapeType="1"/>
          </p:cNvSpPr>
          <p:nvPr/>
        </p:nvSpPr>
        <p:spPr bwMode="auto">
          <a:xfrm flipH="1" flipV="1">
            <a:off x="6248400" y="2819400"/>
            <a:ext cx="12192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83018" name="Text Box 10"/>
          <p:cNvSpPr txBox="1">
            <a:spLocks noChangeArrowheads="1"/>
          </p:cNvSpPr>
          <p:nvPr/>
        </p:nvSpPr>
        <p:spPr bwMode="auto">
          <a:xfrm>
            <a:off x="0" y="254000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If</a:t>
            </a:r>
          </a:p>
        </p:txBody>
      </p:sp>
      <p:sp>
        <p:nvSpPr>
          <p:cNvPr id="683019" name="Text Box 11"/>
          <p:cNvSpPr txBox="1">
            <a:spLocks noChangeArrowheads="1"/>
          </p:cNvSpPr>
          <p:nvPr/>
        </p:nvSpPr>
        <p:spPr bwMode="auto">
          <a:xfrm>
            <a:off x="5715000" y="228600"/>
            <a:ext cx="311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is context-free</a:t>
            </a:r>
          </a:p>
        </p:txBody>
      </p:sp>
      <p:sp>
        <p:nvSpPr>
          <p:cNvPr id="683020" name="Text Box 12"/>
          <p:cNvSpPr txBox="1">
            <a:spLocks noChangeArrowheads="1"/>
          </p:cNvSpPr>
          <p:nvPr/>
        </p:nvSpPr>
        <p:spPr bwMode="auto">
          <a:xfrm>
            <a:off x="228600" y="2133600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Then</a:t>
            </a:r>
          </a:p>
        </p:txBody>
      </p:sp>
      <p:sp>
        <p:nvSpPr>
          <p:cNvPr id="683021" name="Text Box 13"/>
          <p:cNvSpPr txBox="1">
            <a:spLocks noChangeArrowheads="1"/>
          </p:cNvSpPr>
          <p:nvPr/>
        </p:nvSpPr>
        <p:spPr bwMode="auto">
          <a:xfrm>
            <a:off x="5943600" y="4724400"/>
            <a:ext cx="2822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>
                <a:solidFill>
                  <a:srgbClr val="FF3300"/>
                </a:solidFill>
              </a:rPr>
              <a:t>Impossible!!!</a:t>
            </a:r>
          </a:p>
        </p:txBody>
      </p:sp>
      <p:grpSp>
        <p:nvGrpSpPr>
          <p:cNvPr id="683022" name="Group 14"/>
          <p:cNvGrpSpPr>
            <a:grpSpLocks/>
          </p:cNvGrpSpPr>
          <p:nvPr/>
        </p:nvGrpSpPr>
        <p:grpSpPr bwMode="auto">
          <a:xfrm>
            <a:off x="228600" y="5943600"/>
            <a:ext cx="7013575" cy="579438"/>
            <a:chOff x="-58" y="3760"/>
            <a:chExt cx="4418" cy="365"/>
          </a:xfrm>
        </p:grpSpPr>
        <p:sp>
          <p:nvSpPr>
            <p:cNvPr id="683023" name="Text Box 15"/>
            <p:cNvSpPr txBox="1">
              <a:spLocks noChangeArrowheads="1"/>
            </p:cNvSpPr>
            <p:nvPr/>
          </p:nvSpPr>
          <p:spPr bwMode="auto">
            <a:xfrm>
              <a:off x="-58" y="3760"/>
              <a:ext cx="441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Therefore,        is </a:t>
              </a:r>
              <a:r>
                <a:rPr lang="en-US" b="1">
                  <a:solidFill>
                    <a:srgbClr val="FF3300"/>
                  </a:solidFill>
                </a:rPr>
                <a:t>not</a:t>
              </a:r>
              <a:r>
                <a:rPr lang="en-US"/>
                <a:t> context free </a:t>
              </a:r>
            </a:p>
          </p:txBody>
        </p:sp>
        <p:graphicFrame>
          <p:nvGraphicFramePr>
            <p:cNvPr id="104467" name="Object 16"/>
            <p:cNvGraphicFramePr>
              <a:graphicFrameLocks noChangeAspect="1"/>
            </p:cNvGraphicFramePr>
            <p:nvPr/>
          </p:nvGraphicFramePr>
          <p:xfrm>
            <a:off x="1528" y="3832"/>
            <a:ext cx="20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0057" imgH="393529" progId="Equation.3">
                    <p:embed/>
                  </p:oleObj>
                </mc:Choice>
                <mc:Fallback>
                  <p:oleObj name="Equation" r:id="rId6" imgW="330057" imgH="39352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3832"/>
                          <a:ext cx="20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3025" name="Text Box 17"/>
          <p:cNvSpPr txBox="1">
            <a:spLocks noChangeArrowheads="1"/>
          </p:cNvSpPr>
          <p:nvPr/>
        </p:nvSpPr>
        <p:spPr bwMode="auto">
          <a:xfrm>
            <a:off x="1828800" y="1371600"/>
            <a:ext cx="293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3300"/>
                </a:solidFill>
              </a:rPr>
              <a:t>(regular closure)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2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Winter 2014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Costas Busch - RPI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709EE-D04C-F146-B5DB-8BD1877679F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Example</a:t>
            </a: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2743200" y="25146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400" imgH="1193800" progId="Equation.3">
                  <p:embed/>
                </p:oleObj>
              </mc:Choice>
              <mc:Fallback>
                <p:oleObj name="Equation" r:id="rId2" imgW="1803400" imgH="119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14600"/>
                        <a:ext cx="1803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44" name="Text Box 12"/>
          <p:cNvSpPr txBox="1">
            <a:spLocks noChangeArrowheads="1"/>
          </p:cNvSpPr>
          <p:nvPr/>
        </p:nvSpPr>
        <p:spPr bwMode="auto">
          <a:xfrm>
            <a:off x="228600" y="2438400"/>
            <a:ext cx="2020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cs typeface="+mn-cs"/>
              </a:rPr>
              <a:t>Grammar:</a:t>
            </a:r>
          </a:p>
        </p:txBody>
      </p:sp>
      <p:sp>
        <p:nvSpPr>
          <p:cNvPr id="453646" name="Line 14"/>
          <p:cNvSpPr>
            <a:spLocks noChangeShapeType="1"/>
          </p:cNvSpPr>
          <p:nvPr/>
        </p:nvSpPr>
        <p:spPr bwMode="auto">
          <a:xfrm flipV="1">
            <a:off x="2590800" y="3810000"/>
            <a:ext cx="2286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3647" name="Text Box 15"/>
          <p:cNvSpPr txBox="1">
            <a:spLocks noChangeArrowheads="1"/>
          </p:cNvSpPr>
          <p:nvPr/>
        </p:nvSpPr>
        <p:spPr bwMode="auto">
          <a:xfrm>
            <a:off x="1524000" y="4343400"/>
            <a:ext cx="25606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cs typeface="+mn-cs"/>
              </a:rPr>
              <a:t>Non-terminals</a:t>
            </a:r>
          </a:p>
        </p:txBody>
      </p:sp>
      <p:sp>
        <p:nvSpPr>
          <p:cNvPr id="453648" name="Line 16"/>
          <p:cNvSpPr>
            <a:spLocks noChangeShapeType="1"/>
          </p:cNvSpPr>
          <p:nvPr/>
        </p:nvSpPr>
        <p:spPr bwMode="auto">
          <a:xfrm flipV="1">
            <a:off x="2286000" y="3048000"/>
            <a:ext cx="381000" cy="1371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3650" name="AutoShape 18"/>
          <p:cNvSpPr>
            <a:spLocks/>
          </p:cNvSpPr>
          <p:nvPr/>
        </p:nvSpPr>
        <p:spPr bwMode="auto">
          <a:xfrm rot="16200000">
            <a:off x="4076700" y="1943100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3651" name="Text Box 19"/>
          <p:cNvSpPr txBox="1">
            <a:spLocks noChangeArrowheads="1"/>
          </p:cNvSpPr>
          <p:nvPr/>
        </p:nvSpPr>
        <p:spPr bwMode="auto">
          <a:xfrm>
            <a:off x="3733800" y="1219200"/>
            <a:ext cx="4821238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cs typeface="+mn-cs"/>
              </a:rPr>
              <a:t>Sequence of </a:t>
            </a:r>
          </a:p>
          <a:p>
            <a:pPr>
              <a:defRPr/>
            </a:pPr>
            <a:r>
              <a:rPr lang="en-US" sz="2800" dirty="0">
                <a:cs typeface="+mn-cs"/>
              </a:rPr>
              <a:t>terminals and non-terminals</a:t>
            </a:r>
          </a:p>
        </p:txBody>
      </p:sp>
      <p:sp>
        <p:nvSpPr>
          <p:cNvPr id="453652" name="Line 20"/>
          <p:cNvSpPr>
            <a:spLocks noChangeShapeType="1"/>
          </p:cNvSpPr>
          <p:nvPr/>
        </p:nvSpPr>
        <p:spPr bwMode="auto">
          <a:xfrm flipH="1" flipV="1">
            <a:off x="3962400" y="3733800"/>
            <a:ext cx="6096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3653" name="Text Box 21"/>
          <p:cNvSpPr txBox="1">
            <a:spLocks noChangeArrowheads="1"/>
          </p:cNvSpPr>
          <p:nvPr/>
        </p:nvSpPr>
        <p:spPr bwMode="auto">
          <a:xfrm>
            <a:off x="4114800" y="4391025"/>
            <a:ext cx="26558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cs typeface="+mn-cs"/>
              </a:rPr>
              <a:t>The right side </a:t>
            </a:r>
          </a:p>
          <a:p>
            <a:pPr>
              <a:defRPr/>
            </a:pPr>
            <a:r>
              <a:rPr lang="en-US" sz="2800">
                <a:cs typeface="+mn-cs"/>
              </a:rPr>
              <a:t>may be</a:t>
            </a:r>
          </a:p>
        </p:txBody>
      </p:sp>
      <p:graphicFrame>
        <p:nvGraphicFramePr>
          <p:cNvPr id="23566" name="Object 22"/>
          <p:cNvGraphicFramePr>
            <a:graphicFrameLocks noChangeAspect="1"/>
          </p:cNvGraphicFramePr>
          <p:nvPr/>
        </p:nvGraphicFramePr>
        <p:xfrm>
          <a:off x="5486400" y="4876800"/>
          <a:ext cx="4794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579" imgH="177646" progId="Equation.3">
                  <p:embed/>
                </p:oleObj>
              </mc:Choice>
              <mc:Fallback>
                <p:oleObj name="Equation" r:id="rId4" imgW="139579" imgH="17764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876800"/>
                        <a:ext cx="4794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Comic Sans M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Comic Sans MS" charset="0"/>
            <a:ea typeface="ＭＳ Ｐゴシック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4935</TotalTime>
  <Words>1796</Words>
  <Application>Microsoft Office PowerPoint</Application>
  <PresentationFormat>On-screen Show (4:3)</PresentationFormat>
  <Paragraphs>723</Paragraphs>
  <Slides>88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Arial</vt:lpstr>
      <vt:lpstr>Century Gothic</vt:lpstr>
      <vt:lpstr>Comic Sans MS</vt:lpstr>
      <vt:lpstr>Times New Roman</vt:lpstr>
      <vt:lpstr>class</vt:lpstr>
      <vt:lpstr>Equation</vt:lpstr>
      <vt:lpstr>Context-free Languages and Context-free Grammars</vt:lpstr>
      <vt:lpstr>PowerPoint Presentation</vt:lpstr>
      <vt:lpstr>PowerPoint Presentation</vt:lpstr>
      <vt:lpstr>Context-Free Grammars</vt:lpstr>
      <vt:lpstr>Formal Definitions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A Convenient Notation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 of  Context-Free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Context-free Languages don’t have the following Properties</vt:lpstr>
      <vt:lpstr>PowerPoint Presentation</vt:lpstr>
      <vt:lpstr>PowerPoint Presentation</vt:lpstr>
      <vt:lpstr>PowerPoint Presentation</vt:lpstr>
      <vt:lpstr>PowerPoint Presentation</vt:lpstr>
      <vt:lpstr>Derivation Order and Derivation Trees</vt:lpstr>
      <vt:lpstr>Derivation Order</vt:lpstr>
      <vt:lpstr>PowerPoint Presentation</vt:lpstr>
      <vt:lpstr>PowerPoint Presentation</vt:lpstr>
      <vt:lpstr>PowerPoint Presentation</vt:lpstr>
      <vt:lpstr>Derivation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Ambiguity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Dealing with Ambiguity</vt:lpstr>
      <vt:lpstr>Ambiguity</vt:lpstr>
      <vt:lpstr>Precedence and Associativity Declarations</vt:lpstr>
      <vt:lpstr>Associativity Declarations</vt:lpstr>
      <vt:lpstr>Precedence Declarations</vt:lpstr>
      <vt:lpstr>Intersection of  Context-free languages and  Regular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 of  Regular Closure</vt:lpstr>
      <vt:lpstr>PowerPoint Presentation</vt:lpstr>
      <vt:lpstr>An Application of Regular Closure</vt:lpstr>
      <vt:lpstr>PowerPoint Presentation</vt:lpstr>
      <vt:lpstr>PowerPoint Presentation</vt:lpstr>
      <vt:lpstr>PowerPoint Presentation</vt:lpstr>
      <vt:lpstr>Another Application of Regular Closure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Wenhan Liu</cp:lastModifiedBy>
  <cp:revision>1024</cp:revision>
  <cp:lastPrinted>2000-09-25T14:54:54Z</cp:lastPrinted>
  <dcterms:created xsi:type="dcterms:W3CDTF">2000-08-31T01:12:33Z</dcterms:created>
  <dcterms:modified xsi:type="dcterms:W3CDTF">2022-10-29T02:56:58Z</dcterms:modified>
</cp:coreProperties>
</file>