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6" d="100"/>
          <a:sy n="46" d="100"/>
        </p:scale>
        <p:origin x="53" y="3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1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7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64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7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D34DE-3CB6-2FB2-C903-D623E17B3B3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AAD67-529B-5FAD-DF32-A36110FA9BA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3DC0B-D664-1E87-A29C-EF563559A4F2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19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40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37" Type="http://schemas.openxmlformats.org/officeDocument/2006/relationships/image" Target="../media/image6.png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10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2" y="815193"/>
            <a:ext cx="11127196" cy="2020863"/>
          </a:xfrm>
        </p:spPr>
        <p:txBody>
          <a:bodyPr anchor="ctr">
            <a:normAutofit/>
          </a:bodyPr>
          <a:lstStyle/>
          <a:p>
            <a:pPr algn="r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Tech Survey Analytics: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itka Display Semibold" pitchFamily="2" charset="0"/>
              </a:rPr>
              <a:t>Visualizing Programming Trends, Demographics, and Technology Preferences</a:t>
            </a:r>
            <a:endParaRPr lang="en-US" sz="2800" dirty="0">
              <a:solidFill>
                <a:srgbClr val="0E659B"/>
              </a:solidFill>
              <a:latin typeface="Sitka Display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024" y="5072308"/>
            <a:ext cx="4002218" cy="1092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Asmajahan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Karkal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July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219040" y="654547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5040" y="64374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C990925-522D-2D5F-019A-23847386B43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-13876" y="2176140"/>
            <a:ext cx="5847619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4057443" cy="410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MySQL is the most popular database.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Microsoft SQL closely follows as the second most popular choice.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MongoDB and Redis are emerging as favorites among users.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Elasticsearch is a newcomer gaining attention.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8727" y="1821730"/>
            <a:ext cx="614945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Open-source databases continue to be the preferred choice for companies, with MySQL leading the way.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NoSQL databases like MongoDB and Redis will have a significant impact on storing non-relational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Redis's support for abstract data types offers versatility and flexibility in data storage.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Elasticsearch provides pre-tuned search capabilities for websites, apps, and ecommerce stores, enhancing user experience and efficiency in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2386941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https://us1.ca.analytics.ibm.com/bi/?perspective=dashboard&amp;pathRef=.my_folders%2FCapstone_Project%2FIBM_Capstone&amp;action=view&amp;mode=dashboard&amp;subView=model0000018972040174_00000000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034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EECF98-7B3A-D92E-AFBA-3759B2709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64886"/>
            <a:ext cx="10511597" cy="4802909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481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D39E8-1BCD-3680-8DAF-601EECC49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05648"/>
            <a:ext cx="10837332" cy="511202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131965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B6FB5-892E-4F3A-E920-16EC989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9" y="1060015"/>
            <a:ext cx="11088062" cy="51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2213" y="2574126"/>
            <a:ext cx="3054361" cy="3054361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5A5500-DFE9-22D1-8292-B737061527DD}"/>
              </a:ext>
            </a:extLst>
          </p:cNvPr>
          <p:cNvSpPr txBox="1">
            <a:spLocks/>
          </p:cNvSpPr>
          <p:nvPr/>
        </p:nvSpPr>
        <p:spPr>
          <a:xfrm>
            <a:off x="4296574" y="1930400"/>
            <a:ext cx="7623877" cy="3054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Technology Trends now and future: AI, blockchain, cloud computing, IoT.</a:t>
            </a: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Training and Reskilling workers: Equipping for tech advancements.</a:t>
            </a: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Females in Tech: Promoting diversity.</a:t>
            </a: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Bridge tech gaps in developing countries.</a:t>
            </a: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Eliminate age and education discrimination in employment.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Technology rapidly evolves each year.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Technology concentration in countries like USA and India.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Gender gap persists in technology jobs.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Growing popularity of platforms like Docker and AWS.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825626"/>
            <a:ext cx="5519250" cy="344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Companies must be adaptable to cope with fast-paced technological changes.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Efforts needed to distribute technology advancements to less developed countries.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Gender disparity influences job hiring practices.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shift towards faster app deployments and increased reliance on cloud services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0328" y="1825625"/>
            <a:ext cx="7334337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Technology Trends: AI integration, cloud growth, progressive web apps, microservices.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Programming Languages: Python, JavaScript, Java popular.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Databases: MySQL, PostgreSQL widely used.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Platforms: AWS, Azure, Google Cloud leading.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Demographics: Increasing diversity, emphasis on inclusivity.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Actions: Promote upskilling, foster diversity, tech education.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D1D5DB"/>
                </a:solidFill>
                <a:effectLst/>
                <a:latin typeface="Söhne"/>
              </a:rPr>
              <a:t>Future: Utilize ML for trend and salary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D6C54969-0362-5BD7-BFD2-EC71286FD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8961" y="1592868"/>
            <a:ext cx="68857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A5D22A-683B-3DF5-AB5C-885764D0A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1252" y="1542358"/>
            <a:ext cx="10782499" cy="47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3425" y="1488614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DD8937-D4F8-1E7D-B36F-A9A9F8E29E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248" y="1425979"/>
            <a:ext cx="11115504" cy="48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8709" y="1872324"/>
            <a:ext cx="6816431" cy="407641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Emerging trends in programming languages and databases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•Conducting a demographics survey 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•Assessing the technological divide between countries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•Analyzing gender disparities in the job market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Objective: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Analyzing the Patterns and Trends in Technology Jobs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Purpose of the Analysis: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To comprehend the current and future job demands in the technology field.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Identifying the leading programming languages in high demand.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Recognizing the top databases sought after in the industry.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Evaluating the popularity of Integrated Development Environments (IDEs).</a:t>
            </a: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Target Audience: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Individuals aspiring to pursue careers in the technical field and professionals working in IT departments.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Sources of Data Collection:	</a:t>
            </a:r>
          </a:p>
          <a:p>
            <a:pPr lvl="1"/>
            <a:r>
              <a:rPr lang="en-US" sz="2200" b="0" i="0" dirty="0">
                <a:solidFill>
                  <a:srgbClr val="D1D5DB"/>
                </a:solidFill>
                <a:effectLst/>
                <a:latin typeface="Söhne"/>
              </a:rPr>
              <a:t>Stack Overflow Developer 2019 Survey</a:t>
            </a:r>
          </a:p>
          <a:p>
            <a:pPr lvl="1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GitHub Job Postings</a:t>
            </a:r>
          </a:p>
          <a:p>
            <a:pPr lvl="1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Programming Languages Annual Salary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Data Exploration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Data Cleaning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Data Visualization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80" y="387552"/>
            <a:ext cx="10411844" cy="1320800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  <a:latin typeface="Söhne"/>
              </a:rPr>
              <a:t>The following results have been obtained from the provided table: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462A74-17EE-BA4D-AD0F-A514DCEA8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5362" y="1930400"/>
            <a:ext cx="10201275" cy="39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355" y="176898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571" y="1809000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1D3066-6A09-11BC-71C9-8DE5E78B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7564"/>
            <a:ext cx="503523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DF1B-A77E-4FBF-6826-3E7AA34C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1" y="2327564"/>
            <a:ext cx="5187629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825175" cy="2979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JavaScript, HTML/CSS, and SQL are the top three programming languages for this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Python and TypeScript are expected to gain popularity in the coming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PowerShell will experience a decline in demand in the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349" y="1825626"/>
            <a:ext cx="5417317" cy="331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Web development continues to be in high demand, reinforcing the importance of JavaScript, HTML/CSS, and SQL skills.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Companies still rely on SQL for managing Big Data technologies.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With the increasing demand for AI and ML, Python remains the best choice for those looking to specialize in these fields.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9119A-3E90-4D23-D3E0-18F42B04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7" y="2398858"/>
            <a:ext cx="5122453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77E06-D9B7-0CF4-4318-D8941978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3784"/>
            <a:ext cx="5205984" cy="36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687</Words>
  <Application>Microsoft Office PowerPoint</Application>
  <PresentationFormat>Widescreen</PresentationFormat>
  <Paragraphs>113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IBM Plex Mono Text</vt:lpstr>
      <vt:lpstr>Sitka Display Semibold</vt:lpstr>
      <vt:lpstr>Söhne</vt:lpstr>
      <vt:lpstr>Trebuchet MS</vt:lpstr>
      <vt:lpstr>Wingdings</vt:lpstr>
      <vt:lpstr>Wingdings 3</vt:lpstr>
      <vt:lpstr>Facet</vt:lpstr>
      <vt:lpstr>Tech Survey Analytics: Visualizing Programming Trends, Demographics, and Technology Preferences</vt:lpstr>
      <vt:lpstr>OUTLINE</vt:lpstr>
      <vt:lpstr>EXECUTIVE SUMMARY</vt:lpstr>
      <vt:lpstr>INTRODUCTION</vt:lpstr>
      <vt:lpstr>METHODOLOGY</vt:lpstr>
      <vt:lpstr>The following results have been obtained from the provided table: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asma karkal</cp:lastModifiedBy>
  <cp:revision>19</cp:revision>
  <dcterms:created xsi:type="dcterms:W3CDTF">2020-10-28T18:29:43Z</dcterms:created>
  <dcterms:modified xsi:type="dcterms:W3CDTF">2023-07-20T10:46:14Z</dcterms:modified>
</cp:coreProperties>
</file>