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2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1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FAB88-584B-D649-B571-B61B8F99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4D7D5E-8899-6E44-A76A-281EA1CBF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8D867C-655E-C540-8C84-F5C493B1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B73A-B206-484C-B02C-72897018B9E7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B1035-4B04-3D46-8BAD-22DF3705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1725FD-E51C-8C4F-9928-FA97A38A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121C-1FEE-4145-BF4F-072EA8FED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3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B69E9-7F22-0347-BE04-70BC59BA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1D3298-5B8E-824F-AB04-6569495BB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0E5D65-D8FF-954D-9BBC-AECEC8E4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B73A-B206-484C-B02C-72897018B9E7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83871-44A4-9F44-8D7B-F078DD5A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36501-0C9B-F143-80EE-76136D3A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121C-1FEE-4145-BF4F-072EA8FED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1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1FB49B-9CFA-DB43-94B7-E8C83DBFA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3C477-0F33-6D48-A54F-C7C4BCE88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0F280-FEED-D342-A879-E47AEBE8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B73A-B206-484C-B02C-72897018B9E7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13EEC-F712-F54B-B9D4-B29F9A24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D6E3D-6B23-F743-80C7-A2E47DF4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121C-1FEE-4145-BF4F-072EA8FED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77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E9FB5-FC07-A340-9804-F1A51DE8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94379-EEE1-AC41-BAE8-1B82A0B6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D942A-46C6-9043-83BB-9C1BABB8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B73A-B206-484C-B02C-72897018B9E7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DD0BA9-1B01-744A-B66B-3BAF29DF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3D4882-5983-4248-AE96-B0703E4C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121C-1FEE-4145-BF4F-072EA8FED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14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C0FD3-DC26-864E-AB39-6C6658E2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9C49D5-0AD4-2E45-B006-35C03563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FBCDC-44E5-614D-9D18-6F80B1EE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B73A-B206-484C-B02C-72897018B9E7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AA8A5F-2560-034C-900B-8A384522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0BC6A-0C2A-814B-8354-D2649ACC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121C-1FEE-4145-BF4F-072EA8FED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94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F4800-0201-5148-8830-3AEB2051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3EC7B-F7B6-494B-A812-5E6219E1C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1C7439-3AD8-444B-8FD1-92C371D88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88553B-1206-5049-B222-A321664D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B73A-B206-484C-B02C-72897018B9E7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6597E4-3047-894C-B022-F544B2CB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950CBF-F5D1-1C41-9F3C-5F8AFE3B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121C-1FEE-4145-BF4F-072EA8FED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0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F92FE-8F25-E04B-B6B9-B9692507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02740-1294-3F40-BD34-758CC528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74A99B-174A-2C4C-BF84-A842FF138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4EE976-3894-3843-BC55-58F1FC0FB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0B0142-B574-1C4D-8F01-FCA6F4DF5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373F33-E5C4-DE47-9323-B172BFCB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B73A-B206-484C-B02C-72897018B9E7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7AA30F-7A94-6748-AAFC-5CED7A31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F46130-309E-1048-88D5-873AF80C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121C-1FEE-4145-BF4F-072EA8FED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15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C1982-40BA-F44D-AE58-D05697B8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1507D6-1744-914B-A045-93BB2CC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B73A-B206-484C-B02C-72897018B9E7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BBB9C4-EB53-EC47-97D8-CD66F29E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FD0450-4DDF-F447-9C45-D15E61C9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121C-1FEE-4145-BF4F-072EA8FED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57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80BD21-EFB4-0A4E-969B-D3255042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B73A-B206-484C-B02C-72897018B9E7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C47D21-9F82-E94C-A3A0-5E391E45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4B6EAC-85B7-5D44-A8FA-C99B70E1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121C-1FEE-4145-BF4F-072EA8FED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55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4E946-8302-F74E-8E83-B6AABE74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86C62C-EF4D-7E45-A378-F57F8719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FE5728-6676-1547-8C41-7152B187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185BC-F4EB-124A-A7A1-36FDCECD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B73A-B206-484C-B02C-72897018B9E7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FBE4C1-6790-B048-A1FC-E84CA036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D9EE64-7A5A-4543-8A56-C18DC952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121C-1FEE-4145-BF4F-072EA8FED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57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2AB83-417F-9043-8F88-4BCEEA79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A20827-37D4-1842-A57E-02BD36977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95D430-290B-9B47-AB04-9655D037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EE44F-9F9C-3845-A543-2ED9529F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B73A-B206-484C-B02C-72897018B9E7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1162C-D4E4-E846-899C-72705AAC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B2B67D-1B6D-FD4E-958B-4118A8AD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121C-1FEE-4145-BF4F-072EA8FED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68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8F5CB0-D241-354C-8BCE-74A6F93A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62CC59-5F30-1F48-A902-BD50757A5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379A4-00CA-A042-AFEB-194A0323B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1B73A-B206-484C-B02C-72897018B9E7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83CEC-30BA-E441-9627-B94D8885C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CE392-90F4-8049-B19F-31CB034E4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121C-1FEE-4145-BF4F-072EA8FED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21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8A6E4-D0A1-8B42-BC51-491184A0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Waldbrand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Gruppe 8 (Moritz, Evelyn &amp; Kevin)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89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5141E-CB8E-8041-A0E6-664A83D2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Erste Ansätze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9B1BC8-1D0E-704A-838C-7C011BAB4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Problemstellung: Erhöhte Waldbrandegefahr </a:t>
            </a:r>
          </a:p>
          <a:p>
            <a:r>
              <a:rPr lang="de-DE" sz="2200"/>
              <a:t>Voraussetzungen für Waldbrand</a:t>
            </a:r>
          </a:p>
          <a:p>
            <a:r>
              <a:rPr lang="de-DE" sz="2200"/>
              <a:t>Datenquellen</a:t>
            </a:r>
          </a:p>
          <a:p>
            <a:pPr lvl="1"/>
            <a:r>
              <a:rPr lang="de-DE" sz="2200"/>
              <a:t>Geologischer Dienst NRW </a:t>
            </a:r>
          </a:p>
          <a:p>
            <a:r>
              <a:rPr lang="de-DE" sz="2200"/>
              <a:t>Datentypen</a:t>
            </a:r>
          </a:p>
          <a:p>
            <a:pPr lvl="1"/>
            <a:r>
              <a:rPr lang="de-DE" sz="2200"/>
              <a:t>Temperatur und Niederschlag</a:t>
            </a:r>
          </a:p>
          <a:p>
            <a:pPr marL="0" indent="0">
              <a:buNone/>
            </a:pPr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294368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1AD4A8-48D2-154F-8A44-0B81D972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Erstes Konzept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3D315-C736-B744-96C4-0E62B45AC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Prognose-Model</a:t>
            </a:r>
          </a:p>
          <a:p>
            <a:pPr lvl="1"/>
            <a:r>
              <a:rPr lang="de-DE" sz="2200"/>
              <a:t>Faktoren </a:t>
            </a:r>
            <a:r>
              <a:rPr lang="de-DE" sz="2200">
                <a:sym typeface="Wingdings" pitchFamily="2" charset="2"/>
              </a:rPr>
              <a:t> Brand ja/nein?</a:t>
            </a:r>
          </a:p>
          <a:p>
            <a:r>
              <a:rPr lang="de-DE" sz="2200">
                <a:sym typeface="Wingdings" pitchFamily="2" charset="2"/>
              </a:rPr>
              <a:t>Ziel: Prognose mit Entwicklung vom Waldbrand verknüpfen</a:t>
            </a:r>
          </a:p>
          <a:p>
            <a:pPr lvl="1"/>
            <a:r>
              <a:rPr lang="de-DE" sz="2200">
                <a:sym typeface="Wingdings" pitchFamily="2" charset="2"/>
              </a:rPr>
              <a:t>Schwierigkeit: Boden, Wald, Wind, etc.  viele Faktoren</a:t>
            </a:r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11641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093F69-4694-BB47-8DA6-8A6DA548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Erster Code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CB9A7-2658-8F43-964F-73C07DDEF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0"/>
              </a:spcAft>
            </a:pPr>
            <a:r>
              <a:rPr lang="en-US" sz="2200"/>
              <a:t>Grenzwerte: Temperatur 20 - 50 Grad Celsius</a:t>
            </a:r>
          </a:p>
          <a:p>
            <a:pPr>
              <a:spcAft>
                <a:spcPts val="0"/>
              </a:spcAft>
            </a:pPr>
            <a:r>
              <a:rPr lang="en-US" sz="2200"/>
              <a:t>Niederschlag: 0 - 5 (l/qm liter/quadratmeter) oder (mm Höhe)</a:t>
            </a:r>
          </a:p>
          <a:p>
            <a:pPr>
              <a:spcAft>
                <a:spcPts val="0"/>
              </a:spcAft>
            </a:pPr>
            <a:r>
              <a:rPr lang="en-US" sz="2200"/>
              <a:t>Daten zu Temperatur und Niederschlag lassen sich im Format “arrays” (also Matrizen) in Phyton öffnen</a:t>
            </a:r>
          </a:p>
          <a:p>
            <a:endParaRPr lang="en-US" sz="2200"/>
          </a:p>
        </p:txBody>
      </p:sp>
      <p:pic>
        <p:nvPicPr>
          <p:cNvPr id="5" name="Inhaltsplatzhalter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262D018-6D48-D24B-AB53-825F7EBCB2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6099048" y="1381887"/>
            <a:ext cx="5458968" cy="40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1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</Words>
  <Application>Microsoft Macintosh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Waldbrand Gruppe 8 (Moritz, Evelyn &amp; Kevin) </vt:lpstr>
      <vt:lpstr>Erste Ansätze</vt:lpstr>
      <vt:lpstr>Erstes Konzept</vt:lpstr>
      <vt:lpstr>Erster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Hok Chhen</dc:creator>
  <cp:lastModifiedBy>Kevin Hok Chhen</cp:lastModifiedBy>
  <cp:revision>2</cp:revision>
  <dcterms:created xsi:type="dcterms:W3CDTF">2023-07-17T20:27:21Z</dcterms:created>
  <dcterms:modified xsi:type="dcterms:W3CDTF">2023-07-17T21:51:39Z</dcterms:modified>
</cp:coreProperties>
</file>