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7"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何富军" initials="何" lastIdx="1" clrIdx="0"/>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329.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custDataLst>
              <p:tags r:id="rId2"/>
            </p:custDataLst>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custDataLst>
              <p:tags r:id="rId4"/>
            </p:custDataLst>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custDataLst>
              <p:tags r:id="rId5"/>
            </p:custDataLst>
          </p:nvPr>
        </p:nvGrpSpPr>
        <p:grpSpPr>
          <a:xfrm>
            <a:off x="557881" y="3882916"/>
            <a:ext cx="1633414" cy="614561"/>
            <a:chOff x="949766" y="3882916"/>
            <a:chExt cx="2002973" cy="753605"/>
          </a:xfrm>
        </p:grpSpPr>
        <p:sp>
          <p:nvSpPr>
            <p:cNvPr id="8" name="矩形 7"/>
            <p:cNvSpPr/>
            <p:nvPr>
              <p:custDataLst>
                <p:tags r:id="rId6"/>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7"/>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custDataLst>
              <p:tags r:id="rId8"/>
            </p:custDataLst>
          </p:nvPr>
        </p:nvSpPr>
        <p:spPr>
          <a:xfrm>
            <a:off x="472073" y="2579256"/>
            <a:ext cx="4782098" cy="757130"/>
          </a:xfrm>
        </p:spPr>
        <p:txBody>
          <a:bodyPr wrap="square" anchor="b">
            <a:noAutofit/>
          </a:bodyPr>
          <a:lstStyle>
            <a:lvl1pPr algn="l">
              <a:defRPr sz="4400">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custDataLst>
              <p:tags r:id="rId12"/>
            </p:custDataLst>
          </p:nvPr>
        </p:nvSpPr>
        <p:spPr>
          <a:xfrm>
            <a:off x="8610600" y="6346825"/>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2"/>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custDataLst>
              <p:tags r:id="rId4"/>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custDataLst>
              <p:tags r:id="rId5"/>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7"/>
            </p:custDataLst>
          </p:nvPr>
        </p:nvSpPr>
        <p:spPr>
          <a:xfrm>
            <a:off x="3317769" y="2804984"/>
            <a:ext cx="1466507" cy="898493"/>
          </a:xfrm>
        </p:spPr>
        <p:txBody>
          <a:bodyPr wrap="square" anchor="ctr" anchorCtr="0">
            <a:normAutofit/>
          </a:bodyPr>
          <a:lstStyle>
            <a:lvl1pPr marL="0" indent="0" algn="r">
              <a:buNone/>
              <a:defRPr sz="44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6" name="矩形 5"/>
          <p:cNvSpPr/>
          <p:nvPr>
            <p:custDataLst>
              <p:tags r:id="rId2"/>
            </p:custDataLst>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3"/>
            </p:custDataLst>
          </p:nvPr>
        </p:nvGrpSpPr>
        <p:grpSpPr>
          <a:xfrm rot="5400000">
            <a:off x="5773057" y="468083"/>
            <a:ext cx="645888" cy="12192002"/>
            <a:chOff x="9775372" y="0"/>
            <a:chExt cx="832755" cy="6858000"/>
          </a:xfrm>
        </p:grpSpPr>
        <p:sp>
          <p:nvSpPr>
            <p:cNvPr id="8" name="矩形 7"/>
            <p:cNvSpPr/>
            <p:nvPr>
              <p:custDataLst>
                <p:tags r:id="rId4"/>
              </p:custDataLst>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255760" y="5179060"/>
            <a:ext cx="3430270" cy="1678305"/>
            <a:chOff x="10646" y="5909"/>
            <a:chExt cx="9994" cy="4890"/>
          </a:xfrm>
        </p:grpSpPr>
        <p:sp>
          <p:nvSpPr>
            <p:cNvPr id="8" name="等腰三角形 7"/>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userDrawn="1">
            <p:custDataLst>
              <p:tags r:id="rId5"/>
            </p:custDataLst>
          </p:nvPr>
        </p:nvGrpSpPr>
        <p:grpSpPr>
          <a:xfrm>
            <a:off x="-558165" y="9525"/>
            <a:ext cx="3763010" cy="1841500"/>
            <a:chOff x="-1483" y="0"/>
            <a:chExt cx="9994" cy="4890"/>
          </a:xfrm>
        </p:grpSpPr>
        <p:sp>
          <p:nvSpPr>
            <p:cNvPr id="7" name="等腰三角形 6"/>
            <p:cNvSpPr/>
            <p:nvPr userDrawn="1">
              <p:custDataLst>
                <p:tags r:id="rId6"/>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12"/>
            <p:cNvSpPr/>
            <p:nvPr userDrawn="1">
              <p:custDataLst>
                <p:tags r:id="rId7"/>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userDrawn="1">
            <p:custDataLst>
              <p:tags r:id="rId8"/>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endParaRPr lang="zh-CN" altLang="en-US"/>
          </a:p>
        </p:txBody>
      </p:sp>
      <p:sp>
        <p:nvSpPr>
          <p:cNvPr id="2" name="标题 1"/>
          <p:cNvSpPr>
            <a:spLocks noGrp="1"/>
          </p:cNvSpPr>
          <p:nvPr>
            <p:ph type="title"/>
            <p:custDataLst>
              <p:tags r:id="rId9"/>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255760" y="5188585"/>
            <a:ext cx="3430270" cy="1678305"/>
            <a:chOff x="10646" y="5909"/>
            <a:chExt cx="9994" cy="4890"/>
          </a:xfrm>
        </p:grpSpPr>
        <p:sp>
          <p:nvSpPr>
            <p:cNvPr id="6" name="等腰三角形 5"/>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userDrawn="1">
            <p:custDataLst>
              <p:tags r:id="rId5"/>
            </p:custDataLst>
          </p:nvPr>
        </p:nvGrpSpPr>
        <p:grpSpPr>
          <a:xfrm>
            <a:off x="-558165" y="0"/>
            <a:ext cx="3763010" cy="1841500"/>
            <a:chOff x="-1483" y="0"/>
            <a:chExt cx="9994" cy="4890"/>
          </a:xfrm>
        </p:grpSpPr>
        <p:sp>
          <p:nvSpPr>
            <p:cNvPr id="10" name="等腰三角形 9"/>
            <p:cNvSpPr/>
            <p:nvPr userDrawn="1">
              <p:custDataLst>
                <p:tags r:id="rId6"/>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2"/>
            <p:cNvSpPr/>
            <p:nvPr userDrawn="1">
              <p:custDataLst>
                <p:tags r:id="rId7"/>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8"/>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9708515" y="5438775"/>
            <a:ext cx="2901315" cy="1419225"/>
            <a:chOff x="10646" y="5909"/>
            <a:chExt cx="9994" cy="4890"/>
          </a:xfrm>
        </p:grpSpPr>
        <p:sp>
          <p:nvSpPr>
            <p:cNvPr id="11" name="等腰三角形 10"/>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2" name="组合 11"/>
          <p:cNvGrpSpPr/>
          <p:nvPr userDrawn="1">
            <p:custDataLst>
              <p:tags r:id="rId6"/>
            </p:custDataLst>
          </p:nvPr>
        </p:nvGrpSpPr>
        <p:grpSpPr>
          <a:xfrm>
            <a:off x="-284" y="-109"/>
            <a:ext cx="1633414" cy="614561"/>
            <a:chOff x="949766" y="3882916"/>
            <a:chExt cx="2002973" cy="753605"/>
          </a:xfrm>
        </p:grpSpPr>
        <p:sp>
          <p:nvSpPr>
            <p:cNvPr id="6" name="矩形 5"/>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hasCustomPrompt="1"/>
            <p:custDataLst>
              <p:tags r:id="rId9"/>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flipH="1">
            <a:off x="-417830" y="5438775"/>
            <a:ext cx="2901315" cy="1419225"/>
            <a:chOff x="10646" y="5909"/>
            <a:chExt cx="9994" cy="4890"/>
          </a:xfrm>
        </p:grpSpPr>
        <p:sp>
          <p:nvSpPr>
            <p:cNvPr id="11" name="等腰三角形 10"/>
            <p:cNvSpPr/>
            <p:nvPr userDrawn="1">
              <p:custDataLst>
                <p:tags r:id="rId3"/>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2"/>
            <p:cNvSpPr/>
            <p:nvPr userDrawn="1">
              <p:custDataLst>
                <p:tags r:id="rId4"/>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矩形 9"/>
          <p:cNvSpPr/>
          <p:nvPr userDrawn="1">
            <p:custDataLst>
              <p:tags r:id="rId5"/>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6"/>
            </p:custDataLst>
          </p:nvPr>
        </p:nvGrpSpPr>
        <p:grpSpPr>
          <a:xfrm>
            <a:off x="10558496" y="-9634"/>
            <a:ext cx="1633414" cy="614561"/>
            <a:chOff x="949766" y="3882916"/>
            <a:chExt cx="2002973" cy="753605"/>
          </a:xfrm>
        </p:grpSpPr>
        <p:sp>
          <p:nvSpPr>
            <p:cNvPr id="6" name="矩形 5"/>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424180" y="-4445"/>
            <a:ext cx="2856865" cy="1398270"/>
            <a:chOff x="-1483" y="0"/>
            <a:chExt cx="9994" cy="4890"/>
          </a:xfrm>
        </p:grpSpPr>
        <p:sp>
          <p:nvSpPr>
            <p:cNvPr id="6" name="等腰三角形 5"/>
            <p:cNvSpPr/>
            <p:nvPr userDrawn="1">
              <p:custDataLst>
                <p:tags r:id="rId3"/>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12"/>
            <p:cNvSpPr/>
            <p:nvPr userDrawn="1">
              <p:custDataLst>
                <p:tags r:id="rId4"/>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矩形 7"/>
          <p:cNvSpPr/>
          <p:nvPr userDrawn="1">
            <p:custDataLst>
              <p:tags r:id="rId5"/>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6"/>
            </p:custDataLst>
          </p:nvPr>
        </p:nvGrpSpPr>
        <p:grpSpPr>
          <a:xfrm>
            <a:off x="10558496" y="6250196"/>
            <a:ext cx="1633414" cy="614561"/>
            <a:chOff x="949766" y="3882916"/>
            <a:chExt cx="2002973" cy="753605"/>
          </a:xfrm>
        </p:grpSpPr>
        <p:sp>
          <p:nvSpPr>
            <p:cNvPr id="13" name="矩形 12"/>
            <p:cNvSpPr/>
            <p:nvPr>
              <p:custDataLst>
                <p:tags r:id="rId7"/>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8"/>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a:spLocks noGrp="1"/>
          </p:cNvSpPr>
          <p:nvPr>
            <p:ph type="title"/>
            <p:custDataLst>
              <p:tags r:id="rId9"/>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0558496" y="6250196"/>
            <a:ext cx="1633414" cy="614561"/>
            <a:chOff x="949766" y="3882916"/>
            <a:chExt cx="2002973" cy="753605"/>
          </a:xfrm>
        </p:grpSpPr>
        <p:sp>
          <p:nvSpPr>
            <p:cNvPr id="15" name="矩形 14"/>
            <p:cNvSpPr/>
            <p:nvPr>
              <p:custDataLst>
                <p:tags r:id="rId3"/>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4"/>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等腰三角形 5"/>
          <p:cNvSpPr/>
          <p:nvPr userDrawn="1">
            <p:custDataLst>
              <p:tags r:id="rId3"/>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userDrawn="1">
            <p:custDataLst>
              <p:tags r:id="rId4"/>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12"/>
          <p:cNvSpPr/>
          <p:nvPr userDrawn="1">
            <p:custDataLst>
              <p:tags r:id="rId5"/>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2"/>
          <p:cNvSpPr/>
          <p:nvPr userDrawn="1">
            <p:custDataLst>
              <p:tags r:id="rId6"/>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tags" Target="../tags/tag154.xml"/><Relationship Id="rId2" Type="http://schemas.openxmlformats.org/officeDocument/2006/relationships/slideLayout" Target="../slideLayouts/slideLayout13.xml"/><Relationship Id="rId19" Type="http://schemas.openxmlformats.org/officeDocument/2006/relationships/tags" Target="../tags/tag15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0.xml"/><Relationship Id="rId2" Type="http://schemas.openxmlformats.org/officeDocument/2006/relationships/image" Target="../media/image2.png"/><Relationship Id="rId1" Type="http://schemas.openxmlformats.org/officeDocument/2006/relationships/tags" Target="../tags/tag159.xml"/></Relationships>
</file>

<file path=ppt/slides/_rels/slide10.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0" Type="http://schemas.openxmlformats.org/officeDocument/2006/relationships/slideLayout" Target="../slideLayouts/slideLayout18.xml"/><Relationship Id="rId1" Type="http://schemas.openxmlformats.org/officeDocument/2006/relationships/tags" Target="../tags/tag263.xml"/></Relationships>
</file>

<file path=ppt/slides/_rels/slide11.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5" Type="http://schemas.openxmlformats.org/officeDocument/2006/relationships/slideLayout" Target="../slideLayouts/slideLayout18.xml"/><Relationship Id="rId14" Type="http://schemas.openxmlformats.org/officeDocument/2006/relationships/tags" Target="../tags/tag285.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87.xml"/><Relationship Id="rId1" Type="http://schemas.openxmlformats.org/officeDocument/2006/relationships/tags" Target="../tags/tag286.xml"/></Relationships>
</file>

<file path=ppt/slides/_rels/slide13.xml.rels><?xml version="1.0" encoding="UTF-8" standalone="yes"?>
<Relationships xmlns="http://schemas.openxmlformats.org/package/2006/relationships"><Relationship Id="rId9" Type="http://schemas.openxmlformats.org/officeDocument/2006/relationships/tags" Target="../tags/tag296.xml"/><Relationship Id="rId8" Type="http://schemas.openxmlformats.org/officeDocument/2006/relationships/tags" Target="../tags/tag295.xml"/><Relationship Id="rId7" Type="http://schemas.openxmlformats.org/officeDocument/2006/relationships/tags" Target="../tags/tag294.xml"/><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1" Type="http://schemas.openxmlformats.org/officeDocument/2006/relationships/slideLayout" Target="../slideLayouts/slideLayout18.xml"/><Relationship Id="rId10" Type="http://schemas.openxmlformats.org/officeDocument/2006/relationships/tags" Target="../tags/tag297.xml"/><Relationship Id="rId1" Type="http://schemas.openxmlformats.org/officeDocument/2006/relationships/tags" Target="../tags/tag288.xml"/></Relationships>
</file>

<file path=ppt/slides/_rels/slide14.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0" Type="http://schemas.openxmlformats.org/officeDocument/2006/relationships/slideLayout" Target="../slideLayouts/slideLayout18.xml"/><Relationship Id="rId1" Type="http://schemas.openxmlformats.org/officeDocument/2006/relationships/tags" Target="../tags/tag29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08.xml"/><Relationship Id="rId1" Type="http://schemas.openxmlformats.org/officeDocument/2006/relationships/tags" Target="../tags/tag307.xml"/></Relationships>
</file>

<file path=ppt/slides/_rels/slide16.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0" Type="http://schemas.openxmlformats.org/officeDocument/2006/relationships/slideLayout" Target="../slideLayouts/slideLayout18.xml"/><Relationship Id="rId1" Type="http://schemas.openxmlformats.org/officeDocument/2006/relationships/tags" Target="../tags/tag309.xml"/></Relationships>
</file>

<file path=ppt/slides/_rels/slide17.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0" Type="http://schemas.openxmlformats.org/officeDocument/2006/relationships/slideLayout" Target="../slideLayouts/slideLayout18.xml"/><Relationship Id="rId1" Type="http://schemas.openxmlformats.org/officeDocument/2006/relationships/tags" Target="../tags/tag31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28.xml"/><Relationship Id="rId1" Type="http://schemas.openxmlformats.org/officeDocument/2006/relationships/tags" Target="../tags/tag327.xml"/></Relationships>
</file>

<file path=ppt/slides/_rels/slide2.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7" Type="http://schemas.openxmlformats.org/officeDocument/2006/relationships/slideLayout" Target="../slideLayouts/slideLayout18.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tags" Target="../tags/tag161.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4.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2" Type="http://schemas.openxmlformats.org/officeDocument/2006/relationships/slideLayout" Target="../slideLayouts/slideLayout18.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5.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1" Type="http://schemas.openxmlformats.org/officeDocument/2006/relationships/slideLayout" Target="../slideLayouts/slideLayout18.xml"/><Relationship Id="rId20" Type="http://schemas.openxmlformats.org/officeDocument/2006/relationships/tags" Target="../tags/tag215.xml"/><Relationship Id="rId2" Type="http://schemas.openxmlformats.org/officeDocument/2006/relationships/tags" Target="../tags/tag197.xml"/><Relationship Id="rId19" Type="http://schemas.openxmlformats.org/officeDocument/2006/relationships/tags" Target="../tags/tag214.xml"/><Relationship Id="rId18" Type="http://schemas.openxmlformats.org/officeDocument/2006/relationships/tags" Target="../tags/tag213.xml"/><Relationship Id="rId17" Type="http://schemas.openxmlformats.org/officeDocument/2006/relationships/tags" Target="../tags/tag212.xml"/><Relationship Id="rId16" Type="http://schemas.openxmlformats.org/officeDocument/2006/relationships/tags" Target="../tags/tag211.xml"/><Relationship Id="rId15" Type="http://schemas.openxmlformats.org/officeDocument/2006/relationships/tags" Target="../tags/tag210.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tags" Target="../tags/tag196.xml"/></Relationships>
</file>

<file path=ppt/slides/_rels/slide6.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7" Type="http://schemas.openxmlformats.org/officeDocument/2006/relationships/slideLayout" Target="../slideLayouts/slideLayout18.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image" Target="../media/image4.svg"/><Relationship Id="rId1" Type="http://schemas.openxmlformats.org/officeDocument/2006/relationships/tags" Target="../tags/tag216.xml"/></Relationships>
</file>

<file path=ppt/slides/_rels/slide7.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1" Type="http://schemas.openxmlformats.org/officeDocument/2006/relationships/slideLayout" Target="../slideLayouts/slideLayout18.xml"/><Relationship Id="rId20" Type="http://schemas.openxmlformats.org/officeDocument/2006/relationships/tags" Target="../tags/tag249.xml"/><Relationship Id="rId2" Type="http://schemas.openxmlformats.org/officeDocument/2006/relationships/tags" Target="../tags/tag231.xml"/><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0.xml"/></Relationships>
</file>

<file path=ppt/slides/_rels/slide8.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2" Type="http://schemas.openxmlformats.org/officeDocument/2006/relationships/slideLayout" Target="../slideLayouts/slideLayout18.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2.xml"/><Relationship Id="rId1" Type="http://schemas.openxmlformats.org/officeDocument/2006/relationships/tags" Target="../tags/tag2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605405" y="0"/>
            <a:ext cx="9586595" cy="6858635"/>
          </a:xfrm>
          <a:prstGeom prst="rect">
            <a:avLst/>
          </a:prstGeom>
        </p:spPr>
      </p:pic>
      <p:sp>
        <p:nvSpPr>
          <p:cNvPr id="5" name="文本框 4"/>
          <p:cNvSpPr txBox="1"/>
          <p:nvPr/>
        </p:nvSpPr>
        <p:spPr>
          <a:xfrm>
            <a:off x="980440" y="2021205"/>
            <a:ext cx="3308985" cy="1198880"/>
          </a:xfrm>
          <a:prstGeom prst="rect">
            <a:avLst/>
          </a:prstGeom>
          <a:noFill/>
        </p:spPr>
        <p:txBody>
          <a:bodyPr wrap="square" rtlCol="0" anchor="t">
            <a:spAutoFit/>
          </a:bodyPr>
          <a:p>
            <a:pPr marL="0" indent="0" algn="l">
              <a:lnSpc>
                <a:spcPct val="90000"/>
              </a:lnSpc>
              <a:spcBef>
                <a:spcPts val="0"/>
              </a:spcBef>
              <a:spcAft>
                <a:spcPts val="0"/>
              </a:spcAft>
              <a:buSzPct val="100000"/>
              <a:buNone/>
            </a:pPr>
            <a:r>
              <a:rPr lang="en-US" altLang="zh-CN" sz="8000">
                <a:solidFill>
                  <a:schemeClr val="accent1"/>
                </a:solidFill>
                <a:sym typeface="+mn-ea"/>
              </a:rPr>
              <a:t>MuYu</a:t>
            </a:r>
            <a:endParaRPr lang="en-US" altLang="zh-CN" sz="8000">
              <a:solidFill>
                <a:schemeClr val="accent1"/>
              </a:solidFill>
              <a:sym typeface="+mn-ea"/>
            </a:endParaRPr>
          </a:p>
        </p:txBody>
      </p:sp>
      <p:sp>
        <p:nvSpPr>
          <p:cNvPr id="6" name="文本框 5"/>
          <p:cNvSpPr txBox="1"/>
          <p:nvPr/>
        </p:nvSpPr>
        <p:spPr>
          <a:xfrm>
            <a:off x="466090" y="3815080"/>
            <a:ext cx="4337685" cy="1198880"/>
          </a:xfrm>
          <a:prstGeom prst="rect">
            <a:avLst/>
          </a:prstGeom>
          <a:noFill/>
        </p:spPr>
        <p:txBody>
          <a:bodyPr wrap="square" rtlCol="0">
            <a:spAutoFit/>
          </a:bodyPr>
          <a:p>
            <a:pPr algn="ctr"/>
            <a:r>
              <a:rPr lang="zh-CN" altLang="en-US" sz="2400"/>
              <a:t>The Second-hand Trading WeChat Mini Program</a:t>
            </a:r>
            <a:endParaRPr lang="zh-CN" altLang="en-US" sz="2400"/>
          </a:p>
          <a:p>
            <a:pPr algn="ctr"/>
            <a:r>
              <a:rPr lang="en-US" altLang="zh-CN" sz="2400"/>
              <a:t>for college students</a:t>
            </a:r>
            <a:endParaRPr lang="en-US" altLang="zh-CN" sz="24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255760" y="5179060"/>
            <a:ext cx="3430270" cy="1678305"/>
            <a:chOff x="10646" y="5909"/>
            <a:chExt cx="9994" cy="4890"/>
          </a:xfrm>
        </p:grpSpPr>
        <p:sp>
          <p:nvSpPr>
            <p:cNvPr id="8" name="等腰三角形 7"/>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p:grpSpPr>
        <p:sp>
          <p:nvSpPr>
            <p:cNvPr id="7" name="等腰三角形 6"/>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fontScale="9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17" name="Title 6"/>
          <p:cNvSpPr txBox="1"/>
          <p:nvPr>
            <p:custDataLst>
              <p:tags r:id="rId8"/>
            </p:custDataLst>
          </p:nvPr>
        </p:nvSpPr>
        <p:spPr>
          <a:xfrm>
            <a:off x="1606550" y="859155"/>
            <a:ext cx="9328150" cy="545465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just" fontAlgn="ctr">
              <a:lnSpc>
                <a:spcPct val="130000"/>
              </a:lnSpc>
              <a:spcBef>
                <a:spcPts val="1000"/>
              </a:spcBef>
              <a:spcAft>
                <a:spcPts val="0"/>
              </a:spcAft>
              <a:buSzPct val="100000"/>
              <a:buFont typeface="+mn-ea"/>
            </a:pPr>
            <a:r>
              <a:rPr lang="zh-CN" altLang="en-US" sz="2000" b="1">
                <a:solidFill>
                  <a:schemeClr val="dk1"/>
                </a:solidFill>
                <a:latin typeface="微软雅黑" panose="020B0503020204020204" charset="-122"/>
                <a:ea typeface="微软雅黑" panose="020B0503020204020204" charset="-122"/>
                <a:sym typeface="+mn-ea"/>
              </a:rPr>
              <a:t>1. User Registration and Authentication</a:t>
            </a:r>
            <a:endParaRPr lang="zh-CN" altLang="en-US" sz="2000" b="1">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lang="zh-CN" altLang="en-US" sz="2000">
                <a:solidFill>
                  <a:schemeClr val="dk1"/>
                </a:solidFill>
                <a:latin typeface="微软雅黑" panose="020B0503020204020204" charset="-122"/>
                <a:ea typeface="微软雅黑" panose="020B0503020204020204" charset="-122"/>
                <a:sym typeface="+mn-ea"/>
              </a:rPr>
              <a:t>Users should be able to create a new account using their email or phone number.Users should be able to log in and log out securely.</a:t>
            </a:r>
            <a:endParaRPr lang="zh-CN" altLang="en-US" sz="2000">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altLang="zh-CN" sz="2000" b="1">
                <a:solidFill>
                  <a:schemeClr val="dk1"/>
                </a:solidFill>
                <a:latin typeface="微软雅黑" panose="020B0503020204020204" charset="-122"/>
                <a:ea typeface="微软雅黑" panose="020B0503020204020204" charset="-122"/>
                <a:sym typeface="+mn-ea"/>
              </a:rPr>
              <a:t>2</a:t>
            </a:r>
            <a:r>
              <a:rPr lang="zh-CN" altLang="en-US" sz="2000" b="1">
                <a:solidFill>
                  <a:schemeClr val="dk1"/>
                </a:solidFill>
                <a:latin typeface="微软雅黑" panose="020B0503020204020204" charset="-122"/>
                <a:ea typeface="微软雅黑" panose="020B0503020204020204" charset="-122"/>
                <a:sym typeface="+mn-ea"/>
              </a:rPr>
              <a:t>. Product Listing and Search</a:t>
            </a:r>
            <a:endParaRPr lang="zh-CN" altLang="en-US" sz="2000" b="1">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lang="zh-CN" altLang="en-US" sz="2000">
                <a:solidFill>
                  <a:schemeClr val="dk1"/>
                </a:solidFill>
                <a:latin typeface="微软雅黑" panose="020B0503020204020204" charset="-122"/>
                <a:ea typeface="微软雅黑" panose="020B0503020204020204" charset="-122"/>
                <a:sym typeface="+mn-ea"/>
              </a:rPr>
              <a:t>Registered users can create new listings for items they want to sell, including details, price, and images.</a:t>
            </a:r>
            <a:endParaRPr lang="zh-CN" altLang="en-US" sz="2000">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lang="zh-CN" altLang="en-US" sz="2000">
                <a:solidFill>
                  <a:schemeClr val="dk1"/>
                </a:solidFill>
                <a:latin typeface="微软雅黑" panose="020B0503020204020204" charset="-122"/>
                <a:ea typeface="微软雅黑" panose="020B0503020204020204" charset="-122"/>
                <a:sym typeface="+mn-ea"/>
              </a:rPr>
              <a:t>Users can search for specific items based on category, keywords, or location.</a:t>
            </a:r>
            <a:endParaRPr lang="zh-CN" altLang="en-US" sz="2000">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altLang="zh-CN" sz="2000" b="1">
                <a:solidFill>
                  <a:schemeClr val="dk1"/>
                </a:solidFill>
                <a:latin typeface="微软雅黑" panose="020B0503020204020204" charset="-122"/>
                <a:ea typeface="微软雅黑" panose="020B0503020204020204" charset="-122"/>
                <a:sym typeface="+mn-ea"/>
              </a:rPr>
              <a:t>3</a:t>
            </a:r>
            <a:r>
              <a:rPr lang="zh-CN" altLang="en-US" sz="2000" b="1">
                <a:solidFill>
                  <a:schemeClr val="dk1"/>
                </a:solidFill>
                <a:latin typeface="微软雅黑" panose="020B0503020204020204" charset="-122"/>
                <a:ea typeface="微软雅黑" panose="020B0503020204020204" charset="-122"/>
                <a:sym typeface="+mn-ea"/>
              </a:rPr>
              <a:t>. Messaging and Communication</a:t>
            </a:r>
            <a:endParaRPr lang="zh-CN" altLang="en-US" sz="2000" b="1">
              <a:solidFill>
                <a:schemeClr val="dk1"/>
              </a:solidFill>
              <a:latin typeface="微软雅黑" panose="020B0503020204020204" charset="-122"/>
              <a:ea typeface="微软雅黑" panose="020B0503020204020204" charset="-122"/>
            </a:endParaRPr>
          </a:p>
          <a:p>
            <a:pPr lvl="0" indent="0" algn="just" fontAlgn="ctr">
              <a:lnSpc>
                <a:spcPct val="130000"/>
              </a:lnSpc>
              <a:spcBef>
                <a:spcPts val="1000"/>
              </a:spcBef>
              <a:spcAft>
                <a:spcPts val="0"/>
              </a:spcAft>
              <a:buSzPct val="100000"/>
              <a:buFont typeface="+mn-ea"/>
            </a:pPr>
            <a:r>
              <a:rPr lang="zh-CN" altLang="en-US" sz="2000">
                <a:solidFill>
                  <a:schemeClr val="dk1"/>
                </a:solidFill>
                <a:latin typeface="微软雅黑" panose="020B0503020204020204" charset="-122"/>
                <a:ea typeface="微软雅黑" panose="020B0503020204020204" charset="-122"/>
                <a:sym typeface="+mn-ea"/>
              </a:rPr>
              <a:t>The program shall provide an in-app messaging system for users to communicate with each other regarding product inquiries, negotiations, and transactions.</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1" name="组合 20"/>
          <p:cNvGrpSpPr/>
          <p:nvPr userDrawn="1">
            <p:custDataLst>
              <p:tags r:id="rId1"/>
            </p:custDataLst>
          </p:nvPr>
        </p:nvGrpSpPr>
        <p:grpSpPr>
          <a:xfrm>
            <a:off x="9255760" y="5179060"/>
            <a:ext cx="3430270" cy="1678305"/>
            <a:chOff x="10646" y="5909"/>
            <a:chExt cx="9994" cy="4890"/>
          </a:xfrm>
        </p:grpSpPr>
        <p:sp>
          <p:nvSpPr>
            <p:cNvPr id="23" name="等腰三角形 22"/>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4"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8" name="组合 17"/>
          <p:cNvGrpSpPr/>
          <p:nvPr userDrawn="1">
            <p:custDataLst>
              <p:tags r:id="rId4"/>
            </p:custDataLst>
          </p:nvPr>
        </p:nvGrpSpPr>
        <p:grpSpPr>
          <a:xfrm>
            <a:off x="-558165" y="9525"/>
            <a:ext cx="3763010" cy="1841500"/>
            <a:chOff x="-1483" y="0"/>
            <a:chExt cx="9994" cy="4890"/>
          </a:xfrm>
        </p:grpSpPr>
        <p:sp>
          <p:nvSpPr>
            <p:cNvPr id="19" name="等腰三角形 18"/>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8"/>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3" name="直接连接符 12"/>
          <p:cNvCxnSpPr/>
          <p:nvPr>
            <p:custDataLst>
              <p:tags r:id="rId9"/>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0"/>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1"/>
            </p:custDataLst>
          </p:nvPr>
        </p:nvCxnSpPr>
        <p:spPr>
          <a:xfrm>
            <a:off x="11148420" y="61510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2"/>
            </p:custDataLst>
          </p:nvPr>
        </p:nvCxnSpPr>
        <p:spPr>
          <a:xfrm>
            <a:off x="10967644" y="6236210"/>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itle 6"/>
          <p:cNvSpPr txBox="1"/>
          <p:nvPr>
            <p:custDataLst>
              <p:tags r:id="rId13"/>
            </p:custDataLst>
          </p:nvPr>
        </p:nvSpPr>
        <p:spPr>
          <a:xfrm>
            <a:off x="1355725" y="523875"/>
            <a:ext cx="9480550" cy="57124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just" fontAlgn="ctr">
              <a:lnSpc>
                <a:spcPct val="130000"/>
              </a:lnSpc>
              <a:spcBef>
                <a:spcPts val="1000"/>
              </a:spcBef>
              <a:spcAft>
                <a:spcPts val="0"/>
              </a:spcAft>
              <a:buSzPct val="100000"/>
              <a:buFont typeface="+mn-ea"/>
            </a:pPr>
            <a:r>
              <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 Secure Payment Integration</a:t>
            </a:r>
            <a:endPar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just" fontAlgn="ctr">
              <a:lnSpc>
                <a:spcPct val="130000"/>
              </a:lnSpc>
              <a:spcBef>
                <a:spcPts val="1000"/>
              </a:spcBef>
              <a:spcAft>
                <a:spcPts val="0"/>
              </a:spcAft>
              <a:buSzPct val="100000"/>
              <a:buFont typeface="Wingdings" panose="05000000000000000000" charset="0"/>
              <a:buChar char="l"/>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Users shall be able to securely make payments for purchased items using popular payment gateways.</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just" fontAlgn="ctr">
              <a:lnSpc>
                <a:spcPct val="130000"/>
              </a:lnSpc>
              <a:spcBef>
                <a:spcPts val="1000"/>
              </a:spcBef>
              <a:spcAft>
                <a:spcPts val="0"/>
              </a:spcAft>
              <a:buSzPct val="100000"/>
              <a:buFont typeface="+mn-ea"/>
            </a:pPr>
            <a:r>
              <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5. Rating and Feedback System</a:t>
            </a:r>
            <a:endPar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just" fontAlgn="ctr">
              <a:lnSpc>
                <a:spcPct val="130000"/>
              </a:lnSpc>
              <a:spcBef>
                <a:spcPts val="1000"/>
              </a:spcBef>
              <a:spcAft>
                <a:spcPts val="0"/>
              </a:spcAft>
              <a:buSzPct val="100000"/>
              <a:buFont typeface="Wingdings" panose="05000000000000000000" charset="0"/>
              <a:buChar char="l"/>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Users can rate and leave feedback for sellers to assess their trustworthiness and reliability.</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just" fontAlgn="ctr">
              <a:lnSpc>
                <a:spcPct val="130000"/>
              </a:lnSpc>
              <a:spcBef>
                <a:spcPts val="1000"/>
              </a:spcBef>
              <a:spcAft>
                <a:spcPts val="0"/>
              </a:spcAft>
              <a:buSzPct val="100000"/>
              <a:buFont typeface="+mn-ea"/>
            </a:pPr>
            <a:r>
              <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6. Admin Dashboard</a:t>
            </a:r>
            <a:endParaRPr lang="en-US" altLang="zh-CN" sz="20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just" fontAlgn="ctr">
              <a:lnSpc>
                <a:spcPct val="130000"/>
              </a:lnSpc>
              <a:spcBef>
                <a:spcPts val="1000"/>
              </a:spcBef>
              <a:spcAft>
                <a:spcPts val="0"/>
              </a:spcAft>
              <a:buSzPct val="100000"/>
              <a:buFont typeface="Wingdings" panose="05000000000000000000" charset="0"/>
              <a:buChar char="l"/>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An admin dashboard shall be developed for managing user accounts, listing moderation, resolving disputes, and obtaining analytics.</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a:xfrm>
            <a:off x="2628265" y="2804795"/>
            <a:ext cx="7282180" cy="898525"/>
          </a:xfrm>
        </p:spPr>
        <p:txBody>
          <a:bodyPr>
            <a:normAutofit fontScale="90000"/>
          </a:bodyPr>
          <a:p>
            <a:pPr marL="0" indent="0" algn="l">
              <a:lnSpc>
                <a:spcPct val="90000"/>
              </a:lnSpc>
              <a:spcBef>
                <a:spcPts val="0"/>
              </a:spcBef>
              <a:spcAft>
                <a:spcPts val="0"/>
              </a:spcAft>
              <a:buSzPct val="100000"/>
              <a:buNone/>
            </a:pPr>
            <a:r>
              <a:rPr lang="en-US" altLang="zh-CN" sz="4000">
                <a:solidFill>
                  <a:schemeClr val="accent1"/>
                </a:solidFill>
                <a:sym typeface="+mn-ea"/>
              </a:rPr>
              <a:t>Ⅱ. Non-functional Requirements</a:t>
            </a:r>
            <a:endParaRPr lang="en-US" altLang="zh-CN" sz="4000">
              <a:solidFill>
                <a:schemeClr val="accent1"/>
              </a:solidFill>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255760" y="5179060"/>
            <a:ext cx="3430270" cy="1678305"/>
            <a:chOff x="10646" y="5909"/>
            <a:chExt cx="9994" cy="4890"/>
          </a:xfrm>
        </p:grpSpPr>
        <p:sp>
          <p:nvSpPr>
            <p:cNvPr id="8" name="等腰三角形 7"/>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p:grpSpPr>
        <p:sp>
          <p:nvSpPr>
            <p:cNvPr id="7" name="等腰三角形 6"/>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2" name="等腰三角形 1"/>
          <p:cNvSpPr/>
          <p:nvPr>
            <p:custDataLst>
              <p:tags r:id="rId8"/>
            </p:custDataLst>
          </p:nvPr>
        </p:nvSpPr>
        <p:spPr>
          <a:xfrm rot="5400000">
            <a:off x="-381319" y="883579"/>
            <a:ext cx="5529129" cy="4766491"/>
          </a:xfrm>
          <a:prstGeom prst="triangle">
            <a:avLst/>
          </a:prstGeom>
          <a:pattFill prst="ltUpDiag">
            <a:fgClr>
              <a:schemeClr val="lt2"/>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9"/>
            </p:custDataLst>
          </p:nvPr>
        </p:nvSpPr>
        <p:spPr>
          <a:xfrm>
            <a:off x="1352550" y="932180"/>
            <a:ext cx="9486265" cy="5405755"/>
          </a:xfrm>
          <a:prstGeom prst="rect">
            <a:avLst/>
          </a:prstGeom>
        </p:spPr>
        <p:txBody>
          <a:bodyPr vert="horz" lIns="90000" tIns="46800" rIns="90000" bIns="46800" rtlCol="0" anchor="ctr" anchorCtr="0">
            <a:normAutofit fontScale="90000"/>
          </a:bodyPr>
          <a:lstStyle>
            <a:lvl1pPr marL="228600" indent="-228600" fontAlgn="auto">
              <a:lnSpc>
                <a:spcPct val="150000"/>
              </a:lnSpc>
              <a:spcBef>
                <a:spcPts val="0"/>
              </a:spcBef>
              <a:spcAft>
                <a:spcPts val="800"/>
              </a:spcAft>
              <a:buFont typeface="Arial" panose="020B0604020202020204" pitchFamily="34" charset="0"/>
              <a:buChar char="•"/>
              <a:defRPr sz="1200" u="none" strike="noStrike" cap="none" spc="150" normalizeH="0" baseline="0">
                <a:solidFill>
                  <a:schemeClr val="bg2">
                    <a:lumMod val="50000"/>
                  </a:scheme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lvl="0" indent="-342900" algn="just">
              <a:lnSpc>
                <a:spcPct val="150000"/>
              </a:lnSpc>
              <a:spcBef>
                <a:spcPts val="0"/>
              </a:spcBef>
              <a:spcAft>
                <a:spcPts val="800"/>
              </a:spcAft>
              <a:buSzPct val="100000"/>
              <a:buFont typeface="+mj-lt"/>
              <a:buAutoNum type="arabicPeriod"/>
            </a:pPr>
            <a:r>
              <a:rPr lang="en-US" altLang="zh-CN" sz="2000" b="1">
                <a:solidFill>
                  <a:schemeClr val="dk1">
                    <a:lumMod val="75000"/>
                    <a:lumOff val="25000"/>
                  </a:schemeClr>
                </a:solidFill>
                <a:latin typeface="微软雅黑" panose="020B0503020204020204" charset="-122"/>
                <a:ea typeface="微软雅黑" panose="020B0503020204020204" charset="-122"/>
              </a:rPr>
              <a:t>Performance Requirements</a:t>
            </a:r>
            <a:endParaRPr lang="en-US" altLang="zh-CN" sz="2000" b="1">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r>
              <a:rPr lang="zh-CN" altLang="en-US" sz="2000">
                <a:solidFill>
                  <a:schemeClr val="dk1">
                    <a:lumMod val="75000"/>
                    <a:lumOff val="25000"/>
                  </a:schemeClr>
                </a:solidFill>
                <a:latin typeface="微软雅黑" panose="020B0503020204020204" charset="-122"/>
                <a:ea typeface="微软雅黑" panose="020B0503020204020204" charset="-122"/>
              </a:rPr>
              <a:t>The program should handle and process high volumes of concurrent user requests efficiently.</a:t>
            </a:r>
            <a:endParaRPr lang="zh-CN" altLang="en-US" sz="2000">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r>
              <a:rPr lang="zh-CN" altLang="en-US" sz="2000">
                <a:solidFill>
                  <a:schemeClr val="dk1">
                    <a:lumMod val="75000"/>
                    <a:lumOff val="25000"/>
                  </a:schemeClr>
                </a:solidFill>
                <a:latin typeface="微软雅黑" panose="020B0503020204020204" charset="-122"/>
                <a:ea typeface="微软雅黑" panose="020B0503020204020204" charset="-122"/>
              </a:rPr>
              <a:t>Response times for search, messaging, and critical operations should be minimal.</a:t>
            </a:r>
            <a:endParaRPr lang="zh-CN" altLang="en-US" sz="2000">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r>
              <a:rPr lang="en-US" altLang="zh-CN" sz="2000" b="1">
                <a:solidFill>
                  <a:schemeClr val="dk1">
                    <a:lumMod val="75000"/>
                    <a:lumOff val="25000"/>
                  </a:schemeClr>
                </a:solidFill>
                <a:latin typeface="微软雅黑" panose="020B0503020204020204" charset="-122"/>
                <a:ea typeface="微软雅黑" panose="020B0503020204020204" charset="-122"/>
              </a:rPr>
              <a:t>2. </a:t>
            </a:r>
            <a:r>
              <a:rPr lang="zh-CN" altLang="en-US" sz="2000" b="1">
                <a:solidFill>
                  <a:schemeClr val="dk1">
                    <a:lumMod val="75000"/>
                    <a:lumOff val="25000"/>
                  </a:schemeClr>
                </a:solidFill>
                <a:latin typeface="微软雅黑" panose="020B0503020204020204" charset="-122"/>
                <a:ea typeface="微软雅黑" panose="020B0503020204020204" charset="-122"/>
              </a:rPr>
              <a:t>Security Requirements</a:t>
            </a:r>
            <a:endParaRPr lang="zh-CN" altLang="en-US" sz="2000" b="1">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r>
              <a:rPr lang="zh-CN" altLang="en-US" sz="2000">
                <a:solidFill>
                  <a:schemeClr val="dk1">
                    <a:lumMod val="75000"/>
                    <a:lumOff val="25000"/>
                  </a:schemeClr>
                </a:solidFill>
                <a:latin typeface="微软雅黑" panose="020B0503020204020204" charset="-122"/>
                <a:ea typeface="微软雅黑" panose="020B0503020204020204" charset="-122"/>
              </a:rPr>
              <a:t>User authentication and authorization should be implemented securely.</a:t>
            </a:r>
            <a:endParaRPr lang="zh-CN" altLang="en-US" sz="2000">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r>
              <a:rPr lang="zh-CN" altLang="en-US" sz="2000">
                <a:solidFill>
                  <a:schemeClr val="dk1">
                    <a:lumMod val="75000"/>
                    <a:lumOff val="25000"/>
                  </a:schemeClr>
                </a:solidFill>
                <a:latin typeface="微软雅黑" panose="020B0503020204020204" charset="-122"/>
                <a:ea typeface="微软雅黑" panose="020B0503020204020204" charset="-122"/>
              </a:rPr>
              <a:t>User data, including personal information and transaction details, should be encrypted and stored securely. Proper input validation and sanitization should be applied to prevent security vulnerabilities.</a:t>
            </a:r>
            <a:endParaRPr lang="zh-CN" altLang="en-US" sz="2000">
              <a:solidFill>
                <a:schemeClr val="dk1">
                  <a:lumMod val="75000"/>
                  <a:lumOff val="25000"/>
                </a:schemeClr>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endParaRPr lang="zh-CN" altLang="en-US" sz="2000">
              <a:solidFill>
                <a:schemeClr val="dk1">
                  <a:lumMod val="75000"/>
                  <a:lumOff val="25000"/>
                </a:schemeClr>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255760" y="5179060"/>
            <a:ext cx="3430270" cy="1678305"/>
            <a:chOff x="10646" y="5909"/>
            <a:chExt cx="9994" cy="4890"/>
          </a:xfrm>
        </p:grpSpPr>
        <p:sp>
          <p:nvSpPr>
            <p:cNvPr id="8" name="等腰三角形 7"/>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p:grpSpPr>
        <p:sp>
          <p:nvSpPr>
            <p:cNvPr id="7" name="等腰三角形 6"/>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fontScale="9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8"/>
            </p:custDataLst>
          </p:nvPr>
        </p:nvSpPr>
        <p:spPr>
          <a:xfrm>
            <a:off x="1774825" y="889000"/>
            <a:ext cx="8872855" cy="5356225"/>
          </a:xfrm>
          <a:prstGeom prst="rect">
            <a:avLst/>
          </a:prstGeom>
        </p:spPr>
        <p:txBody>
          <a:bodyPr vert="horz" lIns="90000" tIns="46800" rIns="90000" bIns="46800" rtlCol="0" anchor="ctr" anchorCtr="0">
            <a:normAutofit fontScale="90000"/>
          </a:bodyPr>
          <a:lstStyle>
            <a:lvl1pPr marL="228600" indent="-228600" fontAlgn="auto">
              <a:lnSpc>
                <a:spcPct val="150000"/>
              </a:lnSpc>
              <a:spcBef>
                <a:spcPts val="0"/>
              </a:spcBef>
              <a:spcAft>
                <a:spcPts val="800"/>
              </a:spcAft>
              <a:buFont typeface="Arial" panose="020B0604020202020204" pitchFamily="34" charset="0"/>
              <a:buChar char="•"/>
              <a:defRPr sz="1200" u="none" strike="noStrike" cap="none" spc="150" normalizeH="0" baseline="0">
                <a:solidFill>
                  <a:schemeClr val="bg2">
                    <a:lumMod val="50000"/>
                  </a:scheme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fontAlgn="auto">
              <a:lnSpc>
                <a:spcPct val="100000"/>
              </a:lnSpc>
            </a:pPr>
            <a:r>
              <a:rPr lang="en-US" altLang="zh-CN" sz="2000" b="1">
                <a:solidFill>
                  <a:schemeClr val="dk1"/>
                </a:solidFill>
                <a:sym typeface="+mn-ea"/>
              </a:rPr>
              <a:t>3.</a:t>
            </a:r>
            <a:r>
              <a:rPr lang="zh-CN" altLang="en-US" sz="2000" b="1">
                <a:solidFill>
                  <a:schemeClr val="dk1"/>
                </a:solidFill>
                <a:sym typeface="+mn-ea"/>
              </a:rPr>
              <a:t> Usability Requirements</a:t>
            </a:r>
            <a:endParaRPr lang="zh-CN" altLang="en-US" sz="2000" b="1">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a:solidFill>
                  <a:schemeClr val="dk1"/>
                </a:solidFill>
                <a:sym typeface="+mn-ea"/>
              </a:rPr>
              <a:t>The user interface should be intuitive and user-friendly, with clear navigation and visually appealing design.</a:t>
            </a:r>
            <a:endParaRPr lang="zh-CN" altLang="en-US" sz="2000">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a:solidFill>
                  <a:schemeClr val="dk1"/>
                </a:solidFill>
                <a:sym typeface="+mn-ea"/>
              </a:rPr>
              <a:t>The program should support multiple languages, allowing users to switch between languages easily.</a:t>
            </a:r>
            <a:endParaRPr lang="zh-CN" altLang="en-US" sz="2000">
              <a:solidFill>
                <a:schemeClr val="dk1"/>
              </a:solidFill>
              <a:latin typeface="微软雅黑" panose="020B0503020204020204" charset="-122"/>
              <a:ea typeface="微软雅黑" panose="020B0503020204020204" charset="-122"/>
              <a:sym typeface="+mn-ea"/>
            </a:endParaRPr>
          </a:p>
          <a:p>
            <a:pPr algn="just" fontAlgn="auto">
              <a:lnSpc>
                <a:spcPct val="100000"/>
              </a:lnSpc>
            </a:pPr>
            <a:endParaRPr lang="zh-CN" altLang="en-US" sz="2000">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b="1">
                <a:solidFill>
                  <a:schemeClr val="dk1"/>
                </a:solidFill>
                <a:sym typeface="+mn-ea"/>
              </a:rPr>
              <a:t>4</a:t>
            </a:r>
            <a:r>
              <a:rPr lang="en-US" altLang="zh-CN" sz="2000" b="1">
                <a:solidFill>
                  <a:schemeClr val="dk1"/>
                </a:solidFill>
                <a:sym typeface="+mn-ea"/>
              </a:rPr>
              <a:t>.</a:t>
            </a:r>
            <a:r>
              <a:rPr lang="zh-CN" altLang="en-US" sz="2000" b="1">
                <a:solidFill>
                  <a:schemeClr val="dk1"/>
                </a:solidFill>
                <a:sym typeface="+mn-ea"/>
              </a:rPr>
              <a:t> Compatibility Requirements</a:t>
            </a:r>
            <a:endParaRPr lang="zh-CN" altLang="en-US" sz="2000" b="1">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a:solidFill>
                  <a:schemeClr val="dk1"/>
                </a:solidFill>
                <a:sym typeface="+mn-ea"/>
              </a:rPr>
              <a:t>The program should be compatible with popular mobile devices and web browsers.</a:t>
            </a:r>
            <a:endParaRPr lang="zh-CN" altLang="en-US" sz="2000">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a:solidFill>
                  <a:schemeClr val="dk1"/>
                </a:solidFill>
                <a:sym typeface="+mn-ea"/>
              </a:rPr>
              <a:t>It should conform to WeChat's Mini Program standards for compatibility and functionality.</a:t>
            </a:r>
            <a:endParaRPr lang="zh-CN" altLang="en-US" sz="2000">
              <a:solidFill>
                <a:schemeClr val="dk1"/>
              </a:solidFill>
              <a:latin typeface="微软雅黑" panose="020B0503020204020204" charset="-122"/>
              <a:ea typeface="微软雅黑" panose="020B0503020204020204" charset="-122"/>
              <a:sym typeface="+mn-ea"/>
            </a:endParaRPr>
          </a:p>
          <a:p>
            <a:pPr algn="just" fontAlgn="auto">
              <a:lnSpc>
                <a:spcPct val="100000"/>
              </a:lnSpc>
            </a:pPr>
            <a:endParaRPr lang="zh-CN" altLang="en-US" sz="2000">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b="1">
                <a:solidFill>
                  <a:schemeClr val="dk1"/>
                </a:solidFill>
                <a:sym typeface="+mn-ea"/>
              </a:rPr>
              <a:t>5</a:t>
            </a:r>
            <a:r>
              <a:rPr lang="en-US" altLang="zh-CN" sz="2000" b="1">
                <a:solidFill>
                  <a:schemeClr val="dk1"/>
                </a:solidFill>
                <a:sym typeface="+mn-ea"/>
              </a:rPr>
              <a:t>.</a:t>
            </a:r>
            <a:r>
              <a:rPr lang="zh-CN" altLang="en-US" sz="2000" b="1">
                <a:solidFill>
                  <a:schemeClr val="dk1"/>
                </a:solidFill>
                <a:sym typeface="+mn-ea"/>
              </a:rPr>
              <a:t> Maintenance Requirements</a:t>
            </a:r>
            <a:endParaRPr lang="zh-CN" altLang="en-US" sz="2000" b="1">
              <a:solidFill>
                <a:schemeClr val="dk1"/>
              </a:solidFill>
              <a:latin typeface="微软雅黑" panose="020B0503020204020204" charset="-122"/>
              <a:ea typeface="微软雅黑" panose="020B0503020204020204" charset="-122"/>
            </a:endParaRPr>
          </a:p>
          <a:p>
            <a:pPr algn="just" fontAlgn="auto">
              <a:lnSpc>
                <a:spcPct val="100000"/>
              </a:lnSpc>
            </a:pPr>
            <a:r>
              <a:rPr lang="zh-CN" altLang="en-US" sz="2000">
                <a:solidFill>
                  <a:schemeClr val="dk1"/>
                </a:solidFill>
                <a:sym typeface="+mn-ea"/>
              </a:rPr>
              <a:t>The codebase should be modular, well-documented, and maintainable, allowing for future enhancements and bug fixes.</a:t>
            </a:r>
            <a:endParaRPr lang="zh-CN" altLang="en-US" sz="2000">
              <a:solidFill>
                <a:schemeClr val="dk1"/>
              </a:solidFill>
              <a:latin typeface="微软雅黑" panose="020B0503020204020204" charset="-122"/>
              <a:ea typeface="微软雅黑" panose="020B0503020204020204" charset="-122"/>
            </a:endParaRPr>
          </a:p>
          <a:p>
            <a:pPr marL="0" lvl="0" indent="0" algn="just">
              <a:lnSpc>
                <a:spcPct val="150000"/>
              </a:lnSpc>
              <a:spcBef>
                <a:spcPts val="0"/>
              </a:spcBef>
              <a:spcAft>
                <a:spcPts val="800"/>
              </a:spcAft>
              <a:buSzPct val="100000"/>
              <a:buFont typeface="+mj-lt"/>
              <a:buNone/>
            </a:pPr>
            <a:endParaRPr lang="zh-CN" altLang="en-US" sz="2000">
              <a:solidFill>
                <a:schemeClr val="dk1">
                  <a:lumMod val="75000"/>
                  <a:lumOff val="25000"/>
                </a:schemeClr>
              </a:solidFill>
              <a:latin typeface="微软雅黑" panose="020B0503020204020204" charset="-122"/>
              <a:ea typeface="微软雅黑" panose="020B0503020204020204" charset="-122"/>
            </a:endParaRPr>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a:xfrm>
            <a:off x="3039110" y="2804795"/>
            <a:ext cx="6113145" cy="898525"/>
          </a:xfrm>
        </p:spPr>
        <p:txBody>
          <a:bodyPr>
            <a:normAutofit fontScale="90000"/>
          </a:bodyPr>
          <a:p>
            <a:pPr marL="0" indent="0" algn="l">
              <a:lnSpc>
                <a:spcPct val="90000"/>
              </a:lnSpc>
              <a:spcBef>
                <a:spcPts val="0"/>
              </a:spcBef>
              <a:spcAft>
                <a:spcPts val="0"/>
              </a:spcAft>
              <a:buSzPct val="100000"/>
              <a:buNone/>
            </a:pPr>
            <a:r>
              <a:rPr lang="zh-CN" altLang="en-US" sz="4000">
                <a:solidFill>
                  <a:schemeClr val="accent1"/>
                </a:solidFill>
              </a:rPr>
              <a:t>Interface Acceptance Criteria</a:t>
            </a:r>
            <a:endParaRPr lang="zh-CN" altLang="en-US" sz="4000">
              <a:solidFill>
                <a:schemeClr val="accent1"/>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255760" y="5179060"/>
            <a:ext cx="3430270" cy="1678305"/>
            <a:chOff x="10646" y="5909"/>
            <a:chExt cx="9994" cy="4890"/>
          </a:xfrm>
          <a:solidFill>
            <a:schemeClr val="accent5">
              <a:lumMod val="20000"/>
              <a:lumOff val="80000"/>
            </a:schemeClr>
          </a:solidFill>
        </p:grpSpPr>
        <p:sp>
          <p:nvSpPr>
            <p:cNvPr id="8" name="等腰三角形 7"/>
            <p:cNvSpPr/>
            <p:nvPr userDrawn="1">
              <p:custDataLst>
                <p:tags r:id="rId2"/>
              </p:custDataLst>
            </p:nvPr>
          </p:nvSpPr>
          <p:spPr>
            <a:xfrm rot="16200000">
              <a:off x="13703" y="5303"/>
              <a:ext cx="4891" cy="6103"/>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a:solidFill>
            <a:schemeClr val="accent5">
              <a:lumMod val="20000"/>
              <a:lumOff val="80000"/>
            </a:schemeClr>
          </a:solidFill>
        </p:grpSpPr>
        <p:sp>
          <p:nvSpPr>
            <p:cNvPr id="7" name="等腰三角形 6"/>
            <p:cNvSpPr/>
            <p:nvPr userDrawn="1">
              <p:custDataLst>
                <p:tags r:id="rId5"/>
              </p:custDataLst>
            </p:nvPr>
          </p:nvSpPr>
          <p:spPr>
            <a:xfrm rot="5400000">
              <a:off x="606" y="-606"/>
              <a:ext cx="4891" cy="6103"/>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3" name="内容占位符 2"/>
          <p:cNvSpPr>
            <a:spLocks noGrp="1"/>
          </p:cNvSpPr>
          <p:nvPr>
            <p:custDataLst>
              <p:tags r:id="rId8"/>
            </p:custDataLst>
          </p:nvPr>
        </p:nvSpPr>
        <p:spPr>
          <a:xfrm>
            <a:off x="838200" y="255270"/>
            <a:ext cx="10515600" cy="646684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olidFill>
                  <a:schemeClr val="dk1"/>
                </a:solidFill>
                <a:latin typeface="微软雅黑" panose="020B0503020204020204" charset="-122"/>
                <a:ea typeface="微软雅黑" panose="020B0503020204020204" charset="-122"/>
              </a:rPr>
              <a:t>User Registration and Authentication:</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successfully register with a valid email or phone number.</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securely log in and log out of the application.</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The authentication process should be secure and protect user credentials.</a:t>
            </a:r>
            <a:endParaRPr lang="zh-CN" altLang="en-US">
              <a:solidFill>
                <a:schemeClr val="dk1"/>
              </a:solidFill>
              <a:latin typeface="微软雅黑" panose="020B0503020204020204" charset="-122"/>
              <a:ea typeface="微软雅黑" panose="020B0503020204020204" charset="-122"/>
            </a:endParaRPr>
          </a:p>
          <a:p>
            <a:r>
              <a:rPr lang="zh-CN" altLang="en-US" b="1">
                <a:solidFill>
                  <a:schemeClr val="dk1"/>
                </a:solidFill>
                <a:latin typeface="微软雅黑" panose="020B0503020204020204" charset="-122"/>
                <a:ea typeface="微软雅黑" panose="020B0503020204020204" charset="-122"/>
              </a:rPr>
              <a:t>Product Listing and Search:</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Registered users should be able to create new listings with accurate details and images.</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search for specific items based on category, keywords, or location.</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The search functionality should return relevant and accurate results.</a:t>
            </a:r>
            <a:endParaRPr lang="zh-CN" altLang="en-US">
              <a:solidFill>
                <a:schemeClr val="dk1"/>
              </a:solidFill>
              <a:latin typeface="微软雅黑" panose="020B0503020204020204" charset="-122"/>
              <a:ea typeface="微软雅黑" panose="020B0503020204020204" charset="-122"/>
            </a:endParaRPr>
          </a:p>
          <a:p>
            <a:r>
              <a:rPr lang="zh-CN" altLang="en-US" b="1">
                <a:solidFill>
                  <a:schemeClr val="dk1"/>
                </a:solidFill>
                <a:latin typeface="微软雅黑" panose="020B0503020204020204" charset="-122"/>
                <a:ea typeface="微软雅黑" panose="020B0503020204020204" charset="-122"/>
              </a:rPr>
              <a:t>Messaging and Communication:</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exchange messages securely within the application.</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Messages should be delivered promptly and displayed accurately.</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receive notifications for new messages and inquiries.</a:t>
            </a:r>
            <a:endParaRPr lang="zh-CN" altLang="en-US">
              <a:solidFill>
                <a:schemeClr val="dk1"/>
              </a:solidFill>
              <a:latin typeface="微软雅黑" panose="020B0503020204020204" charset="-122"/>
              <a:ea typeface="微软雅黑" panose="020B0503020204020204" charset="-122"/>
            </a:endParaRPr>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255760" y="5179060"/>
            <a:ext cx="3430270" cy="1678305"/>
            <a:chOff x="10646" y="5909"/>
            <a:chExt cx="9994" cy="4890"/>
          </a:xfrm>
          <a:solidFill>
            <a:schemeClr val="accent5">
              <a:lumMod val="20000"/>
              <a:lumOff val="80000"/>
            </a:schemeClr>
          </a:solidFill>
        </p:grpSpPr>
        <p:sp>
          <p:nvSpPr>
            <p:cNvPr id="8" name="等腰三角形 7"/>
            <p:cNvSpPr/>
            <p:nvPr userDrawn="1">
              <p:custDataLst>
                <p:tags r:id="rId2"/>
              </p:custDataLst>
            </p:nvPr>
          </p:nvSpPr>
          <p:spPr>
            <a:xfrm rot="16200000">
              <a:off x="13703" y="5303"/>
              <a:ext cx="4891" cy="6103"/>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a:solidFill>
            <a:schemeClr val="accent5">
              <a:lumMod val="20000"/>
              <a:lumOff val="80000"/>
            </a:schemeClr>
          </a:solidFill>
        </p:grpSpPr>
        <p:sp>
          <p:nvSpPr>
            <p:cNvPr id="7" name="等腰三角形 6"/>
            <p:cNvSpPr/>
            <p:nvPr userDrawn="1">
              <p:custDataLst>
                <p:tags r:id="rId5"/>
              </p:custDataLst>
            </p:nvPr>
          </p:nvSpPr>
          <p:spPr>
            <a:xfrm rot="5400000">
              <a:off x="606" y="-606"/>
              <a:ext cx="4891" cy="6103"/>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3" name="内容占位符 2"/>
          <p:cNvSpPr>
            <a:spLocks noGrp="1"/>
          </p:cNvSpPr>
          <p:nvPr>
            <p:custDataLst>
              <p:tags r:id="rId8"/>
            </p:custDataLst>
          </p:nvPr>
        </p:nvSpPr>
        <p:spPr>
          <a:xfrm>
            <a:off x="838200" y="175895"/>
            <a:ext cx="10515600" cy="6506845"/>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olidFill>
                  <a:schemeClr val="dk1"/>
                </a:solidFill>
                <a:latin typeface="微软雅黑" panose="020B0503020204020204" charset="-122"/>
                <a:ea typeface="微软雅黑" panose="020B0503020204020204" charset="-122"/>
              </a:rPr>
              <a:t>Secure Payment Integration:</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securely make payments using popular payment gateways.</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Payment transactions should be processed smoothly and reliably.</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receive confirmation of successful payments and receipts.</a:t>
            </a:r>
            <a:endParaRPr lang="zh-CN" altLang="en-US">
              <a:solidFill>
                <a:schemeClr val="dk1"/>
              </a:solidFill>
              <a:latin typeface="微软雅黑" panose="020B0503020204020204" charset="-122"/>
              <a:ea typeface="微软雅黑" panose="020B0503020204020204" charset="-122"/>
            </a:endParaRPr>
          </a:p>
          <a:p>
            <a:r>
              <a:rPr lang="zh-CN" altLang="en-US" b="1">
                <a:solidFill>
                  <a:schemeClr val="dk1"/>
                </a:solidFill>
                <a:latin typeface="微软雅黑" panose="020B0503020204020204" charset="-122"/>
                <a:ea typeface="微软雅黑" panose="020B0503020204020204" charset="-122"/>
              </a:rPr>
              <a:t>Rating and Feedback System:</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be able to rate sellers and provide feedback on their experiences.</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Ratings and feedback should be accurately recorded and displayed.</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Users should have the ability to view and filter ratings and feedback.</a:t>
            </a:r>
            <a:endParaRPr lang="zh-CN" altLang="en-US">
              <a:solidFill>
                <a:schemeClr val="dk1"/>
              </a:solidFill>
              <a:latin typeface="微软雅黑" panose="020B0503020204020204" charset="-122"/>
              <a:ea typeface="微软雅黑" panose="020B0503020204020204" charset="-122"/>
            </a:endParaRPr>
          </a:p>
          <a:p>
            <a:r>
              <a:rPr lang="zh-CN" altLang="en-US" b="1">
                <a:solidFill>
                  <a:schemeClr val="dk1"/>
                </a:solidFill>
                <a:latin typeface="微软雅黑" panose="020B0503020204020204" charset="-122"/>
                <a:ea typeface="微软雅黑" panose="020B0503020204020204" charset="-122"/>
              </a:rPr>
              <a:t>Admin Dashboard:</a:t>
            </a:r>
            <a:endParaRPr lang="zh-CN" altLang="en-US" b="1">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Acceptance Criteria:</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Admin users should be able to manage user accounts and listings effectively.</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Disputes and reported listings should be resolved promptly.</a:t>
            </a:r>
            <a:endParaRPr lang="zh-CN" altLang="en-US">
              <a:solidFill>
                <a:schemeClr val="dk1"/>
              </a:solidFill>
              <a:latin typeface="微软雅黑" panose="020B0503020204020204" charset="-122"/>
              <a:ea typeface="微软雅黑" panose="020B0503020204020204" charset="-122"/>
            </a:endParaRPr>
          </a:p>
          <a:p>
            <a:r>
              <a:rPr lang="zh-CN" altLang="en-US">
                <a:solidFill>
                  <a:schemeClr val="dk1"/>
                </a:solidFill>
                <a:latin typeface="微软雅黑" panose="020B0503020204020204" charset="-122"/>
                <a:ea typeface="微软雅黑" panose="020B0503020204020204" charset="-122"/>
              </a:rPr>
              <a:t>Analytics and reporting features should provide relevant insights for decision-making.</a:t>
            </a:r>
            <a:endParaRPr lang="zh-CN" altLang="en-US">
              <a:solidFill>
                <a:schemeClr val="dk1"/>
              </a:solidFill>
              <a:latin typeface="微软雅黑" panose="020B0503020204020204" charset="-122"/>
              <a:ea typeface="微软雅黑" panose="020B0503020204020204" charset="-122"/>
            </a:endParaRPr>
          </a:p>
        </p:txBody>
      </p:sp>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a:p>
            <a:pPr marL="0" indent="0" algn="ctr">
              <a:lnSpc>
                <a:spcPct val="90000"/>
              </a:lnSpc>
              <a:spcBef>
                <a:spcPts val="0"/>
              </a:spcBef>
              <a:spcAft>
                <a:spcPts val="0"/>
              </a:spcAft>
              <a:buSzPct val="100000"/>
              <a:buNone/>
            </a:pPr>
            <a:r>
              <a:rPr lang="en-US" altLang="zh-CN" sz="5400">
                <a:solidFill>
                  <a:schemeClr val="lt1"/>
                </a:solidFill>
              </a:rPr>
              <a:t>Thank you!</a:t>
            </a:r>
            <a:endParaRPr lang="en-US" altLang="zh-CN" sz="5400">
              <a:solidFill>
                <a:schemeClr val="l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8" name="组合 17"/>
          <p:cNvGrpSpPr/>
          <p:nvPr userDrawn="1">
            <p:custDataLst>
              <p:tags r:id="rId1"/>
            </p:custDataLst>
          </p:nvPr>
        </p:nvGrpSpPr>
        <p:grpSpPr>
          <a:xfrm>
            <a:off x="9255760" y="5179060"/>
            <a:ext cx="3430270" cy="1678305"/>
            <a:chOff x="10646" y="5909"/>
            <a:chExt cx="9994" cy="4890"/>
          </a:xfrm>
        </p:grpSpPr>
        <p:sp>
          <p:nvSpPr>
            <p:cNvPr id="19" name="等腰三角形 18"/>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3" name="组合 12"/>
          <p:cNvGrpSpPr/>
          <p:nvPr userDrawn="1">
            <p:custDataLst>
              <p:tags r:id="rId4"/>
            </p:custDataLst>
          </p:nvPr>
        </p:nvGrpSpPr>
        <p:grpSpPr>
          <a:xfrm>
            <a:off x="-558165" y="9525"/>
            <a:ext cx="3763010" cy="1841500"/>
            <a:chOff x="-1483" y="0"/>
            <a:chExt cx="9994" cy="4890"/>
          </a:xfrm>
        </p:grpSpPr>
        <p:sp>
          <p:nvSpPr>
            <p:cNvPr id="16" name="等腰三角形 15"/>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7"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8" name="装饰 1"/>
          <p:cNvSpPr/>
          <p:nvPr>
            <p:custDataLst>
              <p:tags r:id="rId8"/>
            </p:custDataLst>
          </p:nvPr>
        </p:nvSpPr>
        <p:spPr>
          <a:xfrm>
            <a:off x="1066809" y="914407"/>
            <a:ext cx="10058481" cy="5029240"/>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6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6" name="装饰 2"/>
          <p:cNvCxnSpPr/>
          <p:nvPr>
            <p:custDataLst>
              <p:tags r:id="rId9"/>
            </p:custDataLst>
          </p:nvPr>
        </p:nvCxnSpPr>
        <p:spPr>
          <a:xfrm>
            <a:off x="5981687" y="2133617"/>
            <a:ext cx="0" cy="2705100"/>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装饰 5"/>
          <p:cNvSpPr>
            <a:spLocks noChangeAspect="1"/>
          </p:cNvSpPr>
          <p:nvPr>
            <p:custDataLst>
              <p:tags r:id="rId10"/>
            </p:custDataLst>
          </p:nvPr>
        </p:nvSpPr>
        <p:spPr>
          <a:xfrm>
            <a:off x="1714564" y="1641990"/>
            <a:ext cx="320675" cy="479425"/>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2" name="装饰 6"/>
          <p:cNvSpPr>
            <a:spLocks noChangeAspect="1"/>
          </p:cNvSpPr>
          <p:nvPr>
            <p:custDataLst>
              <p:tags r:id="rId11"/>
            </p:custDataLst>
          </p:nvPr>
        </p:nvSpPr>
        <p:spPr>
          <a:xfrm>
            <a:off x="2120964" y="1641990"/>
            <a:ext cx="320675" cy="479425"/>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装饰 3"/>
          <p:cNvSpPr>
            <a:spLocks noChangeAspect="1"/>
          </p:cNvSpPr>
          <p:nvPr>
            <p:custDataLst>
              <p:tags r:id="rId12"/>
            </p:custDataLst>
          </p:nvPr>
        </p:nvSpPr>
        <p:spPr>
          <a:xfrm>
            <a:off x="4517682" y="4723238"/>
            <a:ext cx="311150" cy="47942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5" name="装饰 4"/>
          <p:cNvSpPr>
            <a:spLocks noChangeAspect="1"/>
          </p:cNvSpPr>
          <p:nvPr>
            <p:custDataLst>
              <p:tags r:id="rId13"/>
            </p:custDataLst>
          </p:nvPr>
        </p:nvSpPr>
        <p:spPr>
          <a:xfrm>
            <a:off x="4924082" y="4723238"/>
            <a:ext cx="311150" cy="47942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7" name="Title 6"/>
          <p:cNvSpPr txBox="1"/>
          <p:nvPr>
            <p:custDataLst>
              <p:tags r:id="rId14"/>
            </p:custDataLst>
          </p:nvPr>
        </p:nvSpPr>
        <p:spPr>
          <a:xfrm>
            <a:off x="6743636" y="1447921"/>
            <a:ext cx="3886200" cy="396215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Software name: MuYu</a:t>
            </a:r>
            <a:endPar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Project task proposer: Hua Shaowei, Lin Zehuang</a:t>
            </a:r>
            <a:endPar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Project developer: MuYu group members</a:t>
            </a:r>
            <a:endPar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custDataLst>
              <p:tags r:id="rId15"/>
            </p:custDataLst>
          </p:nvPr>
        </p:nvSpPr>
        <p:spPr>
          <a:xfrm>
            <a:off x="1562164" y="2438280"/>
            <a:ext cx="3739769" cy="1981429"/>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160">
                <a:solidFill>
                  <a:schemeClr val="accent1"/>
                </a:solidFill>
                <a:uFillTx/>
                <a:latin typeface="微软雅黑" panose="020B0503020204020204" charset="-122"/>
                <a:ea typeface="微软雅黑" panose="020B0503020204020204" charset="-122"/>
              </a:rPr>
              <a:t>Product background</a:t>
            </a:r>
            <a:endParaRPr lang="en-US" altLang="zh-CN" sz="4000" b="1" spc="160">
              <a:solidFill>
                <a:schemeClr val="accent1"/>
              </a:solidFill>
              <a:uFillTx/>
              <a:latin typeface="微软雅黑" panose="020B0503020204020204" charset="-122"/>
              <a:ea typeface="微软雅黑" panose="020B0503020204020204" charset="-122"/>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矩形 6"/>
          <p:cNvSpPr/>
          <p:nvPr userDrawn="1">
            <p:custDataLst>
              <p:tags r:id="rId1"/>
            </p:custDataLst>
          </p:nvPr>
        </p:nvSpPr>
        <p:spPr>
          <a:xfrm>
            <a:off x="0" y="1676400"/>
            <a:ext cx="12192000" cy="44196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6" name="等腰三角形 5"/>
          <p:cNvSpPr/>
          <p:nvPr userDrawn="1">
            <p:custDataLst>
              <p:tags r:id="rId2"/>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等腰三角形 7"/>
          <p:cNvSpPr/>
          <p:nvPr userDrawn="1">
            <p:custDataLst>
              <p:tags r:id="rId3"/>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12"/>
          <p:cNvSpPr/>
          <p:nvPr userDrawn="1">
            <p:custDataLst>
              <p:tags r:id="rId4"/>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矩形 12"/>
          <p:cNvSpPr/>
          <p:nvPr userDrawn="1">
            <p:custDataLst>
              <p:tags r:id="rId5"/>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6"/>
            </p:custDataLst>
          </p:nvPr>
        </p:nvSpPr>
        <p:spPr>
          <a:xfrm>
            <a:off x="4314825" y="535305"/>
            <a:ext cx="6379210" cy="678815"/>
          </a:xfrm>
          <a:prstGeom prst="rect">
            <a:avLst/>
          </a:prstGeom>
          <a:noFill/>
        </p:spPr>
        <p:txBody>
          <a:bodyPr wrap="square" lIns="63500" tIns="25400" rIns="63500" bIns="25400" rtlCol="0" anchor="ctr" anchorCtr="0">
            <a:normAutofit fontScale="90000"/>
          </a:bodyPr>
          <a:p>
            <a:pPr marL="0" indent="0" algn="ctr">
              <a:lnSpc>
                <a:spcPct val="100000"/>
              </a:lnSpc>
              <a:spcBef>
                <a:spcPts val="0"/>
              </a:spcBef>
              <a:spcAft>
                <a:spcPts val="0"/>
              </a:spcAft>
              <a:buSzPct val="100000"/>
              <a:buNone/>
            </a:pPr>
            <a:r>
              <a:rPr lang="en-US" altLang="zh-CN" sz="4000" b="1" spc="160">
                <a:solidFill>
                  <a:schemeClr val="accent1"/>
                </a:solidFill>
                <a:uFillTx/>
                <a:latin typeface="微软雅黑" panose="020B0503020204020204" charset="-122"/>
                <a:ea typeface="微软雅黑" panose="020B0503020204020204" charset="-122"/>
              </a:rPr>
              <a:t>Product Overview</a:t>
            </a:r>
            <a:endParaRPr lang="en-US" altLang="zh-CN" sz="4000" b="1" spc="160">
              <a:solidFill>
                <a:schemeClr val="accent1"/>
              </a:solidFill>
              <a:uFillTx/>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1852295" y="1915160"/>
            <a:ext cx="8256905" cy="3425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20000"/>
              </a:lnSpc>
              <a:spcBef>
                <a:spcPts val="0"/>
              </a:spcBef>
              <a:spcAft>
                <a:spcPts val="800"/>
              </a:spcAft>
              <a:buSzPct val="100000"/>
              <a:buNone/>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Second-hand Trading WeChat Mini Program allows users to create listings for used items they want to sell, and other users can browse and purchase those items. The program provides features such as user registration, product listing, search, messaging, secure payment integration, rating, and feedback system, as well as an admin dashboard for managing listings and users. </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708515" y="5438775"/>
            <a:ext cx="2901315" cy="1419225"/>
            <a:chOff x="10646" y="5909"/>
            <a:chExt cx="9994" cy="4890"/>
          </a:xfrm>
        </p:grpSpPr>
        <p:sp>
          <p:nvSpPr>
            <p:cNvPr id="9" name="等腰三角形 8"/>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4"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矩形 4"/>
          <p:cNvSpPr/>
          <p:nvPr userDrawn="1">
            <p:custDataLst>
              <p:tags r:id="rId4"/>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5"/>
            </p:custDataLst>
          </p:nvPr>
        </p:nvGrpSpPr>
        <p:grpSpPr>
          <a:xfrm>
            <a:off x="-284" y="-109"/>
            <a:ext cx="1633414" cy="614561"/>
            <a:chOff x="949766" y="3882916"/>
            <a:chExt cx="2002973" cy="753605"/>
          </a:xfrm>
        </p:grpSpPr>
        <p:sp>
          <p:nvSpPr>
            <p:cNvPr id="6" name="矩形 5"/>
            <p:cNvSpPr/>
            <p:nvPr>
              <p:custDataLst>
                <p:tags r:id="rId6"/>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9"/>
            <p:cNvSpPr/>
            <p:nvPr>
              <p:custDataLst>
                <p:tags r:id="rId7"/>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7" name="直接连接符 6"/>
          <p:cNvCxnSpPr/>
          <p:nvPr>
            <p:custDataLst>
              <p:tags r:id="rId8"/>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635" y="1624965"/>
            <a:ext cx="4227195" cy="22733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en-US" altLang="zh-CN" sz="4400" b="1" spc="160">
                <a:solidFill>
                  <a:schemeClr val="accent1"/>
                </a:solidFill>
                <a:uFillTx/>
                <a:latin typeface="微软雅黑" panose="020B0503020204020204" charset="-122"/>
                <a:ea typeface="微软雅黑" panose="020B0503020204020204" charset="-122"/>
              </a:rPr>
              <a:t>Application </a:t>
            </a:r>
            <a:endParaRPr lang="en-US" altLang="zh-CN" sz="4400" b="1" spc="160">
              <a:solidFill>
                <a:schemeClr val="accent1"/>
              </a:solidFill>
              <a:uFillTx/>
              <a:latin typeface="微软雅黑" panose="020B0503020204020204" charset="-122"/>
              <a:ea typeface="微软雅黑" panose="020B0503020204020204" charset="-122"/>
            </a:endParaRPr>
          </a:p>
          <a:p>
            <a:pPr marL="0" indent="0" algn="ctr">
              <a:lnSpc>
                <a:spcPct val="100000"/>
              </a:lnSpc>
              <a:spcBef>
                <a:spcPts val="0"/>
              </a:spcBef>
              <a:spcAft>
                <a:spcPts val="0"/>
              </a:spcAft>
              <a:buSzPct val="100000"/>
              <a:buNone/>
            </a:pPr>
            <a:r>
              <a:rPr lang="en-US" altLang="zh-CN" sz="4400" b="1" spc="160">
                <a:solidFill>
                  <a:schemeClr val="accent1"/>
                </a:solidFill>
                <a:uFillTx/>
                <a:latin typeface="微软雅黑" panose="020B0503020204020204" charset="-122"/>
                <a:ea typeface="微软雅黑" panose="020B0503020204020204" charset="-122"/>
              </a:rPr>
              <a:t>goals and </a:t>
            </a:r>
            <a:endParaRPr lang="en-US" altLang="zh-CN" sz="4400" b="1" spc="160">
              <a:solidFill>
                <a:schemeClr val="accent1"/>
              </a:solidFill>
              <a:uFillTx/>
              <a:latin typeface="微软雅黑" panose="020B0503020204020204" charset="-122"/>
              <a:ea typeface="微软雅黑" panose="020B0503020204020204" charset="-122"/>
            </a:endParaRPr>
          </a:p>
          <a:p>
            <a:pPr marL="0" indent="0" algn="ctr">
              <a:lnSpc>
                <a:spcPct val="100000"/>
              </a:lnSpc>
              <a:spcBef>
                <a:spcPts val="0"/>
              </a:spcBef>
              <a:spcAft>
                <a:spcPts val="0"/>
              </a:spcAft>
              <a:buSzPct val="100000"/>
              <a:buNone/>
            </a:pPr>
            <a:r>
              <a:rPr lang="en-US" altLang="zh-CN" sz="4400" b="1" spc="160">
                <a:solidFill>
                  <a:schemeClr val="accent1"/>
                </a:solidFill>
                <a:uFillTx/>
                <a:latin typeface="微软雅黑" panose="020B0503020204020204" charset="-122"/>
                <a:ea typeface="微软雅黑" panose="020B0503020204020204" charset="-122"/>
              </a:rPr>
              <a:t>the scope</a:t>
            </a:r>
            <a:endParaRPr lang="en-US" altLang="zh-CN" sz="4400" b="1" spc="160">
              <a:solidFill>
                <a:schemeClr val="accent1"/>
              </a:solidFill>
              <a:uFillTx/>
              <a:latin typeface="微软雅黑" panose="020B0503020204020204" charset="-122"/>
              <a:ea typeface="微软雅黑" panose="020B0503020204020204" charset="-122"/>
            </a:endParaRPr>
          </a:p>
        </p:txBody>
      </p:sp>
      <p:sp>
        <p:nvSpPr>
          <p:cNvPr id="11" name="Title 6"/>
          <p:cNvSpPr txBox="1"/>
          <p:nvPr>
            <p:custDataLst>
              <p:tags r:id="rId10"/>
            </p:custDataLst>
          </p:nvPr>
        </p:nvSpPr>
        <p:spPr>
          <a:xfrm>
            <a:off x="4777740" y="1837055"/>
            <a:ext cx="6756400" cy="289560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20000"/>
              </a:lnSpc>
              <a:spcBef>
                <a:spcPts val="0"/>
              </a:spcBef>
              <a:spcAft>
                <a:spcPts val="800"/>
              </a:spcAft>
              <a:buSzPct val="100000"/>
              <a:buNone/>
            </a:pPr>
            <a:r>
              <a:rPr lang="en-US" altLang="zh-CN" sz="36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The program is aimed at a large number of college students who demand for dealing with idle items and buying more targeted materials with a proper and satisfied price.</a:t>
            </a:r>
            <a:endParaRPr lang="en-US" altLang="zh-CN" sz="36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a:off x="9255760" y="5179060"/>
            <a:ext cx="3430270" cy="1678305"/>
            <a:chOff x="10646" y="5909"/>
            <a:chExt cx="9994" cy="4890"/>
          </a:xfrm>
        </p:grpSpPr>
        <p:sp>
          <p:nvSpPr>
            <p:cNvPr id="19" name="等腰三角形 18"/>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4" name="组合 13"/>
          <p:cNvGrpSpPr/>
          <p:nvPr userDrawn="1">
            <p:custDataLst>
              <p:tags r:id="rId4"/>
            </p:custDataLst>
          </p:nvPr>
        </p:nvGrpSpPr>
        <p:grpSpPr>
          <a:xfrm>
            <a:off x="-558165" y="9525"/>
            <a:ext cx="3763010" cy="1841500"/>
            <a:chOff x="-1483" y="0"/>
            <a:chExt cx="9994" cy="4890"/>
          </a:xfrm>
        </p:grpSpPr>
        <p:sp>
          <p:nvSpPr>
            <p:cNvPr id="15" name="等腰三角形 14"/>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7" name="图文框 6"/>
          <p:cNvSpPr/>
          <p:nvPr>
            <p:custDataLst>
              <p:tags r:id="rId8"/>
            </p:custDataLst>
          </p:nvPr>
        </p:nvSpPr>
        <p:spPr>
          <a:xfrm>
            <a:off x="457204" y="457204"/>
            <a:ext cx="11277690" cy="5943648"/>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9"/>
            </p:custDataLst>
          </p:nvPr>
        </p:nvSpPr>
        <p:spPr>
          <a:xfrm rot="10800000" flipH="1" flipV="1">
            <a:off x="100012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19"/>
          <p:cNvSpPr>
            <a:spLocks noChangeAspect="1"/>
          </p:cNvSpPr>
          <p:nvPr>
            <p:custDataLst>
              <p:tags r:id="rId10"/>
            </p:custDataLst>
          </p:nvPr>
        </p:nvSpPr>
        <p:spPr>
          <a:xfrm rot="10800000" flipH="1" flipV="1">
            <a:off x="81978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11"/>
            </p:custDataLst>
          </p:nvPr>
        </p:nvSpPr>
        <p:spPr>
          <a:xfrm>
            <a:off x="530860" y="926465"/>
            <a:ext cx="4578350" cy="40894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400" b="1" spc="160">
                <a:solidFill>
                  <a:schemeClr val="accent1"/>
                </a:solidFill>
                <a:uFillTx/>
                <a:latin typeface="微软雅黑" panose="020B0503020204020204" charset="-122"/>
                <a:ea typeface="微软雅黑" panose="020B0503020204020204" charset="-122"/>
              </a:rPr>
              <a:t>User Characteristics </a:t>
            </a:r>
            <a:endParaRPr lang="zh-CN" altLang="en-US" sz="4400" b="1" spc="160">
              <a:solidFill>
                <a:schemeClr val="accent1"/>
              </a:solidFill>
              <a:uFillTx/>
              <a:latin typeface="微软雅黑" panose="020B0503020204020204" charset="-122"/>
              <a:ea typeface="微软雅黑" panose="020B0503020204020204" charset="-122"/>
            </a:endParaRPr>
          </a:p>
          <a:p>
            <a:pPr marL="0" indent="0" algn="ctr">
              <a:lnSpc>
                <a:spcPct val="100000"/>
              </a:lnSpc>
              <a:spcBef>
                <a:spcPts val="0"/>
              </a:spcBef>
              <a:spcAft>
                <a:spcPts val="0"/>
              </a:spcAft>
              <a:buSzPct val="100000"/>
              <a:buNone/>
            </a:pPr>
            <a:r>
              <a:rPr lang="zh-CN" altLang="en-US" sz="4400" b="1" spc="160">
                <a:solidFill>
                  <a:schemeClr val="accent1"/>
                </a:solidFill>
                <a:uFillTx/>
                <a:latin typeface="微软雅黑" panose="020B0503020204020204" charset="-122"/>
                <a:ea typeface="微软雅黑" panose="020B0503020204020204" charset="-122"/>
              </a:rPr>
              <a:t>and Roles</a:t>
            </a:r>
            <a:endParaRPr lang="zh-CN" altLang="en-US" sz="4400" b="1" spc="160">
              <a:solidFill>
                <a:schemeClr val="accent1"/>
              </a:solidFill>
              <a:uFillTx/>
              <a:latin typeface="微软雅黑" panose="020B0503020204020204" charset="-122"/>
              <a:ea typeface="微软雅黑" panose="020B0503020204020204" charset="-122"/>
            </a:endParaRPr>
          </a:p>
        </p:txBody>
      </p:sp>
      <p:sp>
        <p:nvSpPr>
          <p:cNvPr id="5" name="文本框 4"/>
          <p:cNvSpPr txBox="1"/>
          <p:nvPr>
            <p:custDataLst>
              <p:tags r:id="rId12"/>
            </p:custDataLst>
          </p:nvPr>
        </p:nvSpPr>
        <p:spPr>
          <a:xfrm>
            <a:off x="5574987" y="926706"/>
            <a:ext cx="5829609" cy="2347160"/>
          </a:xfrm>
          <a:prstGeom prst="rect">
            <a:avLst/>
          </a:prstGeom>
          <a:noFill/>
        </p:spPr>
        <p:txBody>
          <a:bodyPr wrap="square" rtlCol="0">
            <a:normAutofit/>
          </a:bodyPr>
          <a:p>
            <a:pPr marL="0" lvl="0" indent="0" algn="just">
              <a:lnSpc>
                <a:spcPct val="140000"/>
              </a:lnSpc>
              <a:spcBef>
                <a:spcPts val="0"/>
              </a:spcBef>
              <a:spcAft>
                <a:spcPts val="0"/>
              </a:spcAft>
              <a:buSzPct val="100000"/>
            </a:pPr>
            <a:r>
              <a:rPr lang="zh-CN" altLang="en-US" sz="2000">
                <a:solidFill>
                  <a:schemeClr val="dk1">
                    <a:lumMod val="85000"/>
                    <a:lumOff val="15000"/>
                  </a:schemeClr>
                </a:solidFill>
                <a:uFillTx/>
                <a:latin typeface="微软雅黑" panose="020B0503020204020204" charset="-122"/>
                <a:ea typeface="微软雅黑" panose="020B0503020204020204" charset="-122"/>
              </a:rPr>
              <a:t>Registered Users: Individuals who create an account and use the program to buy or sell items.</a:t>
            </a:r>
            <a:endParaRPr lang="zh-CN" altLang="en-US" sz="2000">
              <a:solidFill>
                <a:schemeClr val="dk1">
                  <a:lumMod val="85000"/>
                  <a:lumOff val="15000"/>
                </a:schemeClr>
              </a:solidFill>
              <a:uFillTx/>
              <a:latin typeface="微软雅黑" panose="020B0503020204020204" charset="-122"/>
              <a:ea typeface="微软雅黑" panose="020B0503020204020204" charset="-122"/>
            </a:endParaRPr>
          </a:p>
        </p:txBody>
      </p:sp>
      <p:sp>
        <p:nvSpPr>
          <p:cNvPr id="18" name="椭圆 17"/>
          <p:cNvSpPr/>
          <p:nvPr>
            <p:custDataLst>
              <p:tags r:id="rId13"/>
            </p:custDataLst>
          </p:nvPr>
        </p:nvSpPr>
        <p:spPr>
          <a:xfrm>
            <a:off x="4927604" y="1111447"/>
            <a:ext cx="517117" cy="5171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ltLang="zh-CN" sz="1400" b="1" dirty="0">
              <a:solidFill>
                <a:schemeClr val="lt1"/>
              </a:solidFill>
              <a:latin typeface="微软雅黑" panose="020B0503020204020204" charset="-122"/>
              <a:ea typeface="微软雅黑" panose="020B0503020204020204" charset="-122"/>
            </a:endParaRPr>
          </a:p>
        </p:txBody>
      </p:sp>
      <p:sp>
        <p:nvSpPr>
          <p:cNvPr id="108" name="椭圆 107"/>
          <p:cNvSpPr/>
          <p:nvPr>
            <p:custDataLst>
              <p:tags r:id="rId14"/>
            </p:custDataLst>
          </p:nvPr>
        </p:nvSpPr>
        <p:spPr>
          <a:xfrm>
            <a:off x="4927604" y="3680454"/>
            <a:ext cx="517117" cy="517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ltLang="zh-CN" sz="1400" b="1" dirty="0">
              <a:solidFill>
                <a:schemeClr val="lt1"/>
              </a:solidFill>
              <a:latin typeface="微软雅黑" panose="020B0503020204020204" charset="-122"/>
              <a:ea typeface="微软雅黑" panose="020B0503020204020204" charset="-122"/>
            </a:endParaRPr>
          </a:p>
        </p:txBody>
      </p:sp>
      <p:sp>
        <p:nvSpPr>
          <p:cNvPr id="6" name="文本框 5"/>
          <p:cNvSpPr txBox="1"/>
          <p:nvPr>
            <p:custDataLst>
              <p:tags r:id="rId15"/>
            </p:custDataLst>
          </p:nvPr>
        </p:nvSpPr>
        <p:spPr>
          <a:xfrm>
            <a:off x="5574987" y="3520187"/>
            <a:ext cx="5829609" cy="2347160"/>
          </a:xfrm>
          <a:prstGeom prst="rect">
            <a:avLst/>
          </a:prstGeom>
          <a:noFill/>
        </p:spPr>
        <p:txBody>
          <a:bodyPr wrap="square" rtlCol="0">
            <a:normAutofit/>
          </a:bodyPr>
          <a:p>
            <a:pPr marL="0" lvl="0" indent="0" algn="just">
              <a:lnSpc>
                <a:spcPct val="140000"/>
              </a:lnSpc>
              <a:spcBef>
                <a:spcPts val="0"/>
              </a:spcBef>
              <a:spcAft>
                <a:spcPts val="0"/>
              </a:spcAft>
              <a:buSzPct val="100000"/>
            </a:pPr>
            <a:r>
              <a:rPr lang="zh-CN" altLang="en-US" sz="2000">
                <a:solidFill>
                  <a:schemeClr val="dk1">
                    <a:lumMod val="85000"/>
                    <a:lumOff val="15000"/>
                  </a:schemeClr>
                </a:solidFill>
                <a:uFillTx/>
                <a:latin typeface="微软雅黑" panose="020B0503020204020204" charset="-122"/>
                <a:ea typeface="微软雅黑" panose="020B0503020204020204" charset="-122"/>
              </a:rPr>
              <a:t>Admin Users: System administrators responsible for managing listings, user accounts, and resolving disputes.</a:t>
            </a:r>
            <a:endParaRPr lang="zh-CN" altLang="en-US" sz="2000">
              <a:solidFill>
                <a:schemeClr val="dk1">
                  <a:lumMod val="85000"/>
                  <a:lumOff val="15000"/>
                </a:schemeClr>
              </a:solidFill>
              <a:uFillTx/>
              <a:latin typeface="微软雅黑" panose="020B0503020204020204" charset="-122"/>
              <a:ea typeface="微软雅黑" panose="020B0503020204020204" charset="-122"/>
            </a:endParaRPr>
          </a:p>
        </p:txBody>
      </p:sp>
      <p:cxnSp>
        <p:nvCxnSpPr>
          <p:cNvPr id="12" name="直接连接符 11"/>
          <p:cNvCxnSpPr/>
          <p:nvPr>
            <p:custDataLst>
              <p:tags r:id="rId16"/>
            </p:custDataLst>
          </p:nvPr>
        </p:nvCxnSpPr>
        <p:spPr>
          <a:xfrm>
            <a:off x="5186557" y="1617116"/>
            <a:ext cx="0" cy="205189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7"/>
            </p:custDataLst>
          </p:nvPr>
        </p:nvCxnSpPr>
        <p:spPr>
          <a:xfrm>
            <a:off x="5186557" y="4186123"/>
            <a:ext cx="0" cy="1744777"/>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18"/>
            </p:custDataLst>
          </p:nvPr>
        </p:nvSpPr>
        <p:spPr>
          <a:xfrm>
            <a:off x="4927606" y="1122895"/>
            <a:ext cx="517111" cy="494221"/>
          </a:xfrm>
          <a:prstGeom prst="rect">
            <a:avLst/>
          </a:prstGeom>
          <a:noFill/>
        </p:spPr>
        <p:txBody>
          <a:bodyPr wrap="square" rtlCol="0" anchor="ctr">
            <a:normAutofit/>
          </a:bodyPr>
          <a:p>
            <a:pPr algn="ctr"/>
            <a:r>
              <a:rPr lang="en-US" altLang="zh-CN" b="1" dirty="0">
                <a:solidFill>
                  <a:schemeClr val="lt1"/>
                </a:solidFill>
                <a:latin typeface="微软雅黑" panose="020B0503020204020204" charset="-122"/>
                <a:ea typeface="微软雅黑" panose="020B0503020204020204" charset="-122"/>
              </a:rPr>
              <a:t>01</a:t>
            </a:r>
            <a:endParaRPr lang="en-US" altLang="zh-CN" b="1" dirty="0">
              <a:solidFill>
                <a:schemeClr val="lt1"/>
              </a:solidFill>
              <a:latin typeface="微软雅黑" panose="020B0503020204020204" charset="-122"/>
              <a:ea typeface="微软雅黑" panose="020B0503020204020204" charset="-122"/>
            </a:endParaRPr>
          </a:p>
        </p:txBody>
      </p:sp>
      <p:sp>
        <p:nvSpPr>
          <p:cNvPr id="11" name="文本框 10"/>
          <p:cNvSpPr txBox="1"/>
          <p:nvPr>
            <p:custDataLst>
              <p:tags r:id="rId19"/>
            </p:custDataLst>
          </p:nvPr>
        </p:nvSpPr>
        <p:spPr>
          <a:xfrm>
            <a:off x="4927606" y="3691902"/>
            <a:ext cx="517111" cy="494221"/>
          </a:xfrm>
          <a:prstGeom prst="rect">
            <a:avLst/>
          </a:prstGeom>
          <a:noFill/>
        </p:spPr>
        <p:txBody>
          <a:bodyPr wrap="square" rtlCol="0" anchor="ctr">
            <a:normAutofit/>
          </a:bodyPr>
          <a:p>
            <a:pPr algn="ctr"/>
            <a:r>
              <a:rPr lang="en-US" altLang="zh-CN" b="1" dirty="0">
                <a:solidFill>
                  <a:schemeClr val="lt1"/>
                </a:solidFill>
                <a:latin typeface="微软雅黑" panose="020B0503020204020204" charset="-122"/>
                <a:ea typeface="微软雅黑" panose="020B0503020204020204" charset="-122"/>
              </a:rPr>
              <a:t>02</a:t>
            </a:r>
            <a:endParaRPr lang="en-US" altLang="zh-CN" b="1" dirty="0">
              <a:solidFill>
                <a:schemeClr val="lt1"/>
              </a:solidFill>
              <a:latin typeface="微软雅黑" panose="020B0503020204020204" charset="-122"/>
              <a:ea typeface="微软雅黑" panose="020B0503020204020204" charset="-122"/>
            </a:endParaRPr>
          </a:p>
        </p:txBody>
      </p: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3" name="组合 12"/>
          <p:cNvGrpSpPr/>
          <p:nvPr userDrawn="1">
            <p:custDataLst>
              <p:tags r:id="rId1"/>
            </p:custDataLst>
          </p:nvPr>
        </p:nvGrpSpPr>
        <p:grpSpPr>
          <a:xfrm>
            <a:off x="9708515" y="5438775"/>
            <a:ext cx="2901315" cy="1419225"/>
            <a:chOff x="10646" y="5909"/>
            <a:chExt cx="9994" cy="4890"/>
          </a:xfrm>
        </p:grpSpPr>
        <p:sp>
          <p:nvSpPr>
            <p:cNvPr id="7" name="等腰三角形 6"/>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4"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矩形 4"/>
          <p:cNvSpPr/>
          <p:nvPr userDrawn="1">
            <p:custDataLst>
              <p:tags r:id="rId4"/>
            </p:custDataLst>
          </p:nvPr>
        </p:nvSpPr>
        <p:spPr>
          <a:xfrm>
            <a:off x="5937504" y="0"/>
            <a:ext cx="62544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5"/>
            </p:custDataLst>
          </p:nvPr>
        </p:nvGrpSpPr>
        <p:grpSpPr>
          <a:xfrm>
            <a:off x="-284" y="-109"/>
            <a:ext cx="1633414" cy="614561"/>
            <a:chOff x="949766" y="3882916"/>
            <a:chExt cx="2002973" cy="753605"/>
          </a:xfrm>
        </p:grpSpPr>
        <p:sp>
          <p:nvSpPr>
            <p:cNvPr id="6" name="矩形 5"/>
            <p:cNvSpPr/>
            <p:nvPr>
              <p:custDataLst>
                <p:tags r:id="rId6"/>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矩形 9"/>
            <p:cNvSpPr/>
            <p:nvPr>
              <p:custDataLst>
                <p:tags r:id="rId7"/>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pic>
        <p:nvPicPr>
          <p:cNvPr id="22" name="图形 1"/>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609600" y="609600"/>
            <a:ext cx="228600" cy="443865"/>
          </a:xfrm>
          <a:prstGeom prst="rect">
            <a:avLst/>
          </a:prstGeom>
        </p:spPr>
      </p:pic>
      <p:pic>
        <p:nvPicPr>
          <p:cNvPr id="23" name="图形 2"/>
          <p:cNvPicPr>
            <a:picLocks noChangeAspect="1"/>
          </p:cNvPicPr>
          <p:nvPr>
            <p:custDataLst>
              <p:tags r:id="rId11"/>
            </p:custDataLst>
          </p:nvPr>
        </p:nvPicPr>
        <p:blipFill>
          <a:blip r:embed="rId9">
            <a:extLst>
              <a:ext uri="{96DAC541-7B7A-43D3-8B79-37D633B846F1}">
                <asvg:svgBlip xmlns:asvg="http://schemas.microsoft.com/office/drawing/2016/SVG/main" r:embed="rId10"/>
              </a:ext>
            </a:extLst>
          </a:blip>
          <a:stretch>
            <a:fillRect/>
          </a:stretch>
        </p:blipFill>
        <p:spPr>
          <a:xfrm>
            <a:off x="912495" y="609600"/>
            <a:ext cx="228600" cy="443865"/>
          </a:xfrm>
          <a:prstGeom prst="rect">
            <a:avLst/>
          </a:prstGeom>
        </p:spPr>
      </p:pic>
      <p:pic>
        <p:nvPicPr>
          <p:cNvPr id="25" name="图形 3"/>
          <p:cNvPicPr>
            <a:picLocks noChangeAspect="1"/>
          </p:cNvPicPr>
          <p:nvPr>
            <p:custDataLst>
              <p:tags r:id="rId12"/>
            </p:custDataLst>
          </p:nvPr>
        </p:nvPicPr>
        <p:blipFill>
          <a:blip r:embed="rId9">
            <a:extLst>
              <a:ext uri="{96DAC541-7B7A-43D3-8B79-37D633B846F1}">
                <asvg:svgBlip xmlns:asvg="http://schemas.microsoft.com/office/drawing/2016/SVG/main" r:embed="rId10"/>
              </a:ext>
            </a:extLst>
          </a:blip>
          <a:stretch>
            <a:fillRect/>
          </a:stretch>
        </p:blipFill>
        <p:spPr>
          <a:xfrm rot="10800000">
            <a:off x="5179695" y="5790565"/>
            <a:ext cx="228600" cy="443865"/>
          </a:xfrm>
          <a:prstGeom prst="rect">
            <a:avLst/>
          </a:prstGeom>
        </p:spPr>
      </p:pic>
      <p:pic>
        <p:nvPicPr>
          <p:cNvPr id="26" name="图形 4"/>
          <p:cNvPicPr>
            <a:picLocks noChangeAspect="1"/>
          </p:cNvPicPr>
          <p:nvPr>
            <p:custDataLst>
              <p:tags r:id="rId13"/>
            </p:custDataLst>
          </p:nvPr>
        </p:nvPicPr>
        <p:blipFill>
          <a:blip r:embed="rId9">
            <a:extLst>
              <a:ext uri="{96DAC541-7B7A-43D3-8B79-37D633B846F1}">
                <asvg:svgBlip xmlns:asvg="http://schemas.microsoft.com/office/drawing/2016/SVG/main" r:embed="rId10"/>
              </a:ext>
            </a:extLst>
          </a:blip>
          <a:stretch>
            <a:fillRect/>
          </a:stretch>
        </p:blipFill>
        <p:spPr>
          <a:xfrm rot="10800000">
            <a:off x="4876800" y="5790565"/>
            <a:ext cx="228600" cy="443865"/>
          </a:xfrm>
          <a:prstGeom prst="rect">
            <a:avLst/>
          </a:prstGeom>
        </p:spPr>
      </p:pic>
      <p:sp>
        <p:nvSpPr>
          <p:cNvPr id="4" name="文本框 3"/>
          <p:cNvSpPr txBox="1"/>
          <p:nvPr>
            <p:custDataLst>
              <p:tags r:id="rId14"/>
            </p:custDataLst>
          </p:nvPr>
        </p:nvSpPr>
        <p:spPr>
          <a:xfrm>
            <a:off x="1066800" y="1981200"/>
            <a:ext cx="4113530" cy="286512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400" b="1" spc="160">
                <a:solidFill>
                  <a:schemeClr val="accent1"/>
                </a:solidFill>
                <a:uFillTx/>
                <a:latin typeface="微软雅黑" panose="020B0503020204020204" charset="-122"/>
                <a:ea typeface="微软雅黑" panose="020B0503020204020204" charset="-122"/>
              </a:rPr>
              <a:t>Operating Environment </a:t>
            </a:r>
            <a:endParaRPr lang="zh-CN" altLang="en-US" sz="4400" b="1" spc="160">
              <a:solidFill>
                <a:schemeClr val="accent1"/>
              </a:solidFill>
              <a:uFillTx/>
              <a:latin typeface="微软雅黑" panose="020B0503020204020204" charset="-122"/>
              <a:ea typeface="微软雅黑" panose="020B0503020204020204" charset="-122"/>
            </a:endParaRPr>
          </a:p>
        </p:txBody>
      </p:sp>
      <p:sp>
        <p:nvSpPr>
          <p:cNvPr id="11" name="Title 6"/>
          <p:cNvSpPr txBox="1"/>
          <p:nvPr>
            <p:custDataLst>
              <p:tags r:id="rId15"/>
            </p:custDataLst>
          </p:nvPr>
        </p:nvSpPr>
        <p:spPr>
          <a:xfrm>
            <a:off x="6552565" y="914400"/>
            <a:ext cx="4867275" cy="50292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20000"/>
              </a:lnSpc>
              <a:spcBef>
                <a:spcPts val="0"/>
              </a:spcBef>
              <a:spcAft>
                <a:spcPts val="800"/>
              </a:spcAft>
              <a:buSzPct val="100000"/>
              <a:buNone/>
            </a:pPr>
            <a:r>
              <a:rPr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The program will operate on WeChat's Mini Program platform, accessible through the WeChat mobile application. It will require internet connectivity, a compatible device, and the WeChat application installed. </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a:off x="9255760" y="5179060"/>
            <a:ext cx="3430270" cy="1678305"/>
            <a:chOff x="10646" y="5909"/>
            <a:chExt cx="9994" cy="4890"/>
          </a:xfrm>
        </p:grpSpPr>
        <p:sp>
          <p:nvSpPr>
            <p:cNvPr id="19" name="等腰三角形 18"/>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4" name="组合 13"/>
          <p:cNvGrpSpPr/>
          <p:nvPr userDrawn="1">
            <p:custDataLst>
              <p:tags r:id="rId4"/>
            </p:custDataLst>
          </p:nvPr>
        </p:nvGrpSpPr>
        <p:grpSpPr>
          <a:xfrm>
            <a:off x="-558165" y="9525"/>
            <a:ext cx="3763010" cy="1841500"/>
            <a:chOff x="-1483" y="0"/>
            <a:chExt cx="9994" cy="4890"/>
          </a:xfrm>
        </p:grpSpPr>
        <p:sp>
          <p:nvSpPr>
            <p:cNvPr id="15" name="等腰三角形 14"/>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7" name="图文框 6"/>
          <p:cNvSpPr/>
          <p:nvPr>
            <p:custDataLst>
              <p:tags r:id="rId8"/>
            </p:custDataLst>
          </p:nvPr>
        </p:nvSpPr>
        <p:spPr>
          <a:xfrm>
            <a:off x="457204" y="457204"/>
            <a:ext cx="11277690" cy="5943648"/>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9"/>
            </p:custDataLst>
          </p:nvPr>
        </p:nvSpPr>
        <p:spPr>
          <a:xfrm rot="10800000" flipH="1" flipV="1">
            <a:off x="100012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19"/>
          <p:cNvSpPr>
            <a:spLocks noChangeAspect="1"/>
          </p:cNvSpPr>
          <p:nvPr>
            <p:custDataLst>
              <p:tags r:id="rId10"/>
            </p:custDataLst>
          </p:nvPr>
        </p:nvSpPr>
        <p:spPr>
          <a:xfrm rot="10800000" flipH="1" flipV="1">
            <a:off x="81978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11"/>
            </p:custDataLst>
          </p:nvPr>
        </p:nvSpPr>
        <p:spPr>
          <a:xfrm>
            <a:off x="675005" y="1327150"/>
            <a:ext cx="4123055" cy="40894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400" b="1" spc="160">
                <a:solidFill>
                  <a:schemeClr val="accent1"/>
                </a:solidFill>
                <a:uFillTx/>
                <a:latin typeface="微软雅黑" panose="020B0503020204020204" charset="-122"/>
                <a:ea typeface="微软雅黑" panose="020B0503020204020204" charset="-122"/>
              </a:rPr>
              <a:t>Constraints and Assumptions</a:t>
            </a:r>
            <a:endParaRPr lang="zh-CN" altLang="en-US" sz="4400" b="1" spc="160">
              <a:solidFill>
                <a:schemeClr val="accent1"/>
              </a:solidFill>
              <a:uFillTx/>
              <a:latin typeface="微软雅黑" panose="020B0503020204020204" charset="-122"/>
              <a:ea typeface="微软雅黑" panose="020B0503020204020204" charset="-122"/>
            </a:endParaRPr>
          </a:p>
        </p:txBody>
      </p:sp>
      <p:sp>
        <p:nvSpPr>
          <p:cNvPr id="5" name="文本框 4"/>
          <p:cNvSpPr txBox="1"/>
          <p:nvPr>
            <p:custDataLst>
              <p:tags r:id="rId12"/>
            </p:custDataLst>
          </p:nvPr>
        </p:nvSpPr>
        <p:spPr>
          <a:xfrm>
            <a:off x="5574987" y="926706"/>
            <a:ext cx="5829609" cy="2347160"/>
          </a:xfrm>
          <a:prstGeom prst="rect">
            <a:avLst/>
          </a:prstGeom>
          <a:noFill/>
        </p:spPr>
        <p:txBody>
          <a:bodyPr wrap="square" rtlCol="0">
            <a:normAutofit/>
          </a:bodyPr>
          <a:p>
            <a:pPr marL="0" lvl="0" indent="0" algn="just">
              <a:lnSpc>
                <a:spcPct val="140000"/>
              </a:lnSpc>
              <a:spcBef>
                <a:spcPts val="0"/>
              </a:spcBef>
              <a:spcAft>
                <a:spcPts val="0"/>
              </a:spcAft>
              <a:buSzPct val="100000"/>
            </a:pPr>
            <a:r>
              <a:rPr lang="zh-CN" altLang="en-US" sz="2000">
                <a:solidFill>
                  <a:schemeClr val="dk1">
                    <a:lumMod val="85000"/>
                    <a:lumOff val="15000"/>
                  </a:schemeClr>
                </a:solidFill>
                <a:uFillTx/>
                <a:latin typeface="微软雅黑" panose="020B0503020204020204" charset="-122"/>
                <a:ea typeface="微软雅黑" panose="020B0503020204020204" charset="-122"/>
              </a:rPr>
              <a:t>The development team will adhere to the guidelines and limitations set by the WeChat Mini Program platform.</a:t>
            </a:r>
            <a:endParaRPr lang="zh-CN" altLang="en-US" sz="2000">
              <a:solidFill>
                <a:schemeClr val="dk1">
                  <a:lumMod val="85000"/>
                  <a:lumOff val="15000"/>
                </a:schemeClr>
              </a:solidFill>
              <a:uFillTx/>
              <a:latin typeface="微软雅黑" panose="020B0503020204020204" charset="-122"/>
              <a:ea typeface="微软雅黑" panose="020B0503020204020204" charset="-122"/>
            </a:endParaRPr>
          </a:p>
        </p:txBody>
      </p:sp>
      <p:sp>
        <p:nvSpPr>
          <p:cNvPr id="18" name="椭圆 17"/>
          <p:cNvSpPr/>
          <p:nvPr>
            <p:custDataLst>
              <p:tags r:id="rId13"/>
            </p:custDataLst>
          </p:nvPr>
        </p:nvSpPr>
        <p:spPr>
          <a:xfrm>
            <a:off x="4927604" y="1111447"/>
            <a:ext cx="517117" cy="5171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ltLang="zh-CN" sz="1400" b="1" dirty="0">
              <a:solidFill>
                <a:schemeClr val="lt1"/>
              </a:solidFill>
              <a:latin typeface="微软雅黑" panose="020B0503020204020204" charset="-122"/>
              <a:ea typeface="微软雅黑" panose="020B0503020204020204" charset="-122"/>
            </a:endParaRPr>
          </a:p>
        </p:txBody>
      </p:sp>
      <p:sp>
        <p:nvSpPr>
          <p:cNvPr id="108" name="椭圆 107"/>
          <p:cNvSpPr/>
          <p:nvPr>
            <p:custDataLst>
              <p:tags r:id="rId14"/>
            </p:custDataLst>
          </p:nvPr>
        </p:nvSpPr>
        <p:spPr>
          <a:xfrm>
            <a:off x="4927604" y="3680454"/>
            <a:ext cx="517117" cy="517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en-US" altLang="zh-CN" sz="1400" b="1" dirty="0">
              <a:solidFill>
                <a:schemeClr val="lt1"/>
              </a:solidFill>
              <a:latin typeface="微软雅黑" panose="020B0503020204020204" charset="-122"/>
              <a:ea typeface="微软雅黑" panose="020B0503020204020204" charset="-122"/>
            </a:endParaRPr>
          </a:p>
        </p:txBody>
      </p:sp>
      <p:sp>
        <p:nvSpPr>
          <p:cNvPr id="6" name="文本框 5"/>
          <p:cNvSpPr txBox="1"/>
          <p:nvPr>
            <p:custDataLst>
              <p:tags r:id="rId15"/>
            </p:custDataLst>
          </p:nvPr>
        </p:nvSpPr>
        <p:spPr>
          <a:xfrm>
            <a:off x="5574987" y="3520187"/>
            <a:ext cx="5829609" cy="2347160"/>
          </a:xfrm>
          <a:prstGeom prst="rect">
            <a:avLst/>
          </a:prstGeom>
          <a:noFill/>
        </p:spPr>
        <p:txBody>
          <a:bodyPr wrap="square" rtlCol="0">
            <a:normAutofit/>
          </a:bodyPr>
          <a:p>
            <a:pPr marL="0" lvl="0" indent="0" algn="just">
              <a:lnSpc>
                <a:spcPct val="140000"/>
              </a:lnSpc>
              <a:spcBef>
                <a:spcPts val="0"/>
              </a:spcBef>
              <a:spcAft>
                <a:spcPts val="0"/>
              </a:spcAft>
              <a:buSzPct val="100000"/>
            </a:pPr>
            <a:r>
              <a:rPr lang="zh-CN" altLang="en-US" sz="2000">
                <a:solidFill>
                  <a:schemeClr val="dk1">
                    <a:lumMod val="85000"/>
                    <a:lumOff val="15000"/>
                  </a:schemeClr>
                </a:solidFill>
                <a:uFillTx/>
                <a:latin typeface="微软雅黑" panose="020B0503020204020204" charset="-122"/>
                <a:ea typeface="微软雅黑" panose="020B0503020204020204" charset="-122"/>
              </a:rPr>
              <a:t>The program assumes users have basic knowledge of operating a smartphone and navigating WeChat.</a:t>
            </a:r>
            <a:endParaRPr lang="zh-CN" altLang="en-US" sz="2000">
              <a:solidFill>
                <a:schemeClr val="dk1">
                  <a:lumMod val="85000"/>
                  <a:lumOff val="15000"/>
                </a:schemeClr>
              </a:solidFill>
              <a:uFillTx/>
              <a:latin typeface="微软雅黑" panose="020B0503020204020204" charset="-122"/>
              <a:ea typeface="微软雅黑" panose="020B0503020204020204" charset="-122"/>
            </a:endParaRPr>
          </a:p>
        </p:txBody>
      </p:sp>
      <p:cxnSp>
        <p:nvCxnSpPr>
          <p:cNvPr id="12" name="直接连接符 11"/>
          <p:cNvCxnSpPr/>
          <p:nvPr>
            <p:custDataLst>
              <p:tags r:id="rId16"/>
            </p:custDataLst>
          </p:nvPr>
        </p:nvCxnSpPr>
        <p:spPr>
          <a:xfrm>
            <a:off x="5186557" y="1617116"/>
            <a:ext cx="0" cy="205189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7"/>
            </p:custDataLst>
          </p:nvPr>
        </p:nvCxnSpPr>
        <p:spPr>
          <a:xfrm>
            <a:off x="5186557" y="4186123"/>
            <a:ext cx="0" cy="1744777"/>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18"/>
            </p:custDataLst>
          </p:nvPr>
        </p:nvSpPr>
        <p:spPr>
          <a:xfrm>
            <a:off x="4927606" y="1122895"/>
            <a:ext cx="517111" cy="494221"/>
          </a:xfrm>
          <a:prstGeom prst="rect">
            <a:avLst/>
          </a:prstGeom>
          <a:noFill/>
        </p:spPr>
        <p:txBody>
          <a:bodyPr wrap="square" rtlCol="0" anchor="ctr">
            <a:normAutofit/>
          </a:bodyPr>
          <a:p>
            <a:pPr algn="ctr"/>
            <a:r>
              <a:rPr lang="en-US" altLang="zh-CN" b="1" dirty="0">
                <a:solidFill>
                  <a:schemeClr val="lt1"/>
                </a:solidFill>
                <a:latin typeface="微软雅黑" panose="020B0503020204020204" charset="-122"/>
                <a:ea typeface="微软雅黑" panose="020B0503020204020204" charset="-122"/>
              </a:rPr>
              <a:t>01</a:t>
            </a:r>
            <a:endParaRPr lang="en-US" altLang="zh-CN" b="1" dirty="0">
              <a:solidFill>
                <a:schemeClr val="lt1"/>
              </a:solidFill>
              <a:latin typeface="微软雅黑" panose="020B0503020204020204" charset="-122"/>
              <a:ea typeface="微软雅黑" panose="020B0503020204020204" charset="-122"/>
            </a:endParaRPr>
          </a:p>
        </p:txBody>
      </p:sp>
      <p:sp>
        <p:nvSpPr>
          <p:cNvPr id="11" name="文本框 10"/>
          <p:cNvSpPr txBox="1"/>
          <p:nvPr>
            <p:custDataLst>
              <p:tags r:id="rId19"/>
            </p:custDataLst>
          </p:nvPr>
        </p:nvSpPr>
        <p:spPr>
          <a:xfrm>
            <a:off x="4927606" y="3691902"/>
            <a:ext cx="517111" cy="494221"/>
          </a:xfrm>
          <a:prstGeom prst="rect">
            <a:avLst/>
          </a:prstGeom>
          <a:noFill/>
        </p:spPr>
        <p:txBody>
          <a:bodyPr wrap="square" rtlCol="0" anchor="ctr">
            <a:normAutofit/>
          </a:bodyPr>
          <a:p>
            <a:pPr algn="ctr"/>
            <a:r>
              <a:rPr lang="en-US" altLang="zh-CN" b="1" dirty="0">
                <a:solidFill>
                  <a:schemeClr val="lt1"/>
                </a:solidFill>
                <a:latin typeface="微软雅黑" panose="020B0503020204020204" charset="-122"/>
                <a:ea typeface="微软雅黑" panose="020B0503020204020204" charset="-122"/>
              </a:rPr>
              <a:t>02</a:t>
            </a:r>
            <a:endParaRPr lang="en-US" altLang="zh-CN" b="1" dirty="0">
              <a:solidFill>
                <a:schemeClr val="lt1"/>
              </a:solidFill>
              <a:latin typeface="微软雅黑" panose="020B0503020204020204" charset="-122"/>
              <a:ea typeface="微软雅黑" panose="020B0503020204020204" charset="-122"/>
            </a:endParaRPr>
          </a:p>
        </p:txBody>
      </p:sp>
    </p:spTree>
    <p:custDataLst>
      <p:tags r:id="rId2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4" name="组合 13"/>
          <p:cNvGrpSpPr/>
          <p:nvPr userDrawn="1">
            <p:custDataLst>
              <p:tags r:id="rId1"/>
            </p:custDataLst>
          </p:nvPr>
        </p:nvGrpSpPr>
        <p:grpSpPr>
          <a:xfrm>
            <a:off x="9255760" y="5179060"/>
            <a:ext cx="3430270" cy="1678305"/>
            <a:chOff x="10646" y="5909"/>
            <a:chExt cx="9994" cy="4890"/>
          </a:xfrm>
        </p:grpSpPr>
        <p:sp>
          <p:nvSpPr>
            <p:cNvPr id="15" name="等腰三角形 14"/>
            <p:cNvSpPr/>
            <p:nvPr userDrawn="1">
              <p:custDataLst>
                <p:tags r:id="rId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矩形 12"/>
            <p:cNvSpPr/>
            <p:nvPr userDrawn="1">
              <p:custDataLst>
                <p:tags r:id="rId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2" name="组合 11"/>
          <p:cNvGrpSpPr/>
          <p:nvPr userDrawn="1">
            <p:custDataLst>
              <p:tags r:id="rId4"/>
            </p:custDataLst>
          </p:nvPr>
        </p:nvGrpSpPr>
        <p:grpSpPr>
          <a:xfrm>
            <a:off x="-558165" y="9525"/>
            <a:ext cx="3763010" cy="1841500"/>
            <a:chOff x="-1483" y="0"/>
            <a:chExt cx="9994" cy="4890"/>
          </a:xfrm>
        </p:grpSpPr>
        <p:sp>
          <p:nvSpPr>
            <p:cNvPr id="10" name="等腰三角形 9"/>
            <p:cNvSpPr/>
            <p:nvPr userDrawn="1">
              <p:custDataLst>
                <p:tags r:id="rId5"/>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3" name="矩形 12"/>
            <p:cNvSpPr/>
            <p:nvPr userDrawn="1">
              <p:custDataLst>
                <p:tags r:id="rId6"/>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文本框 21"/>
          <p:cNvSpPr txBox="1"/>
          <p:nvPr userDrawn="1">
            <p:custDataLst>
              <p:tags r:id="rId7"/>
            </p:custDataLst>
          </p:nvPr>
        </p:nvSpPr>
        <p:spPr>
          <a:xfrm>
            <a:off x="609600" y="523875"/>
            <a:ext cx="628650" cy="523220"/>
          </a:xfrm>
          <a:prstGeom prst="rect">
            <a:avLst/>
          </a:prstGeom>
          <a:noFill/>
        </p:spPr>
        <p:txBody>
          <a:bodyPr wrap="square" rtlCol="0">
            <a:normAutofit lnSpcReduction="10000"/>
          </a:bodyPr>
          <a:lstStyle>
            <a:defPPr>
              <a:defRPr lang="zh-CN"/>
            </a:defPPr>
            <a:lvl1pPr algn="ctr">
              <a:defRPr sz="2800">
                <a:solidFill>
                  <a:schemeClr val="bg1"/>
                </a:solidFill>
                <a:latin typeface="Impact" panose="020B0806030902050204" pitchFamily="34" charset="0"/>
              </a:defRPr>
            </a:lvl1pPr>
          </a:lstStyle>
          <a:p>
            <a:endParaRPr lang="zh-CN" altLang="en-US">
              <a:solidFill>
                <a:schemeClr val="lt1"/>
              </a:solidFill>
              <a:latin typeface="微软雅黑" panose="020B0503020204020204" charset="-122"/>
              <a:ea typeface="微软雅黑" panose="020B0503020204020204" charset="-122"/>
            </a:endParaRPr>
          </a:p>
        </p:txBody>
      </p:sp>
      <p:sp>
        <p:nvSpPr>
          <p:cNvPr id="5" name="矩形 4"/>
          <p:cNvSpPr/>
          <p:nvPr>
            <p:custDataLst>
              <p:tags r:id="rId8"/>
            </p:custDataLst>
          </p:nvPr>
        </p:nvSpPr>
        <p:spPr>
          <a:xfrm>
            <a:off x="608400" y="607766"/>
            <a:ext cx="10975199" cy="5641198"/>
          </a:xfrm>
          <a:prstGeom prst="rect">
            <a:avLst/>
          </a:prstGeom>
          <a:solidFill>
            <a:schemeClr val="lt1"/>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9"/>
            </p:custDataLst>
          </p:nvPr>
        </p:nvSpPr>
        <p:spPr>
          <a:xfrm>
            <a:off x="1524000" y="2095643"/>
            <a:ext cx="9144000" cy="739139"/>
          </a:xfrm>
          <a:prstGeom prst="rect">
            <a:avLst/>
          </a:prstGeom>
          <a:noFill/>
        </p:spPr>
        <p:txBody>
          <a:bodyPr wrap="square" lIns="63500" tIns="25400" rIns="63500" bIns="25400" rtlCol="0" anchor="b" anchorCtr="0">
            <a:normAutofit/>
          </a:bodyPr>
          <a:p>
            <a:pPr marL="0" indent="0" algn="ctr">
              <a:lnSpc>
                <a:spcPct val="100000"/>
              </a:lnSpc>
              <a:spcBef>
                <a:spcPts val="0"/>
              </a:spcBef>
              <a:spcAft>
                <a:spcPts val="0"/>
              </a:spcAft>
              <a:buSzPct val="100000"/>
              <a:buNone/>
            </a:pPr>
            <a:r>
              <a:rPr lang="en-US" altLang="zh-CN" sz="4400" b="1" spc="160">
                <a:solidFill>
                  <a:schemeClr val="accent1"/>
                </a:solidFill>
                <a:uFillTx/>
                <a:latin typeface="微软雅黑" panose="020B0503020204020204" charset="-122"/>
                <a:ea typeface="微软雅黑" panose="020B0503020204020204" charset="-122"/>
              </a:rPr>
              <a:t>Requirements</a:t>
            </a:r>
            <a:endParaRPr lang="en-US" altLang="zh-CN" sz="4400" b="1" spc="160">
              <a:solidFill>
                <a:schemeClr val="accent1"/>
              </a:solidFill>
              <a:uFillTx/>
              <a:latin typeface="微软雅黑" panose="020B0503020204020204" charset="-122"/>
              <a:ea typeface="微软雅黑" panose="020B0503020204020204" charset="-122"/>
            </a:endParaRPr>
          </a:p>
        </p:txBody>
      </p:sp>
      <p:sp>
        <p:nvSpPr>
          <p:cNvPr id="11" name="Title 6"/>
          <p:cNvSpPr txBox="1"/>
          <p:nvPr>
            <p:custDataLst>
              <p:tags r:id="rId10"/>
            </p:custDataLst>
          </p:nvPr>
        </p:nvSpPr>
        <p:spPr>
          <a:xfrm>
            <a:off x="3947795" y="3291840"/>
            <a:ext cx="5763260" cy="112776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mn-ea"/>
            </a:pPr>
            <a:r>
              <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Ⅰ. Functional Requirements</a:t>
            </a:r>
            <a:endPar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mn-ea"/>
            </a:pPr>
            <a:r>
              <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Ⅱ. Non-functional Requirements</a:t>
            </a:r>
            <a:endParaRPr lang="en-US" altLang="zh-CN"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a:xfrm>
            <a:off x="2886710" y="2804795"/>
            <a:ext cx="6956425" cy="898525"/>
          </a:xfrm>
        </p:spPr>
        <p:txBody>
          <a:bodyPr>
            <a:normAutofit/>
          </a:bodyPr>
          <a:p>
            <a:pPr marL="0" indent="0" algn="l">
              <a:lnSpc>
                <a:spcPct val="90000"/>
              </a:lnSpc>
              <a:spcBef>
                <a:spcPts val="0"/>
              </a:spcBef>
              <a:spcAft>
                <a:spcPts val="0"/>
              </a:spcAft>
              <a:buSzPct val="100000"/>
              <a:buNone/>
            </a:pPr>
            <a:r>
              <a:rPr lang="en-US" altLang="zh-CN" sz="4000">
                <a:solidFill>
                  <a:schemeClr val="accent1"/>
                </a:solidFill>
              </a:rPr>
              <a:t>Ⅰ. Functional Requirements</a:t>
            </a:r>
            <a:endParaRPr lang="en-US" altLang="zh-CN" sz="4000">
              <a:solidFill>
                <a:schemeClr val="accent1"/>
              </a:solidFill>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0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5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 name="KSO_WM_TEMPLATE_MASTER_TYPE" val="1"/>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188978"/>
</p:tagLst>
</file>

<file path=ppt/tags/tag1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168.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69.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71.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7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7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75.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76.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9.736977167924245},&quot;minSize&quot;:{&quot;size1&quot;:40.93697716792425},&quot;normalSize&quot;:{&quot;size1&quot;:45.361977167924245},&quot;subLayout&quot;:[{&quot;id&quot;:&quot;2021-04-01T15:39:49&quot;,&quot;margin&quot;:{&quot;bottom&quot;:6.7729997634887695,&quot;left&quot;:4.021999835968018,&quot;right&quot;:0.6349999904632568,&quot;top&quot;:6.7729997634887695},&quot;type&quot;:0},{&quot;id&quot;:&quot;2021-04-01T15:39:49&quot;,&quot;margin&quot;:{&quot;bottom&quot;:4.021999835968018,&quot;left&quot;:3.38700008392334,&quot;right&quot;:4.657000541687012,&quot;top&quot;:4.02199983596801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TEMPLATE_CATEGORY" val="diagram"/>
  <p:tag name="KSO_WM_TEMPLATE_INDEX" val="20212795"/>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BACKGROUND_TYPE" val="general"/>
  <p:tag name="KSO_WM_SLIDE_SUPPORT_FEATURE_TYPE" val="0"/>
  <p:tag name="KSO_WM_TEMPLATE_ASSEMBLE_XID" val="60656f514054ed1e2fb807bb"/>
  <p:tag name="KSO_WM_TEMPLATE_ASSEMBLE_GROUPID" val="60656f514054ed1e2fb807bb"/>
</p:tagLst>
</file>

<file path=ppt/tags/tag1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YPE" val="i"/>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YPE" val="i"/>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YPE" val="i"/>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TYPE" val="i"/>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1024_1*a*1"/>
  <p:tag name="KSO_WM_TEMPLATE_CATEGORY" val="diagram"/>
  <p:tag name="KSO_WM_TEMPLATE_INDEX" val="2021102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6cb30f166b9495e8d64445be57449f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e89492eda604f7bb5c0545cde443b2f"/>
  <p:tag name="KSO_WM_UNIT_TEXT_FILL_FORE_SCHEMECOLOR_INDEX_BRIGHTNESS" val="0"/>
  <p:tag name="KSO_WM_UNIT_TEXT_FILL_FORE_SCHEMECOLOR_INDEX" val="13"/>
  <p:tag name="KSO_WM_UNIT_TEXT_FILL_TYPE" val="1"/>
  <p:tag name="KSO_WM_TEMPLATE_ASSEMBLE_XID" val="60656ea24054ed1e2fb7fccf"/>
  <p:tag name="KSO_WM_TEMPLATE_ASSEMBLE_GROUPID" val="60656ea24054ed1e2fb7fccf"/>
</p:tagLst>
</file>

<file path=ppt/tags/tag18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24_1*f*1"/>
  <p:tag name="KSO_WM_TEMPLATE_CATEGORY" val="diagram"/>
  <p:tag name="KSO_WM_TEMPLATE_INDEX" val="2021102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004ebc534dbd4350a04810a581cfb63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01196bef2c54ed7a1a28d51de8d3cb1"/>
  <p:tag name="KSO_WM_UNIT_TEXT_FILL_FORE_SCHEMECOLOR_INDEX_BRIGHTNESS" val="0.25"/>
  <p:tag name="KSO_WM_UNIT_TEXT_FILL_FORE_SCHEMECOLOR_INDEX" val="13"/>
  <p:tag name="KSO_WM_UNIT_TEXT_FILL_TYPE" val="1"/>
  <p:tag name="KSO_WM_TEMPLATE_ASSEMBLE_XID" val="60656ea24054ed1e2fb7fccf"/>
  <p:tag name="KSO_WM_TEMPLATE_ASSEMBLE_GROUPID" val="60656ea24054ed1e2fb7fccf"/>
</p:tagLst>
</file>

<file path=ppt/tags/tag184.xml><?xml version="1.0" encoding="utf-8"?>
<p:tagLst xmlns:p="http://schemas.openxmlformats.org/presentationml/2006/main">
  <p:tag name="KSO_WM_SLIDE_ID" val="diagram2021102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32"/>
  <p:tag name="KSO_WM_SLIDE_POSITION" val="0*48"/>
  <p:tag name="KSO_WM_TAG_VERSION" val="1.0"/>
  <p:tag name="KSO_WM_BEAUTIFY_FLAG" val="#wm#"/>
  <p:tag name="KSO_WM_TEMPLATE_CATEGORY" val="diagram"/>
  <p:tag name="KSO_WM_TEMPLATE_INDEX" val="20211024"/>
  <p:tag name="KSO_WM_SLIDE_LAYOUT" val="a_f"/>
  <p:tag name="KSO_WM_SLIDE_LAYOUT_CNT" val="1_1"/>
  <p:tag name="KSO_WM_SLIDE_LAYOUT_INFO" val="{&quot;backgroundInfo&quot;:[{&quot;bottom&quot;:0.111111112,&quot;bottomAbs&quot;:false,&quot;left&quot;:0,&quot;leftAbs&quot;:false,&quot;right&quot;:0,&quot;rightAbs&quot;:false,&quot;top&quot;:0.244444445,&quot;topAbs&quot;:false,&quot;type&quot;:&quot;belt&quot;}],&quot;id&quot;:&quot;2021-04-01T15:10:12&quot;,&quot;maxSize&quot;:{&quot;size1&quot;:24.4},&quot;minSize&quot;:{&quot;size1&quot;:17.8},&quot;normalSize&quot;:{&quot;size1&quot;:17.8},&quot;subLayout&quot;:[{&quot;id&quot;:&quot;2021-04-01T15:10:12&quot;,&quot;margin&quot;:{&quot;bottom&quot;:0.02600000612437725,&quot;left&quot;:2.5399999618530273,&quot;right&quot;:2.5399999618530273,&quot;top&quot;:1.2699999809265137},&quot;type&quot;:0},{&quot;id&quot;:&quot;2021-04-01T15:10:12&quot;,&quot;margin&quot;:{&quot;bottom&quot;:2.5399999618530273,&quot;left&quot;:2.5399999618530273,&quot;right&quot;:2.5399999618530273,&quot;top&quot;:2.0899999141693115},&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20c2fa491bb0086638b1c"/>
  <p:tag name="KSO_WM_CHIP_FILLPROP" val="[[{&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cm&quot;,&quot;text_direction&quot;:&quot;horizontal&quot;,&quot;support_features&quot;:[&quot;collage&quot;,&quot;carousel&quot;],&quot;support_big_font&quot;:false,&quot;picture_toward&quot;:0,&quot;picture_dockside&quot;:[],&quot;fill_id&quot;:&quot;560f7508d1244e79a967d26269facfa8&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lm&quot;,&quot;text_direction&quot;:&quot;horizontal&quot;,&quot;support_big_font&quot;:false,&quot;picture_toward&quot;:0,&quot;picture_dockside&quot;:[],&quot;fill_id&quot;:&quot;560f7508d1244e79a967d26269facfa8&quot;,&quot;fill_align&quot;:&quot;cm&quot;,&quot;chip_types&quot;:[&quot;text&quot;]}]]"/>
  <p:tag name="KSO_WM_CHIP_DECFILLPROP" val="[]"/>
  <p:tag name="KSO_WM_CHIP_GROUPID" val="5ef20c2fa491bb0086638b1b"/>
  <p:tag name="KSO_WM_SLIDE_BK_DARK_LIGHT" val="2"/>
  <p:tag name="KSO_WM_SLIDE_BACKGROUND_TYPE" val="belt"/>
  <p:tag name="KSO_WM_SLIDE_SUPPORT_FEATURE_TYPE" val="0"/>
  <p:tag name="KSO_WM_TEMPLATE_ASSEMBLE_XID" val="60656ea24054ed1e2fb7fccf"/>
  <p:tag name="KSO_WM_TEMPLATE_ASSEMBLE_GROUPID" val="60656ea24054ed1e2fb7fccf"/>
</p:tagLst>
</file>

<file path=ppt/tags/tag18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TYPE" val="i"/>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10_1*i*2"/>
  <p:tag name="KSO_WM_TEMPLATE_CATEGORY" val="diagram"/>
  <p:tag name="KSO_WM_TEMPLATE_INDEX" val="20216010"/>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90"/>
  <p:tag name="KSO_WM_TEMPLATE_ASSEMBLE_GROUPID" val="639afd380c9383becde6e290"/>
</p:tagLst>
</file>

<file path=ppt/tags/tag1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6010_1*a*1"/>
  <p:tag name="KSO_WM_TEMPLATE_CATEGORY" val="diagram"/>
  <p:tag name="KSO_WM_TEMPLATE_INDEX" val="2021601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d565e2b504237af9cc6b13a6babf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2c79806915e45a79e0982ba242933b6"/>
  <p:tag name="KSO_WM_UNIT_TEXT_FILL_FORE_SCHEMECOLOR_INDEX_BRIGHTNESS" val="0"/>
  <p:tag name="KSO_WM_UNIT_TEXT_FILL_FORE_SCHEMECOLOR_INDEX" val="13"/>
  <p:tag name="KSO_WM_UNIT_TEXT_FILL_TYPE" val="1"/>
  <p:tag name="KSO_WM_TEMPLATE_ASSEMBLE_XID" val="639afd380c9383becde6e290"/>
  <p:tag name="KSO_WM_TEMPLATE_ASSEMBLE_GROUPID" val="639afd380c9383becde6e290"/>
</p:tagLst>
</file>

<file path=ppt/tags/tag19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10_1*f*1"/>
  <p:tag name="KSO_WM_TEMPLATE_CATEGORY" val="diagram"/>
  <p:tag name="KSO_WM_TEMPLATE_INDEX" val="20216010"/>
  <p:tag name="KSO_WM_UNIT_LAYERLEVEL" val="1"/>
  <p:tag name="KSO_WM_TAG_VERSION" val="1.0"/>
  <p:tag name="KSO_WM_BEAUTIFY_FLAG" val="#wm#"/>
  <p:tag name="KSO_WM_UNIT_DEFAULT_FONT" val="14;20;2"/>
  <p:tag name="KSO_WM_UNIT_BLOCK" val="0"/>
  <p:tag name="KSO_WM_UNIT_VALUE" val="192"/>
  <p:tag name="KSO_WM_UNIT_SHOW_EDIT_AREA_INDICATION" val="1"/>
  <p:tag name="KSO_WM_CHIP_GROUPID" val="5e6b05596848fb12bee65ac8"/>
  <p:tag name="KSO_WM_CHIP_XID" val="5e6b05596848fb12bee65aca"/>
  <p:tag name="KSO_WM_UNIT_DEC_AREA_ID" val="bd318b8e692042a98fcc0dc1a697d88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6b26574b1264c27a1563c198df9befc"/>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afd380c9383becde6e290"/>
  <p:tag name="KSO_WM_TEMPLATE_ASSEMBLE_GROUPID" val="639afd380c9383becde6e290"/>
</p:tagLst>
</file>

<file path=ppt/tags/tag195.xml><?xml version="1.0" encoding="utf-8"?>
<p:tagLst xmlns:p="http://schemas.openxmlformats.org/presentationml/2006/main">
  <p:tag name="KSO_WM_BEAUTIFY_FLAG" val="#wm#"/>
  <p:tag name="KSO_WM_TEMPLATE_CATEGORY" val="diagram"/>
  <p:tag name="KSO_WM_TEMPLATE_INDEX" val="20216010"/>
  <p:tag name="KSO_WM_SLIDE_ID" val="diagram2021601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7*540"/>
  <p:tag name="KSO_WM_SLIDE_POSITION" val="0*0"/>
  <p:tag name="KSO_WM_TAG_VERSION" val="1.0"/>
  <p:tag name="KSO_WM_SLIDE_LAYOUT" val="a_f"/>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ACKGROUND_TYPE" val="leftRight"/>
  <p:tag name="KSO_WM_SLIDE_SUPPORT_FEATURE_TYPE" val="0"/>
  <p:tag name="KSO_WM_TEMPLATE_ASSEMBLE_XID" val="639afd380c9383becde6e290"/>
  <p:tag name="KSO_WM_TEMPLATE_ASSEMBLE_GROUPID" val="639afd380c9383becde6e290"/>
</p:tagLst>
</file>

<file path=ppt/tags/tag19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0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3"/>
  <p:tag name="KSO_WM_TEMPLATE_ASSEMBLE_GROUPID" val="60656ea44054ed1e2fb7fce3"/>
</p:tagLst>
</file>

<file path=ppt/tags/tag204.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3_1*i*2"/>
  <p:tag name="KSO_WM_TEMPLATE_CATEGORY" val="diagram"/>
  <p:tag name="KSO_WM_TEMPLATE_INDEX" val="20211053"/>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3"/>
  <p:tag name="KSO_WM_TEMPLATE_ASSEMBLE_GROUPID" val="60656ea44054ed1e2fb7fce3"/>
</p:tagLst>
</file>

<file path=ppt/tags/tag205.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3_1*i*3"/>
  <p:tag name="KSO_WM_TEMPLATE_CATEGORY" val="diagram"/>
  <p:tag name="KSO_WM_TEMPLATE_INDEX" val="20211053"/>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3"/>
  <p:tag name="KSO_WM_TEMPLATE_ASSEMBLE_GROUPID" val="60656ea44054ed1e2fb7fce3"/>
</p:tagLst>
</file>

<file path=ppt/tags/tag206.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053_1*a*1"/>
  <p:tag name="KSO_WM_TEMPLATE_CATEGORY" val="diagram"/>
  <p:tag name="KSO_WM_TEMPLATE_INDEX" val="2021105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aa8f16afba5439196142a2f4dda97c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526dd6e7b9462195f7ee2319d26a58"/>
  <p:tag name="KSO_WM_UNIT_TEXT_FILL_FORE_SCHEMECOLOR_INDEX_BRIGHTNESS" val="0"/>
  <p:tag name="KSO_WM_UNIT_TEXT_FILL_FORE_SCHEMECOLOR_INDEX" val="13"/>
  <p:tag name="KSO_WM_UNIT_TEXT_FILL_TYPE" val="1"/>
  <p:tag name="KSO_WM_TEMPLATE_ASSEMBLE_XID" val="60656ea44054ed1e2fb7fce3"/>
  <p:tag name="KSO_WM_TEMPLATE_ASSEMBLE_GROUPID" val="60656ea44054ed1e2fb7fce3"/>
</p:tagLst>
</file>

<file path=ppt/tags/tag207.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VALUE" val="11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778_1*l_h_f*1_1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778_1*l_h_i*1_1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778_1*l_h_i*1_2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778_1*l_h_f*1_2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778_1*l_h_i*1_1_2"/>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778_1*l_h_i*1_2_2"/>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05778_1*l_h_i*1_1_1"/>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05778_1*l_h_i*1_2_1"/>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15.xml><?xml version="1.0" encoding="utf-8"?>
<p:tagLst xmlns:p="http://schemas.openxmlformats.org/presentationml/2006/main">
  <p:tag name="KSO_WM_SLIDE_ID" val="diagram2021105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8*481"/>
  <p:tag name="KSO_WM_SLIDE_POSITION" val="36*23"/>
  <p:tag name="KSO_WM_TAG_VERSION" val="1.0"/>
  <p:tag name="KSO_WM_BEAUTIFY_FLAG" val="#wm#"/>
  <p:tag name="KSO_WM_TEMPLATE_CATEGORY" val="diagram"/>
  <p:tag name="KSO_WM_TEMPLATE_INDEX" val="20211053"/>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4&quot;,&quot;maxSize&quot;:{&quot;size1&quot;:51.3},&quot;minSize&quot;:{&quot;size1&quot;:36.3},&quot;normalSize&quot;:{&quot;size1&quot;:36.6625},&quot;subLayout&quot;:[{&quot;id&quot;:&quot;2021-04-01T15:10:24&quot;,&quot;margin&quot;:{&quot;bottom&quot;:3.8450000286102295,&quot;left&quot;:2.5399999618530273,&quot;right&quot;:0,&quot;top&quot;:3.8450000286102295},&quot;type&quot;:0},{&quot;id&quot;:&quot;2021-04-01T15:10:24&quot;,&quot;margin&quot;:{&quot;bottom&quot;:2.575000047683716,&quot;left&quot;:1.243999719619751,&quot;right&quot;:2.1519999504089355,&quot;top&quot;:2.575000047683716},&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BACKGROUND_TYPE" val="general"/>
  <p:tag name="KSO_WM_SLIDE_SUPPORT_FEATURE_TYPE" val="7"/>
  <p:tag name="KSO_WM_TEMPLATE_ASSEMBLE_XID" val="60656ea44054ed1e2fb7fce3"/>
  <p:tag name="KSO_WM_TEMPLATE_ASSEMBLE_GROUPID" val="60656ea44054ed1e2fb7fce3"/>
</p:tagLst>
</file>

<file path=ppt/tags/tag216.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TYPE" val="i"/>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133_1*i*2"/>
  <p:tag name="KSO_WM_TEMPLATE_CATEGORY" val="diagram"/>
  <p:tag name="KSO_WM_TEMPLATE_INDEX" val="20217133"/>
  <p:tag name="KSO_WM_UNIT_LAYERLEVEL" val="1"/>
  <p:tag name="KSO_WM_TAG_VERSION" val="1.0"/>
  <p:tag name="KSO_WM_BEAUTIFY_FLAG" val="#wm#"/>
  <p:tag name="KSO_WM_UNIT_BLOCK" val="0"/>
  <p:tag name="KSO_WM_UNIT_SM_LIMIT_TYPE" val="2"/>
  <p:tag name="KSO_WM_UNIT_DEC_AREA_ID" val="b9171e330b4d4b75a3109fe53261697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95f9c36e2348c3ef645"/>
  <p:tag name="KSO_WM_CHIP_XID" val="5fa36d539babe8ec16f203f1"/>
  <p:tag name="KSO_WM_TEMPLATE_ASSEMBLE_XID" val="638896a20c9383becde4ce49"/>
  <p:tag name="KSO_WM_TEMPLATE_ASSEMBLE_GROUPID" val="638896a20c9383becde4ce49"/>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133_1*i*3"/>
  <p:tag name="KSO_WM_TEMPLATE_CATEGORY" val="diagram"/>
  <p:tag name="KSO_WM_TEMPLATE_INDEX" val="20217133"/>
  <p:tag name="KSO_WM_UNIT_LAYERLEVEL" val="1"/>
  <p:tag name="KSO_WM_TAG_VERSION" val="1.0"/>
  <p:tag name="KSO_WM_BEAUTIFY_FLAG" val="#wm#"/>
  <p:tag name="KSO_WM_UNIT_BLOCK" val="0"/>
  <p:tag name="KSO_WM_UNIT_SM_LIMIT_TYPE" val="2"/>
  <p:tag name="KSO_WM_UNIT_DEC_AREA_ID" val="791dc453c7ec463cbbb76f2023c9ee6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95f9c36e2348c3ef645"/>
  <p:tag name="KSO_WM_CHIP_XID" val="5fa36d539babe8ec16f203f1"/>
  <p:tag name="KSO_WM_TEMPLATE_ASSEMBLE_XID" val="638896a20c9383becde4ce49"/>
  <p:tag name="KSO_WM_TEMPLATE_ASSEMBLE_GROUPID" val="638896a20c9383becde4ce49"/>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133_1*i*4"/>
  <p:tag name="KSO_WM_TEMPLATE_CATEGORY" val="diagram"/>
  <p:tag name="KSO_WM_TEMPLATE_INDEX" val="20217133"/>
  <p:tag name="KSO_WM_UNIT_LAYERLEVEL" val="1"/>
  <p:tag name="KSO_WM_TAG_VERSION" val="1.0"/>
  <p:tag name="KSO_WM_BEAUTIFY_FLAG" val="#wm#"/>
  <p:tag name="KSO_WM_UNIT_BLOCK" val="0"/>
  <p:tag name="KSO_WM_UNIT_SM_LIMIT_TYPE" val="2"/>
  <p:tag name="KSO_WM_UNIT_DEC_AREA_ID" val="120087fc6dd54088a9239f66b371b2c7"/>
  <p:tag name="KSO_WM_UNIT_DECORATE_INFO" val="{&quot;ReferentInfo&quot;:{&quot;Id&quot;:&quot;slide&quot;,&quot;X&quot;:{&quot;Pos&quot;:1},&quot;Y&quot;:{&quot;Pos&quot;:2}},&quot;DecorateInfoX&quot;:{&quot;Pos&quot;:2,&quot;IsAbs&quot;:false},&quot;DecorateInfoY&quot;:{&quot;Pos&quot;:2,&quot;IsAbs&quot;:false},&quot;DecorateInfoW&quot;:{&quot;IsAbs&quot;:false},&quot;DecorateInfoH&quot;:{&quot;IsAbs&quot;:false},&quot;whChangeMode&quot;:1}"/>
  <p:tag name="KSO_WM_CHIP_GROUPID" val="5f31095f9c36e2348c3ef645"/>
  <p:tag name="KSO_WM_CHIP_XID" val="5fa36d539babe8ec16f203f1"/>
  <p:tag name="KSO_WM_TEMPLATE_ASSEMBLE_XID" val="638896a20c9383becde4ce49"/>
  <p:tag name="KSO_WM_TEMPLATE_ASSEMBLE_GROUPID" val="638896a20c9383becde4ce49"/>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133_1*i*5"/>
  <p:tag name="KSO_WM_TEMPLATE_CATEGORY" val="diagram"/>
  <p:tag name="KSO_WM_TEMPLATE_INDEX" val="20217133"/>
  <p:tag name="KSO_WM_UNIT_LAYERLEVEL" val="1"/>
  <p:tag name="KSO_WM_TAG_VERSION" val="1.0"/>
  <p:tag name="KSO_WM_BEAUTIFY_FLAG" val="#wm#"/>
  <p:tag name="KSO_WM_UNIT_BLOCK" val="0"/>
  <p:tag name="KSO_WM_UNIT_SM_LIMIT_TYPE" val="2"/>
  <p:tag name="KSO_WM_UNIT_DEC_AREA_ID" val="d92f92e2eae74a15884aa942342f2c7e"/>
  <p:tag name="KSO_WM_UNIT_DECORATE_INFO" val="{&quot;ReferentInfo&quot;:{&quot;Id&quot;:&quot;slide&quot;,&quot;X&quot;:{&quot;Pos&quot;:1},&quot;Y&quot;:{&quot;Pos&quot;:2}},&quot;DecorateInfoX&quot;:{&quot;Pos&quot;:2,&quot;IsAbs&quot;:true},&quot;DecorateInfoY&quot;:{&quot;Pos&quot;:2,&quot;IsAbs&quot;:true},&quot;DecorateInfoW&quot;:{&quot;IsAbs&quot;:false},&quot;DecorateInfoH&quot;:{&quot;IsAbs&quot;:false},&quot;whChangeMode&quot;:1}"/>
  <p:tag name="KSO_WM_CHIP_GROUPID" val="5f31095f9c36e2348c3ef645"/>
  <p:tag name="KSO_WM_CHIP_XID" val="5fa36d539babe8ec16f203f1"/>
  <p:tag name="KSO_WM_TEMPLATE_ASSEMBLE_XID" val="638896a20c9383becde4ce49"/>
  <p:tag name="KSO_WM_TEMPLATE_ASSEMBLE_GROUPID" val="638896a20c9383becde4ce49"/>
</p:tagLst>
</file>

<file path=ppt/tags/tag22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7133_1*a*1"/>
  <p:tag name="KSO_WM_TEMPLATE_CATEGORY" val="diagram"/>
  <p:tag name="KSO_WM_TEMPLATE_INDEX" val="2021713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592129520540638a9dbb5da0c6195b"/>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m&quot;,&quot;fill_mode&quot;:&quot;full&quot;,&quot;sacle_strategy&quot;:&quot;smart&quot;}"/>
  <p:tag name="KSO_WM_ASSEMBLE_CHIP_INDEX" val="fd7aaa9c4f934b17a38539951959775a"/>
  <p:tag name="KSO_WM_UNIT_SUPPORT_BIG_FONT" val="1"/>
  <p:tag name="KSO_WM_UNIT_TEXT_FILL_FORE_SCHEMECOLOR_INDEX_BRIGHTNESS" val="0"/>
  <p:tag name="KSO_WM_UNIT_TEXT_FILL_FORE_SCHEMECOLOR_INDEX" val="13"/>
  <p:tag name="KSO_WM_UNIT_TEXT_FILL_TYPE" val="1"/>
  <p:tag name="KSO_WM_TEMPLATE_ASSEMBLE_XID" val="638896a20c9383becde4ce49"/>
  <p:tag name="KSO_WM_TEMPLATE_ASSEMBLE_GROUPID" val="638896a20c9383becde4ce49"/>
</p:tagLst>
</file>

<file path=ppt/tags/tag2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133_1*f*1"/>
  <p:tag name="KSO_WM_TEMPLATE_CATEGORY" val="diagram"/>
  <p:tag name="KSO_WM_TEMPLATE_INDEX" val="20217133"/>
  <p:tag name="KSO_WM_UNIT_LAYERLEVEL" val="1"/>
  <p:tag name="KSO_WM_TAG_VERSION" val="1.0"/>
  <p:tag name="KSO_WM_BEAUTIFY_FLAG" val="#wm#"/>
  <p:tag name="KSO_WM_UNIT_DEFAULT_FONT" val="14;20;2"/>
  <p:tag name="KSO_WM_UNIT_BLOCK" val="0"/>
  <p:tag name="KSO_WM_UNIT_VALUE" val="221"/>
  <p:tag name="KSO_WM_UNIT_SHOW_EDIT_AREA_INDICATION" val="1"/>
  <p:tag name="KSO_WM_CHIP_GROUPID" val="5e6b05596848fb12bee65ac8"/>
  <p:tag name="KSO_WM_CHIP_XID" val="5e6b05596848fb12bee65aca"/>
  <p:tag name="KSO_WM_UNIT_DEC_AREA_ID" val="31fce954bca54fcaa1f69154e21ae2ed"/>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m&quot;,&quot;fill_mode&quot;:&quot;full&quot;,&quot;sacle_strategy&quot;:&quot;smart&quot;}"/>
  <p:tag name="KSO_WM_ASSEMBLE_CHIP_INDEX" val="7a296f981cab48959a5f307673618f66"/>
  <p:tag name="KSO_WM_UNIT_SUPPORT_BIG_FONT" val="1"/>
  <p:tag name="KSO_WM_UNIT_SUPPORT_UNIT_TYPE" val="[&quot;d&quot;,&quot;β&quot;,&quot;θ&quot;]"/>
  <p:tag name="KSO_WM_UNIT_TEXT_FILL_FORE_SCHEMECOLOR_INDEX_BRIGHTNESS" val="0.25"/>
  <p:tag name="KSO_WM_UNIT_TEXT_FILL_FORE_SCHEMECOLOR_INDEX" val="13"/>
  <p:tag name="KSO_WM_UNIT_TEXT_FILL_TYPE" val="1"/>
  <p:tag name="KSO_WM_TEMPLATE_ASSEMBLE_XID" val="638896a20c9383becde4ce49"/>
  <p:tag name="KSO_WM_TEMPLATE_ASSEMBLE_GROUPID" val="638896a20c9383becde4ce49"/>
</p:tagLst>
</file>

<file path=ppt/tags/tag229.xml><?xml version="1.0" encoding="utf-8"?>
<p:tagLst xmlns:p="http://schemas.openxmlformats.org/presentationml/2006/main">
  <p:tag name="KSO_WM_SLIDE_ID" val="diagram2021713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48*0"/>
  <p:tag name="KSO_WM_TAG_VERSION" val="1.0"/>
  <p:tag name="KSO_WM_BEAUTIFY_FLAG" val="#wm#"/>
  <p:tag name="KSO_WM_TEMPLATE_CATEGORY" val="diagram"/>
  <p:tag name="KSO_WM_TEMPLATE_INDEX" val="20217133"/>
  <p:tag name="KSO_WM_SLIDE_LAYOUT" val="a_f"/>
  <p:tag name="KSO_WM_SLIDE_LAYOUT_CNT" val="1_1"/>
  <p:tag name="KSO_WM_SLIDE_LAYOUT_INFO" val="{&quot;direction&quot;:1,&quot;id&quot;:&quot;2022-12-01T19:57:28&quot;,&quot;maxSize&quot;:{&quot;size1&quot;:48.7},&quot;minSize&quot;:{&quot;size1&quot;:48.7},&quot;normalSize&quot;:{&quot;size1&quot;:48.7},&quot;subLayout&quot;:[{&quot;id&quot;:&quot;2022-12-01T19:57:28&quot;,&quot;margin&quot;:{&quot;bottom&quot;:5.502999782562256,&quot;left&quot;:2.9629998207092285,&quot;right&quot;:2.9629998207092285,&quot;top&quot;:5.502999782562256},&quot;type&quot;:0},{&quot;backgroundInfo&quot;:[{&quot;bottom&quot;:0,&quot;bottomAbs&quot;:false,&quot;left&quot;:0,&quot;leftAbs&quot;:false,&quot;right&quot;:0,&quot;rightAbs&quot;:false,&quot;top&quot;:0,&quot;topAbs&quot;:false,&quot;type&quot;:&quot;leftRight&quot;}],&quot;id&quot;:&quot;2022-12-01T19:57:28&quot;,&quot;margin&quot;:{&quot;bottom&quot;:2.5399999618530273,&quot;left&quot;:2.565999984741211,&quot;right&quot;:2.5399999618530273,&quot;top&quot;:2.5399999618530273},&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36d539babe8ec16f203f1"/>
  <p:tag name="KSO_WM_CHIP_FILLPROP" val="[[{&quot;text_align&quot;:&quot;lm&quot;,&quot;text_direction&quot;:&quot;horizontal&quot;,&quot;support_big_font&quot;:true,&quot;picture_toward&quot;:0,&quot;picture_dockside&quot;:[],&quot;fill_id&quot;:&quot;f9dfab74f94a4bb584c528b40b4cf250&quot;,&quot;fill_align&quot;:&quot;cm&quot;,&quot;chip_types&quot;:[&quot;text&quot;,&quot;header&quot;]},{&quot;text_align&quot;:&quot;lm&quot;,&quot;text_direction&quot;:&quot;horizontal&quot;,&quot;support_features&quot;:[&quot;collage&quot;,&quot;carousel&quot;],&quot;support_big_font&quot;:true,&quot;picture_toward&quot;:0,&quot;picture_dockside&quot;:[],&quot;fill_id&quot;:&quot;e040e35873354f818e744026b452954f&quot;,&quot;fill_align&quot;:&quot;cm&quot;,&quot;chip_types&quot;:[&quot;text&quot;,&quot;picture&quot;,&quot;table&quot;,&quot;video&quot;]}]]"/>
  <p:tag name="KSO_WM_CHIP_DECFILLPROP" val="[]"/>
  <p:tag name="KSO_WM_CHIP_GROUPID" val="5f31095f9c36e2348c3ef645"/>
  <p:tag name="KSO_WM_SLIDE_BACKGROUND_TYPE" val="leftRight"/>
  <p:tag name="KSO_WM_SLIDE_SUPPORT_FEATURE_TYPE" val="0"/>
  <p:tag name="KSO_WM_TEMPLATE_ASSEMBLE_XID" val="638896a20c9383becde4ce49"/>
  <p:tag name="KSO_WM_TEMPLATE_ASSEMBLE_GROUPID" val="638896a20c9383becde4ce4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3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3"/>
  <p:tag name="KSO_WM_TEMPLATE_ASSEMBLE_GROUPID" val="60656ea44054ed1e2fb7fce3"/>
</p:tagLst>
</file>

<file path=ppt/tags/tag238.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3_1*i*2"/>
  <p:tag name="KSO_WM_TEMPLATE_CATEGORY" val="diagram"/>
  <p:tag name="KSO_WM_TEMPLATE_INDEX" val="20211053"/>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3"/>
  <p:tag name="KSO_WM_TEMPLATE_ASSEMBLE_GROUPID" val="60656ea44054ed1e2fb7fce3"/>
</p:tagLst>
</file>

<file path=ppt/tags/tag239.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3_1*i*3"/>
  <p:tag name="KSO_WM_TEMPLATE_CATEGORY" val="diagram"/>
  <p:tag name="KSO_WM_TEMPLATE_INDEX" val="20211053"/>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3"/>
  <p:tag name="KSO_WM_TEMPLATE_ASSEMBLE_GROUPID" val="60656ea44054ed1e2fb7fce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053_1*a*1"/>
  <p:tag name="KSO_WM_TEMPLATE_CATEGORY" val="diagram"/>
  <p:tag name="KSO_WM_TEMPLATE_INDEX" val="2021105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aa8f16afba5439196142a2f4dda97c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526dd6e7b9462195f7ee2319d26a58"/>
  <p:tag name="KSO_WM_UNIT_TEXT_FILL_FORE_SCHEMECOLOR_INDEX_BRIGHTNESS" val="0"/>
  <p:tag name="KSO_WM_UNIT_TEXT_FILL_FORE_SCHEMECOLOR_INDEX" val="13"/>
  <p:tag name="KSO_WM_UNIT_TEXT_FILL_TYPE" val="1"/>
  <p:tag name="KSO_WM_TEMPLATE_ASSEMBLE_XID" val="60656ea44054ed1e2fb7fce3"/>
  <p:tag name="KSO_WM_TEMPLATE_ASSEMBLE_GROUPID" val="60656ea44054ed1e2fb7fce3"/>
</p:tagLst>
</file>

<file path=ppt/tags/tag241.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VALUE" val="11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778_1*l_h_f*1_1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778_1*l_h_i*1_1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778_1*l_h_i*1_2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44.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778_1*l_h_f*1_2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778_1*l_h_i*1_1_2"/>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778_1*l_h_i*1_2_2"/>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0"/>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05778_1*l_h_i*1_1_1"/>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05778_1*l_h_i*1_2_1"/>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49.xml><?xml version="1.0" encoding="utf-8"?>
<p:tagLst xmlns:p="http://schemas.openxmlformats.org/presentationml/2006/main">
  <p:tag name="KSO_WM_SLIDE_ID" val="diagram2021105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8*481"/>
  <p:tag name="KSO_WM_SLIDE_POSITION" val="36*23"/>
  <p:tag name="KSO_WM_TAG_VERSION" val="1.0"/>
  <p:tag name="KSO_WM_BEAUTIFY_FLAG" val="#wm#"/>
  <p:tag name="KSO_WM_TEMPLATE_CATEGORY" val="diagram"/>
  <p:tag name="KSO_WM_TEMPLATE_INDEX" val="20211053"/>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4&quot;,&quot;maxSize&quot;:{&quot;size1&quot;:51.3},&quot;minSize&quot;:{&quot;size1&quot;:36.3},&quot;normalSize&quot;:{&quot;size1&quot;:36.6625},&quot;subLayout&quot;:[{&quot;id&quot;:&quot;2021-04-01T15:10:24&quot;,&quot;margin&quot;:{&quot;bottom&quot;:3.8450000286102295,&quot;left&quot;:2.5399999618530273,&quot;right&quot;:0,&quot;top&quot;:3.8450000286102295},&quot;type&quot;:0},{&quot;id&quot;:&quot;2021-04-01T15:10:24&quot;,&quot;margin&quot;:{&quot;bottom&quot;:2.575000047683716,&quot;left&quot;:1.243999719619751,&quot;right&quot;:2.1519999504089355,&quot;top&quot;:2.575000047683716},&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BACKGROUND_TYPE" val="general"/>
  <p:tag name="KSO_WM_SLIDE_SUPPORT_FEATURE_TYPE" val="7"/>
  <p:tag name="KSO_WM_TEMPLATE_ASSEMBLE_XID" val="60656ea44054ed1e2fb7fce3"/>
  <p:tag name="KSO_WM_TEMPLATE_ASSEMBLE_GROUPID" val="60656ea44054ed1e2fb7fce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60656e624054ed1e2fb7f78e"/>
  <p:tag name="KSO_WM_TEMPLATE_ASSEMBLE_GROUPID" val="60656e624054ed1e2fb7f78e"/>
</p:tagLst>
</file>

<file path=ppt/tags/tag25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9365b50b149417cb54739aaa75f8a0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6d1b9b90d4e74041a8efaea64c6c9c35"/>
  <p:tag name="KSO_WM_UNIT_TEXT_FILL_FORE_SCHEMECOLOR_INDEX_BRIGHTNESS" val="0"/>
  <p:tag name="KSO_WM_UNIT_TEXT_FILL_FORE_SCHEMECOLOR_INDEX" val="13"/>
  <p:tag name="KSO_WM_UNIT_TEXT_FILL_TYPE" val="1"/>
  <p:tag name="KSO_WM_TEMPLATE_ASSEMBLE_XID" val="60656e624054ed1e2fb7f78e"/>
  <p:tag name="KSO_WM_TEMPLATE_ASSEMBLE_GROUPID" val="60656e624054ed1e2fb7f78e"/>
</p:tagLst>
</file>

<file path=ppt/tags/tag259.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8fc8dcbf03014bedb3154d0209258f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2841aa25254d40acb5f1e2717a9c1a4b"/>
  <p:tag name="KSO_WM_UNIT_TEXT_FILL_FORE_SCHEMECOLOR_INDEX_BRIGHTNESS" val="0.25"/>
  <p:tag name="KSO_WM_UNIT_TEXT_FILL_FORE_SCHEMECOLOR_INDEX" val="13"/>
  <p:tag name="KSO_WM_UNIT_TEXT_FILL_TYPE" val="1"/>
  <p:tag name="KSO_WM_TEMPLATE_ASSEMBLE_XID" val="60656e624054ed1e2fb7f78e"/>
  <p:tag name="KSO_WM_TEMPLATE_ASSEMBLE_GROUPID" val="60656e624054ed1e2fb7f78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diagram"/>
  <p:tag name="KSO_WM_TEMPLATE_INDEX" val="20207095"/>
  <p:tag name="KSO_WM_SLIDE_LAYOUT_INFO" val="{&quot;id&quot;:&quot;2021-04-01T14:55:36&quot;,&quot;maxSize&quot;:{&quot;size1&quot;:55.6},&quot;minSize&quot;:{&quot;size1&quot;:37.8},&quot;normalSize&quot;:{&quot;size1&quot;:41.36666666666667},&quot;subLayout&quot;:[{&quot;id&quot;:&quot;2021-04-01T14:55:36&quot;,&quot;margin&quot;:{&quot;bottom&quot;:-1.0026547107633071e-15,&quot;left&quot;:4.2330002784729,&quot;right&quot;:4.2330002784729,&quot;top&quot;:4.2330002784729},&quot;type&quot;:0},{&quot;id&quot;:&quot;2021-04-01T14:55:36&quot;,&quot;margin&quot;:{&quot;bottom&quot;:5.079999923706055,&quot;left&quot;:4.2330002784729,&quot;right&quot;:4.2330002784729,&quot;top&quot;:1.2699999809265137},&quot;type&quot;:0}],&quot;type&quot;:0}"/>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7"/>
  <p:tag name="KSO_WM_TAG_VERSION" val="1.0"/>
  <p:tag name="KSO_WM_SLIDE_LAYOUT" val="a_f"/>
  <p:tag name="KSO_WM_SLIDE_LAYOUT_CNT" val="1_1"/>
  <p:tag name="KSO_WM_SLIDE_CAN_ADD_NAVIGATION" val="1"/>
  <p:tag name="KSO_WM_CHIP_GROUPID" val="5ed74655afe44fab1839bd2f"/>
  <p:tag name="KSO_WM_SLIDE_BACKGROUND_TYPE" val="general"/>
  <p:tag name="KSO_WM_SLIDE_SUPPORT_FEATURE_TYPE" val="0"/>
  <p:tag name="KSO_WM_TEMPLATE_ASSEMBLE_XID" val="60656e624054ed1e2fb7f78e"/>
  <p:tag name="KSO_WM_TEMPLATE_ASSEMBLE_GROUPID" val="60656e624054ed1e2fb7f78e"/>
</p:tagLst>
</file>

<file path=ppt/tags/tag26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0188978_11*a*1"/>
  <p:tag name="KSO_WM_UNIT_PRESET_TEXT" val="不足之处与原因分析"/>
  <p:tag name="KSO_WM_UNIT_ISNUMDGMTITLE" val="0"/>
  <p:tag name="KSO_WM_UNIT_NOCLEAR" val="0"/>
  <p:tag name="KSO_WM_UNIT_DIAGRAM_ISNUMVISUAL" val="0"/>
  <p:tag name="KSO_WM_UNIT_DIAGRAM_ISREFERUNIT" val="0"/>
  <p:tag name="KSO_WM_UNIT_TEXT_FILL_FORE_SCHEMECOLOR_INDEX_BRIGHTNESS" val="0.35"/>
  <p:tag name="KSO_WM_UNIT_TEXT_FILL_FORE_SCHEMECOLOR_INDEX" val="13"/>
  <p:tag name="KSO_WM_UNIT_TEXT_FILL_TYPE" val="1"/>
</p:tagLst>
</file>

<file path=ppt/tags/tag262.xml><?xml version="1.0" encoding="utf-8"?>
<p:tagLst xmlns:p="http://schemas.openxmlformats.org/presentationml/2006/main">
  <p:tag name="KSO_WM_TAG_VERSION" val="1.0"/>
  <p:tag name="KSO_WM_SLIDE_ITEM_CNT" val="0"/>
  <p:tag name="KSO_WM_SLIDE_LAYOUT" val="a_e"/>
  <p:tag name="KSO_WM_SLIDE_LAYOUT_CNT" val="1_1"/>
  <p:tag name="KSO_WM_SLIDE_TYPE" val="sectionTitle"/>
  <p:tag name="KSO_WM_SLIDE_SUBTYPE" val="pureTxt"/>
  <p:tag name="KSO_WM_BEAUTIFY_FLAG" val="#wm#"/>
  <p:tag name="KSO_WM_COMBINE_RELATE_SLIDE_ID" val="background20185106_7"/>
  <p:tag name="KSO_WM_TEMPLATE_CATEGORY" val="custom"/>
  <p:tag name="KSO_WM_TEMPLATE_INDEX" val="20188978"/>
  <p:tag name="KSO_WM_SLIDE_ID" val="custom20188978_11"/>
  <p:tag name="KSO_WM_SLIDE_INDEX" val="11"/>
  <p:tag name="KSO_WM_TEMPLATE_SUBCATEGORY" val="0"/>
  <p:tag name="KSO_WM_TEMPLATE_MASTER_TYPE" val="1"/>
  <p:tag name="KSO_WM_TEMPLATE_COLOR_TYPE" val="0"/>
</p:tagLst>
</file>

<file path=ppt/tags/tag26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Lst>
</file>

<file path=ppt/tags/tag271.xml><?xml version="1.0" encoding="utf-8"?>
<p:tagLst xmlns:p="http://schemas.openxmlformats.org/presentationml/2006/main">
  <p:tag name="KSO_WM_SLIDE_BACKGROUND_TYPE" val="general"/>
</p:tagLst>
</file>

<file path=ppt/tags/tag2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7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8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8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8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Lst>
</file>

<file path=ppt/tags/tag2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Lst>
</file>

<file path=ppt/tags/tag285.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direction&quot;:1,&quot;id&quot;:&quot;2021-04-01T15:01:20&quot;,&quot;maxSize&quot;:{&quot;size1&quot;:2.3996064453929042},&quot;minSize&quot;:{&quot;size1&quot;:2.3996064453929042},&quot;normalSize&quot;:{&quot;size1&quot;:2.3996064453929042},&quot;subLayout&quot;:[{&quot;id&quot;:&quot;2021-04-01T15:01:20&quot;,&quot;type&quot;:0},{&quot;id&quot;:&quot;2021-04-01T15:01:20&quot;,&quot;margin&quot;:{&quot;bottom&quot;:2.117000102996826,&quot;left&quot;:1.6929999589920044,&quot;right&quot;:2.5399999618530273,&quot;top&quot;:2.117000102996826},&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c50e751605bf474f903eb8204d109f3c&quot;,&quot;fill_align&quot;:&quot;cm&quot;,&quot;chip_types&quot;:[&quot;diagram&quot;,&quot;pictext&quot;,&quot;text&quot;,&quot;picture&quot;,&quot;chart&quot;,&quot;table&quot;,&quot;video&quot;]}]]"/>
  <p:tag name="KSO_WM_SLIDE_ID" val="diagram2020860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8604"/>
  <p:tag name="KSO_WM_SLIDE_TYPE" val="text"/>
  <p:tag name="KSO_WM_SLIDE_SUBTYPE" val="pureTxt"/>
  <p:tag name="KSO_WM_SLIDE_SIZE" val="870*519"/>
  <p:tag name="KSO_WM_SLIDE_POSITION" val="45*10"/>
  <p:tag name="KSO_WM_SLIDE_LAYOUT" val="f"/>
  <p:tag name="KSO_WM_SLIDE_LAYOUT_CNT" val="1"/>
  <p:tag name="KSO_WM_SLIDE_CAN_ADD_NAVIGATION" val="1"/>
  <p:tag name="KSO_WM_CHIP_XID" val="5ef20c07a491bb0086638b15"/>
  <p:tag name="KSO_WM_CHIP_DECFILLPROP" val="[]"/>
  <p:tag name="KSO_WM_CHIP_GROUPID" val="5ef20c07a491bb0086638b14"/>
  <p:tag name="KSO_WM_SLIDE_BACKGROUND_TYPE" val="general"/>
  <p:tag name="KSO_WM_SLIDE_SUPPORT_FEATURE_TYPE" val="0"/>
  <p:tag name="KSO_WM_TEMPLATE_ASSEMBLE_XID" val="60656e7a4054ed1e2fb7f9a0"/>
  <p:tag name="KSO_WM_TEMPLATE_ASSEMBLE_GROUPID" val="60656e7a4054ed1e2fb7f9a0"/>
</p:tagLst>
</file>

<file path=ppt/tags/tag28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0188978_11*a*1"/>
  <p:tag name="KSO_WM_UNIT_PRESET_TEXT" val="不足之处与原因分析"/>
  <p:tag name="KSO_WM_UNIT_ISNUMDGMTITLE" val="0"/>
  <p:tag name="KSO_WM_UNIT_NOCLEAR" val="0"/>
  <p:tag name="KSO_WM_UNIT_DIAGRAM_ISNUMVISUAL" val="0"/>
  <p:tag name="KSO_WM_UNIT_DIAGRAM_ISREFERUNIT" val="0"/>
  <p:tag name="KSO_WM_UNIT_TEXT_FILL_FORE_SCHEMECOLOR_INDEX_BRIGHTNESS" val="0.35"/>
  <p:tag name="KSO_WM_UNIT_TEXT_FILL_FORE_SCHEMECOLOR_INDEX" val="13"/>
  <p:tag name="KSO_WM_UNIT_TEXT_FILL_TYPE" val="1"/>
</p:tagLst>
</file>

<file path=ppt/tags/tag287.xml><?xml version="1.0" encoding="utf-8"?>
<p:tagLst xmlns:p="http://schemas.openxmlformats.org/presentationml/2006/main">
  <p:tag name="KSO_WM_TAG_VERSION" val="1.0"/>
  <p:tag name="KSO_WM_SLIDE_ITEM_CNT" val="0"/>
  <p:tag name="KSO_WM_SLIDE_LAYOUT" val="a_e"/>
  <p:tag name="KSO_WM_SLIDE_LAYOUT_CNT" val="1_1"/>
  <p:tag name="KSO_WM_SLIDE_TYPE" val="sectionTitle"/>
  <p:tag name="KSO_WM_SLIDE_SUBTYPE" val="pureTxt"/>
  <p:tag name="KSO_WM_BEAUTIFY_FLAG" val="#wm#"/>
  <p:tag name="KSO_WM_COMBINE_RELATE_SLIDE_ID" val="background20185106_7"/>
  <p:tag name="KSO_WM_TEMPLATE_CATEGORY" val="custom"/>
  <p:tag name="KSO_WM_TEMPLATE_INDEX" val="20188978"/>
  <p:tag name="KSO_WM_SLIDE_ID" val="custom20188978_11"/>
  <p:tag name="KSO_WM_SLIDE_INDEX" val="11"/>
  <p:tag name="KSO_WM_TEMPLATE_SUBCATEGORY" val="0"/>
  <p:tag name="KSO_WM_TEMPLATE_MASTER_TYPE" val="1"/>
  <p:tag name="KSO_WM_TEMPLATE_COLOR_TYPE" val="0"/>
</p:tagLst>
</file>

<file path=ppt/tags/tag28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16"/>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1380"/>
  <p:tag name="KSO_WM_UNIT_HIGHLIGHT" val="0"/>
  <p:tag name="KSO_WM_UNIT_COMPATIBLE" val="0"/>
  <p:tag name="KSO_WM_UNIT_DIAGRAM_ISNUMVISUAL" val="0"/>
  <p:tag name="KSO_WM_UNIT_DIAGRAM_ISREFERUNIT" val="0"/>
  <p:tag name="KSO_WM_UNIT_TYPE" val="f"/>
  <p:tag name="KSO_WM_UNIT_INDEX" val="1"/>
  <p:tag name="KSO_WM_UNIT_ID" val="diagram20200775_1*f*1"/>
  <p:tag name="KSO_WM_TEMPLATE_CATEGORY" val="diagram"/>
  <p:tag name="KSO_WM_TEMPLATE_INDEX" val="2020077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297.xml><?xml version="1.0" encoding="utf-8"?>
<p:tagLst xmlns:p="http://schemas.openxmlformats.org/presentationml/2006/main">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BEAUTIFY_FLAG" val="#wm#"/>
  <p:tag name="KSO_WM_TEMPLATE_CATEGORY" val="diagram"/>
  <p:tag name="KSO_WM_TEMPLATE_INDEX" val="20200775"/>
  <p:tag name="KSO_WM_SLIDE_LAYOUT" val="f"/>
  <p:tag name="KSO_WM_SLIDE_LAYOUT_CNT" val="1"/>
  <p:tag name="KSO_WM_SLIDE_BACKGROUND_TYPE" val="general"/>
</p:tagLst>
</file>

<file path=ppt/tags/tag2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305.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1380"/>
  <p:tag name="KSO_WM_UNIT_HIGHLIGHT" val="0"/>
  <p:tag name="KSO_WM_UNIT_COMPATIBLE" val="0"/>
  <p:tag name="KSO_WM_UNIT_DIAGRAM_ISNUMVISUAL" val="0"/>
  <p:tag name="KSO_WM_UNIT_DIAGRAM_ISREFERUNIT" val="0"/>
  <p:tag name="KSO_WM_UNIT_TYPE" val="f"/>
  <p:tag name="KSO_WM_UNIT_INDEX" val="1"/>
  <p:tag name="KSO_WM_UNIT_ID" val="diagram20200775_1*f*1"/>
  <p:tag name="KSO_WM_TEMPLATE_CATEGORY" val="diagram"/>
  <p:tag name="KSO_WM_TEMPLATE_INDEX" val="20200775"/>
  <p:tag name="KSO_WM_UNIT_LAYERLEVEL" val="1"/>
  <p:tag name="KSO_WM_TAG_VERSION" val="1.0"/>
  <p:tag name="KSO_WM_BEAUTIFY_FLAG" val=""/>
  <p:tag name="KSO_WM_UNIT_TEXT_FILL_FORE_SCHEMECOLOR_INDEX_BRIGHTNESS" val="0.25"/>
  <p:tag name="KSO_WM_UNIT_TEXT_FILL_FORE_SCHEMECOLOR_INDEX" val="13"/>
  <p:tag name="KSO_WM_UNIT_TEXT_FILL_TYPE" val="1"/>
</p:tagLst>
</file>

<file path=ppt/tags/tag306.xml><?xml version="1.0" encoding="utf-8"?>
<p:tagLst xmlns:p="http://schemas.openxmlformats.org/presentationml/2006/main">
  <p:tag name="KSO_WM_SLIDE_BACKGROUND_TYPE" val="general"/>
</p:tagLst>
</file>

<file path=ppt/tags/tag307.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0188978_11*a*1"/>
  <p:tag name="KSO_WM_UNIT_PRESET_TEXT" val="不足之处与原因分析"/>
  <p:tag name="KSO_WM_UNIT_ISNUMDGMTITLE" val="0"/>
  <p:tag name="KSO_WM_UNIT_NOCLEAR" val="0"/>
  <p:tag name="KSO_WM_UNIT_DIAGRAM_ISNUMVISUAL" val="0"/>
  <p:tag name="KSO_WM_UNIT_DIAGRAM_ISREFERUNIT" val="0"/>
  <p:tag name="KSO_WM_UNIT_TEXT_FILL_FORE_SCHEMECOLOR_INDEX_BRIGHTNESS" val="0.35"/>
  <p:tag name="KSO_WM_UNIT_TEXT_FILL_FORE_SCHEMECOLOR_INDEX" val="13"/>
  <p:tag name="KSO_WM_UNIT_TEXT_FILL_TYPE" val="1"/>
</p:tagLst>
</file>

<file path=ppt/tags/tag308.xml><?xml version="1.0" encoding="utf-8"?>
<p:tagLst xmlns:p="http://schemas.openxmlformats.org/presentationml/2006/main">
  <p:tag name="KSO_WM_TAG_VERSION" val="1.0"/>
  <p:tag name="KSO_WM_SLIDE_ITEM_CNT" val="0"/>
  <p:tag name="KSO_WM_SLIDE_LAYOUT" val="a_e"/>
  <p:tag name="KSO_WM_SLIDE_LAYOUT_CNT" val="1_1"/>
  <p:tag name="KSO_WM_SLIDE_TYPE" val="sectionTitle"/>
  <p:tag name="KSO_WM_SLIDE_SUBTYPE" val="pureTxt"/>
  <p:tag name="KSO_WM_BEAUTIFY_FLAG" val="#wm#"/>
  <p:tag name="KSO_WM_COMBINE_RELATE_SLIDE_ID" val="background20185106_7"/>
  <p:tag name="KSO_WM_TEMPLATE_CATEGORY" val="custom"/>
  <p:tag name="KSO_WM_TEMPLATE_INDEX" val="20188978"/>
  <p:tag name="KSO_WM_SLIDE_ID" val="custom20188978_11"/>
  <p:tag name="KSO_WM_SLIDE_INDEX" val="11"/>
  <p:tag name="KSO_WM_TEMPLATE_SUBCATEGORY" val="0"/>
  <p:tag name="KSO_WM_TEMPLATE_MASTER_TYPE" val="1"/>
  <p:tag name="KSO_WM_TEMPLATE_COLOR_TYPE" val="0"/>
</p:tagLst>
</file>

<file path=ppt/tags/tag30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SLIDE_BACKGROUND_TYPE" val="general"/>
</p:tagLst>
</file>

<file path=ppt/tags/tag3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UNIT_TEXT_FILL_FORE_SCHEMECOLOR_INDEX_BRIGHTNESS" val="0"/>
  <p:tag name="KSO_WM_UNIT_TEXT_FILL_FORE_SCHEMECOLOR_INDEX" val="14"/>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SLIDE_BACKGROUND_TYPE" val="general"/>
</p:tagLst>
</file>

<file path=ppt/tags/tag327.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8"/>
  <p:tag name="KSO_WM_UNIT_ISCONTENTSTITLE" val="0"/>
  <p:tag name="KSO_WM_UNIT_HIGHLIGHT" val="0"/>
  <p:tag name="KSO_WM_UNIT_COMPATIBLE" val="0"/>
  <p:tag name="KSO_WM_BEAUTIFY_FLAG" val="#wm#"/>
  <p:tag name="KSO_WM_TAG_VERSION" val="1.0"/>
  <p:tag name="KSO_WM_UNIT_ID" val="custom20188978_17*a*1"/>
  <p:tag name="KSO_WM_UNIT_PRESET_TEXT" val="THANK YOU"/>
  <p:tag name="KSO_WM_UNIT_ISNUMDGMTITLE" val="0"/>
  <p:tag name="KSO_WM_UNIT_NOCLEAR" val="0"/>
  <p:tag name="KSO_WM_UNIT_DIAGRAM_ISNUMVISUAL" val="0"/>
  <p:tag name="KSO_WM_UNIT_DIAGRAM_ISREFERUNIT" val="0"/>
  <p:tag name="KSO_WM_UNIT_TEXT_FILL_FORE_SCHEMECOLOR_INDEX_BRIGHTNESS" val="0"/>
  <p:tag name="KSO_WM_UNIT_TEXT_FILL_FORE_SCHEMECOLOR_INDEX" val="15"/>
  <p:tag name="KSO_WM_UNIT_TEXT_FILL_TYPE" val="1"/>
</p:tagLst>
</file>

<file path=ppt/tags/tag328.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7"/>
  <p:tag name="KSO_WM_SLIDE_INDEX" val="17"/>
  <p:tag name="KSO_WM_TEMPLATE_SUBCATEGORY" val="0"/>
  <p:tag name="KSO_WM_TEMPLATE_MASTER_TYPE" val="1"/>
  <p:tag name="KSO_WM_TEMPLATE_COLOR_TYPE" val="0"/>
</p:tagLst>
</file>

<file path=ppt/tags/tag329.xml><?xml version="1.0" encoding="utf-8"?>
<p:tagLst xmlns:p="http://schemas.openxmlformats.org/presentationml/2006/main">
  <p:tag name="commondata" val="eyJoZGlkIjoiMWNjOGRjZDhlMWYyYWZmOTNlMjIyMDI1MzUwY2EzOTYifQ=="/>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8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9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DEDED"/>
      </a:dk2>
      <a:lt2>
        <a:srgbClr val="FFFFFF"/>
      </a:lt2>
      <a:accent1>
        <a:srgbClr val="455171"/>
      </a:accent1>
      <a:accent2>
        <a:srgbClr val="686B7C"/>
      </a:accent2>
      <a:accent3>
        <a:srgbClr val="7D8091"/>
      </a:accent3>
      <a:accent4>
        <a:srgbClr val="ADA093"/>
      </a:accent4>
      <a:accent5>
        <a:srgbClr val="CFBA9F"/>
      </a:accent5>
      <a:accent6>
        <a:srgbClr val="F2D4AA"/>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5275</Words>
  <Application>WPS 演示</Application>
  <PresentationFormat>宽屏</PresentationFormat>
  <Paragraphs>126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Calibri</vt:lpstr>
      <vt:lpstr>微软雅黑</vt:lpstr>
      <vt:lpstr>Arial Unicode MS</vt:lpstr>
      <vt:lpstr>Impact</vt:lpstr>
      <vt:lpstr>Segoe UI</vt:lpstr>
      <vt:lpstr>Wingdings</vt:lpstr>
      <vt:lpstr>WPS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Ⅰ. Functional Requirements</vt:lpstr>
      <vt:lpstr>PowerPoint 演示文稿</vt:lpstr>
      <vt:lpstr>PowerPoint 演示文稿</vt:lpstr>
      <vt:lpstr>Ⅱ. Non-functional Requirements</vt:lpstr>
      <vt:lpstr>PowerPoint 演示文稿</vt:lpstr>
      <vt:lpstr>PowerPoint 演示文稿</vt:lpstr>
      <vt:lpstr>Interface Acceptance Criteria</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Jiacheng Lin</dc:creator>
  <cp:lastModifiedBy>勒布朗 詹姆斯 哈登</cp:lastModifiedBy>
  <cp:revision>19</cp:revision>
  <dcterms:created xsi:type="dcterms:W3CDTF">2023-11-02T15:08:00Z</dcterms:created>
  <dcterms:modified xsi:type="dcterms:W3CDTF">2023-11-03T07:36:43Z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43A21B1E1EC54B4793FBD0C6B35BCAEE_12</vt:lpwstr>
  </property>
  <property fmtid="{D5CDD505-2E9C-101B-9397-08002B2CF9AE}" pid="3" name="KSOProductBuildVer">
    <vt:lpwstr>2052-12.1.0.15712</vt:lpwstr>
  </property>
</Properties>
</file>