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2" r:id="rId5"/>
    <p:sldId id="273" r:id="rId6"/>
    <p:sldId id="264" r:id="rId7"/>
    <p:sldId id="257" r:id="rId8"/>
    <p:sldId id="269" r:id="rId9"/>
    <p:sldId id="262" r:id="rId10"/>
    <p:sldId id="263" r:id="rId11"/>
    <p:sldId id="267" r:id="rId12"/>
    <p:sldId id="268" r:id="rId13"/>
    <p:sldId id="266" r:id="rId14"/>
    <p:sldId id="265" r:id="rId15"/>
    <p:sldId id="270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46A1C-557A-464D-A616-708757422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18B56E-26DF-4942-B0DA-D5296A7D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1435A-F82F-42A7-90C2-03F49152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5F7A4-D415-485E-9419-07BC4BF1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C0ADF-A39E-4513-B342-CA3428A8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6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DADF5-25CE-4EF2-A05D-CF4E268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7BFB9D-83A9-4FA9-B70D-8E5A9357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F87BB-C6C0-499C-9578-0E6013B7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12D81-4BCB-4C70-B235-3890592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14F62-4898-4FC8-8330-68008EDE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9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3AA565-0627-424C-A1ED-A072C8BED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D47915-0BFA-47C6-B830-4030EDEC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CD43C-EA3C-4C57-ADD1-3FFDDF5A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D1535-820C-4D73-8E8D-D551E1F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2071F0-30F2-46A1-ACC3-2A11B8A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A3E9D-50F0-420A-9115-3A927D79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3BB45-7BF6-4B9C-B942-7B33452B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4D0D4-96C0-4D3D-BDDA-01E736C6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6B786-EA84-4B64-A6FB-635D5B7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15E29-9048-4E69-A742-F164CBBB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ABE2E-9534-426E-9B33-9FB59F4B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2BABC9-FF85-4C29-872A-8C1AC9A2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C62CA-E739-4949-A623-F38586DD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CDEAC-E701-4F2B-A23B-111301FC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075AB-20AC-475B-9588-6A0D4748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9045F-03DF-45ED-ABA9-BF49D2BB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DA594-C7CE-4683-85DD-31A254175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C2A0B-06C1-4F5B-A2DF-F1F840C3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5454C-8DDE-4B91-81DF-59C706AD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A5A9A9-22D4-4910-AD7D-F1654874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1A1B1C-4ACB-40D5-AFE8-60E2B6DA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3A999-B3AA-48FF-8D85-1E68EB8B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AE869-9B5D-4447-86EA-DBE75AF1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E8CC3C-30AA-40EC-954B-F2F2FB2E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CBDC67-D496-4B48-A57F-DF72EFDA5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3C7921-1D30-4541-BF9E-8FAE147AE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B628B8-349A-4B98-8EE2-8704BFD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CB5B1E-8988-478F-ACA6-15529C18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0AF0FE-2030-45A3-AAC3-6F54F372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7517E-68DA-41C9-B623-5A076022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727D8F-E524-431B-ADCF-B99BF53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C2D2E5-98EE-47E6-80AB-C4EB2939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FDABE4-5F57-462A-BEBB-3CF3F8A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B083A3-ADBF-4B9F-9937-3EE3CC11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899529-4A9C-46A7-B381-D87E399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CBFCC7-AE9A-4982-B7A0-74DFD0C6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9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0B839-1343-41C3-B745-DD539A0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9CA5C-DEE1-4F2A-88BE-F4EB40CE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6987AA-D22C-4948-A821-10D1AE7E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29238E-E173-4B1F-8501-67587DA6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267690-8D5A-4A26-B8B5-FFA59331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917830-9604-49FA-AAFC-C90BDCB7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9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D477-6770-49FA-B872-4009E447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E39870-9B26-4466-BA65-A25141559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08BA7-FD56-414F-B598-76984343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EE0C5-23B5-4FCF-A367-2E7079ED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E9F309-C282-42A7-B496-EF7CDF1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5A29C3-F1C8-45DF-BAF5-4FA761BD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A535E5-AFD3-4EDC-A087-8742CC39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C4EE6-462F-4B56-8F45-73DF70F4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6EF1D-ADA0-447E-B9B9-9E36F3180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0790-ECF1-486C-80A3-7BE30E81C97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4E8E7-4C1A-49E3-9BDE-97DAF3E5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93355-4E70-4AE7-B427-97649C947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A586-DB3E-4675-A8AA-8916ECE22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5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framework/wpf/controls/control-libra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94984-88FE-4C47-9918-2D555A544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WPF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0ADD53-1458-4E50-8803-F0A50C0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l’exemple et pour débuter</a:t>
            </a:r>
          </a:p>
        </p:txBody>
      </p:sp>
    </p:spTree>
    <p:extLst>
      <p:ext uri="{BB962C8B-B14F-4D97-AF65-F5344CB8AC3E}">
        <p14:creationId xmlns:p14="http://schemas.microsoft.com/office/powerpoint/2010/main" val="293860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3E4F7-9734-489A-89B7-0CF14CB0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Canvas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287DE-47A9-48E9-BE8B-95E8E2E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Positionner un rectangle 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Canvas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Canvas();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r = new Rectangle();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Canvas.setLeft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(r,80);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Canvas.setTop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(r,50);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52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F4FE0-B481-415C-824F-8ADF0485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de deux panneaux, liaisons entre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A127-DF6B-4B63-B923-BFCB40C7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1619" cy="710841"/>
          </a:xfrm>
        </p:spPr>
        <p:txBody>
          <a:bodyPr>
            <a:normAutofit fontScale="92500"/>
          </a:bodyPr>
          <a:lstStyle/>
          <a:p>
            <a:r>
              <a:rPr lang="fr-FR" dirty="0"/>
              <a:t>Pour intégrer un Canvas dans un </a:t>
            </a:r>
            <a:r>
              <a:rPr lang="fr-FR" dirty="0" err="1"/>
              <a:t>DockPanel</a:t>
            </a:r>
            <a:r>
              <a:rPr lang="fr-FR" dirty="0"/>
              <a:t> (dans la partie centrale)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7F1ACD-A3A3-4EEF-BC0A-D52F595F67D1}"/>
              </a:ext>
            </a:extLst>
          </p:cNvPr>
          <p:cNvSpPr txBox="1"/>
          <p:nvPr/>
        </p:nvSpPr>
        <p:spPr>
          <a:xfrm>
            <a:off x="2388704" y="2536466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Canvas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Canvas();</a:t>
            </a:r>
          </a:p>
          <a:p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dcPanel</a:t>
            </a:r>
            <a:r>
              <a:rPr lang="fr-FR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.Children.Add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1F7CF36-30E4-4C94-8D77-9BA34DC6B3B2}"/>
              </a:ext>
            </a:extLst>
          </p:cNvPr>
          <p:cNvSpPr txBox="1">
            <a:spLocks/>
          </p:cNvSpPr>
          <p:nvPr/>
        </p:nvSpPr>
        <p:spPr>
          <a:xfrm>
            <a:off x="838199" y="3966114"/>
            <a:ext cx="9641619" cy="71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intégrer un composant, on utilise 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Children.Add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cs typeface="Courier New" panose="02070309020205020404" pitchFamily="49" charset="0"/>
              </a:rPr>
              <a:t>sur l’objet du composant dans lequel on veut intégrer l’autre.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2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A2224-F1E8-4161-981E-253BF968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Intégration dans la fenêtre principale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4742E-E3BC-47DA-993B-500A472B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236"/>
            <a:ext cx="4234732" cy="54386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DEE130-0267-450D-8B71-07F759B1A175}"/>
              </a:ext>
            </a:extLst>
          </p:cNvPr>
          <p:cNvSpPr txBox="1"/>
          <p:nvPr/>
        </p:nvSpPr>
        <p:spPr>
          <a:xfrm>
            <a:off x="838200" y="2003796"/>
            <a:ext cx="545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Dans le code du composant « Windows » :</a:t>
            </a:r>
          </a:p>
        </p:txBody>
      </p:sp>
    </p:spTree>
    <p:extLst>
      <p:ext uri="{BB962C8B-B14F-4D97-AF65-F5344CB8AC3E}">
        <p14:creationId xmlns:p14="http://schemas.microsoft.com/office/powerpoint/2010/main" val="142370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CAF81-4D6E-461F-BFD2-37CA7F3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Fenêtre principale (</a:t>
            </a:r>
            <a:r>
              <a:rPr lang="fr-FR" dirty="0" err="1"/>
              <a:t>System.Windows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F278C-E960-45C2-97E1-1662C219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Taille de la fenêtre :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600;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1000;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22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4D111-23B0-474B-ADEA-644DDA9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832AD7-F5F8-4C37-ADFE-FDA2743FF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7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09A0F-2BFB-4DE3-916D-5054E93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D6EE6-CC72-4234-8CFF-FCC00434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label :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endParaRPr lang="fr-FR" dirty="0"/>
          </a:p>
          <a:p>
            <a:r>
              <a:rPr lang="fr-FR" dirty="0"/>
              <a:t>Pour changer le contenu du label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Lab.Content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« hop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 »;</a:t>
            </a:r>
          </a:p>
        </p:txBody>
      </p:sp>
    </p:spTree>
    <p:extLst>
      <p:ext uri="{BB962C8B-B14F-4D97-AF65-F5344CB8AC3E}">
        <p14:creationId xmlns:p14="http://schemas.microsoft.com/office/powerpoint/2010/main" val="310979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DEFF3-3175-487C-986F-78FEFBCA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ListBox</a:t>
            </a:r>
            <a:endParaRPr lang="fr-FR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88F0494-22E0-4430-ACD9-504841E1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27" y="2090797"/>
            <a:ext cx="955902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lb = new </a:t>
            </a:r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listItems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List&lt;string&gt;();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listItems.Add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("Dépiler");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listItems.Add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("Empiler");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listItems.Add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("Sommet");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lb.ItemsSource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listItems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fr-FR" altLang="fr-FR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fr-FR" altLang="fr-FR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 double click, on </a:t>
            </a:r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"testEventPourB2"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lb.MouseDoubleClick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new </a:t>
            </a:r>
            <a:r>
              <a:rPr lang="fr-FR" altLang="fr-FR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MouseButtonEventHandler</a:t>
            </a:r>
            <a:r>
              <a:rPr lang="fr-FR" altLang="fr-FR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(testEventPourB2);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504A5A48-18A5-4113-B0D9-CD4BC0B7890D}"/>
              </a:ext>
            </a:extLst>
          </p:cNvPr>
          <p:cNvSpPr/>
          <p:nvPr/>
        </p:nvSpPr>
        <p:spPr>
          <a:xfrm>
            <a:off x="9136047" y="1379155"/>
            <a:ext cx="1940119" cy="1423283"/>
          </a:xfrm>
          <a:prstGeom prst="wedgeRoundRectCallout">
            <a:avLst>
              <a:gd name="adj1" fmla="val -300341"/>
              <a:gd name="adj2" fmla="val 74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 élément à la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6EC5AAA5-1910-4E2D-BCB4-2DF1FE76B98B}"/>
              </a:ext>
            </a:extLst>
          </p:cNvPr>
          <p:cNvSpPr/>
          <p:nvPr/>
        </p:nvSpPr>
        <p:spPr>
          <a:xfrm>
            <a:off x="7697191" y="447512"/>
            <a:ext cx="3099022" cy="673886"/>
          </a:xfrm>
          <a:prstGeom prst="wedgeRoundRectCallout">
            <a:avLst>
              <a:gd name="adj1" fmla="val -152162"/>
              <a:gd name="adj2" fmla="val 240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C12C4F2F-32B1-48CB-9B33-8993D398CEA1}"/>
              </a:ext>
            </a:extLst>
          </p:cNvPr>
          <p:cNvSpPr/>
          <p:nvPr/>
        </p:nvSpPr>
        <p:spPr>
          <a:xfrm>
            <a:off x="4373217" y="869730"/>
            <a:ext cx="1571708" cy="845834"/>
          </a:xfrm>
          <a:prstGeom prst="wedgeRoundRectCallout">
            <a:avLst>
              <a:gd name="adj1" fmla="val -136069"/>
              <a:gd name="adj2" fmla="val 95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92FAC355-BB9F-4564-9C7D-8692AD0E7C1B}"/>
              </a:ext>
            </a:extLst>
          </p:cNvPr>
          <p:cNvSpPr/>
          <p:nvPr/>
        </p:nvSpPr>
        <p:spPr>
          <a:xfrm>
            <a:off x="6706924" y="3099041"/>
            <a:ext cx="1571708" cy="845834"/>
          </a:xfrm>
          <a:prstGeom prst="wedgeRoundRectCallout">
            <a:avLst>
              <a:gd name="adj1" fmla="val -183624"/>
              <a:gd name="adj2" fmla="val 18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Lier la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dirty="0"/>
              <a:t> à la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75770457-A98B-403B-B748-7FA6888BC67E}"/>
              </a:ext>
            </a:extLst>
          </p:cNvPr>
          <p:cNvSpPr/>
          <p:nvPr/>
        </p:nvSpPr>
        <p:spPr>
          <a:xfrm>
            <a:off x="8278632" y="5353228"/>
            <a:ext cx="2107098" cy="1325562"/>
          </a:xfrm>
          <a:prstGeom prst="wedgeRoundRectCallout">
            <a:avLst>
              <a:gd name="adj1" fmla="val -168508"/>
              <a:gd name="adj2" fmla="val -78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cs typeface="Courier New" panose="02070309020205020404" pitchFamily="49" charset="0"/>
              </a:rPr>
              <a:t>pour lier une méthode à un évènement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89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CCAC5-C562-4155-B8F1-10C2F19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TextBox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B6CED-D29A-41DE-83B6-DC39E58F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: </a:t>
            </a:r>
          </a:p>
          <a:p>
            <a:pPr marL="0" indent="0">
              <a:buNone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tb = new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9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88450-8702-4AB6-9763-9EFB6C2A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Rectangle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55A5E-67A8-4BCF-AE24-6DC63439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Rectangle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blueRectangle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newRectangle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    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taille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blueRectangle.Width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200;    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blueRectangle.Height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200;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Le tour en noir, épaisseur 10 :    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blueRectangle.Stroke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SolidColorBrush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Colors.Black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blueRectangle.StrokeThickness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10;    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remplissage en bleu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blueRectangle.Fill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SolidColorBrush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Colors.Blue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pPr marL="0" indent="0">
              <a:buNone/>
            </a:pP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9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3255F-819D-4610-B23F-336F9A36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pile par Windows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Foundation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B602E-CAB7-42DB-B2AD-4A271965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Vous allez explorer à travers WPF.</a:t>
            </a:r>
          </a:p>
          <a:p>
            <a:endParaRPr lang="fr-FR" dirty="0"/>
          </a:p>
          <a:p>
            <a:r>
              <a:rPr lang="fr-FR" dirty="0"/>
              <a:t>Lorsque vous avez réussi l’exploration de cette structure, vous pouvez explorer une autre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File, </a:t>
            </a:r>
          </a:p>
          <a:p>
            <a:pPr lvl="1"/>
            <a:r>
              <a:rPr lang="fr-FR" dirty="0"/>
              <a:t>Arbre, </a:t>
            </a:r>
          </a:p>
          <a:p>
            <a:pPr lvl="1"/>
            <a:r>
              <a:rPr lang="fr-FR" dirty="0" err="1"/>
              <a:t>Hashtable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38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B988-763F-425E-B197-3342BD71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Empiler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FDB12D92-716C-426D-B771-ADC656811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62" y="1825625"/>
            <a:ext cx="5453676" cy="4351338"/>
          </a:xfrm>
        </p:spPr>
      </p:pic>
    </p:spTree>
    <p:extLst>
      <p:ext uri="{BB962C8B-B14F-4D97-AF65-F5344CB8AC3E}">
        <p14:creationId xmlns:p14="http://schemas.microsoft.com/office/powerpoint/2010/main" val="205787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97A3C-C84F-48B9-93D5-C153C32F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Dépiler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D5B79B-7783-4916-B8E8-1739B7CDF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62" y="1825625"/>
            <a:ext cx="5453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2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20963-1DF6-4B8A-913A-63BBF9F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FD5FAF-8E5C-48BB-A108-69BEF7E0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67" y="1825625"/>
            <a:ext cx="7368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0D010-F100-4EA1-B7BD-6E3639BD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397FB-C25C-4EF0-9947-8BFD5384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22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6E389-4BC0-442D-AB7B-F5AEE239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Contrôles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2A775-D5A1-4AE9-8545-62AD13AF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Contrôles sont expliqués ici :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https://docs.microsoft.com/fr-fr/dotnet/framework/wpf/controls/control-library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y a des éléments et des « panneaux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91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239B4-8A08-4384-A3E8-BCE94DB7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Hiérarchie de panneaux - exemple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29142-D4F8-43A4-8CF5-CD3CFC55833B}"/>
              </a:ext>
            </a:extLst>
          </p:cNvPr>
          <p:cNvSpPr/>
          <p:nvPr/>
        </p:nvSpPr>
        <p:spPr>
          <a:xfrm>
            <a:off x="4627659" y="1690688"/>
            <a:ext cx="1468341" cy="64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DCB92-B268-462C-BE3C-4EA6E6A7BE46}"/>
              </a:ext>
            </a:extLst>
          </p:cNvPr>
          <p:cNvSpPr/>
          <p:nvPr/>
        </p:nvSpPr>
        <p:spPr>
          <a:xfrm>
            <a:off x="4725725" y="2725034"/>
            <a:ext cx="1272208" cy="58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DockPanel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473E8-B95A-4260-8BC3-FC1EBC4BA0EA}"/>
              </a:ext>
            </a:extLst>
          </p:cNvPr>
          <p:cNvSpPr/>
          <p:nvPr/>
        </p:nvSpPr>
        <p:spPr>
          <a:xfrm>
            <a:off x="4725725" y="4031611"/>
            <a:ext cx="1272208" cy="58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Canvas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DCC1936-4FBE-45EB-B492-2D4CF9A883C6}"/>
              </a:ext>
            </a:extLst>
          </p:cNvPr>
          <p:cNvSpPr/>
          <p:nvPr/>
        </p:nvSpPr>
        <p:spPr>
          <a:xfrm>
            <a:off x="653333" y="3424297"/>
            <a:ext cx="694414" cy="4127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729B19E-A678-49A9-972A-796B7430857E}"/>
              </a:ext>
            </a:extLst>
          </p:cNvPr>
          <p:cNvSpPr/>
          <p:nvPr/>
        </p:nvSpPr>
        <p:spPr>
          <a:xfrm>
            <a:off x="2515926" y="3437673"/>
            <a:ext cx="694414" cy="4127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Top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7A332F-37F1-4D77-85C8-4B29C07CB706}"/>
              </a:ext>
            </a:extLst>
          </p:cNvPr>
          <p:cNvSpPr/>
          <p:nvPr/>
        </p:nvSpPr>
        <p:spPr>
          <a:xfrm>
            <a:off x="7292009" y="3424296"/>
            <a:ext cx="935604" cy="4127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Bottom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A5CED0C-3A4F-4387-8A1C-923D733286F2}"/>
              </a:ext>
            </a:extLst>
          </p:cNvPr>
          <p:cNvSpPr/>
          <p:nvPr/>
        </p:nvSpPr>
        <p:spPr>
          <a:xfrm>
            <a:off x="9521689" y="3424296"/>
            <a:ext cx="799104" cy="4127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Right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503A4B7D-8055-44C3-B25A-30C902E5A7BF}"/>
              </a:ext>
            </a:extLst>
          </p:cNvPr>
          <p:cNvCxnSpPr>
            <a:stCxn id="8" idx="1"/>
            <a:endCxn id="12" idx="0"/>
          </p:cNvCxnSpPr>
          <p:nvPr/>
        </p:nvCxnSpPr>
        <p:spPr>
          <a:xfrm rot="10800000" flipV="1">
            <a:off x="1000541" y="3016251"/>
            <a:ext cx="3725185" cy="408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9EBEFD32-E8A1-40E3-87E1-1D25B8575A85}"/>
              </a:ext>
            </a:extLst>
          </p:cNvPr>
          <p:cNvCxnSpPr>
            <a:stCxn id="8" idx="1"/>
            <a:endCxn id="14" idx="0"/>
          </p:cNvCxnSpPr>
          <p:nvPr/>
        </p:nvCxnSpPr>
        <p:spPr>
          <a:xfrm rot="10800000" flipV="1">
            <a:off x="2863133" y="3016251"/>
            <a:ext cx="1862592" cy="421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0FE7B7D-3921-4E68-B877-5FD009513BAC}"/>
              </a:ext>
            </a:extLst>
          </p:cNvPr>
          <p:cNvCxnSpPr>
            <a:stCxn id="8" idx="3"/>
            <a:endCxn id="16" idx="0"/>
          </p:cNvCxnSpPr>
          <p:nvPr/>
        </p:nvCxnSpPr>
        <p:spPr>
          <a:xfrm>
            <a:off x="5997933" y="3016251"/>
            <a:ext cx="3923308" cy="408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1B2970CF-C0FF-459E-B838-CAE6AECD0EFF}"/>
              </a:ext>
            </a:extLst>
          </p:cNvPr>
          <p:cNvCxnSpPr>
            <a:stCxn id="8" idx="3"/>
            <a:endCxn id="15" idx="0"/>
          </p:cNvCxnSpPr>
          <p:nvPr/>
        </p:nvCxnSpPr>
        <p:spPr>
          <a:xfrm>
            <a:off x="5997933" y="3016251"/>
            <a:ext cx="1761878" cy="408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78EADB7-2960-4811-BF51-8DFBB83A459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61829" y="3307467"/>
            <a:ext cx="0" cy="72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8ED044D-F23A-4978-A468-B111E567BB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361829" y="2337683"/>
            <a:ext cx="1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2B643E1-9412-4EC4-85EC-E872788B913D}"/>
              </a:ext>
            </a:extLst>
          </p:cNvPr>
          <p:cNvSpPr/>
          <p:nvPr/>
        </p:nvSpPr>
        <p:spPr>
          <a:xfrm>
            <a:off x="1543879" y="4516341"/>
            <a:ext cx="1133062" cy="4127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ListBox</a:t>
            </a:r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02AC713-E0FB-4C29-83AB-F2EDF62E974C}"/>
              </a:ext>
            </a:extLst>
          </p:cNvPr>
          <p:cNvSpPr/>
          <p:nvPr/>
        </p:nvSpPr>
        <p:spPr>
          <a:xfrm>
            <a:off x="3134802" y="4516341"/>
            <a:ext cx="1133062" cy="4127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Label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8FE3EC8-6804-4E77-8CA7-F7B60B129F6F}"/>
              </a:ext>
            </a:extLst>
          </p:cNvPr>
          <p:cNvSpPr/>
          <p:nvPr/>
        </p:nvSpPr>
        <p:spPr>
          <a:xfrm>
            <a:off x="6455794" y="4520717"/>
            <a:ext cx="1133062" cy="4127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TextBox</a:t>
            </a:r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22C0049-EA24-4878-B540-481E904382F7}"/>
              </a:ext>
            </a:extLst>
          </p:cNvPr>
          <p:cNvSpPr/>
          <p:nvPr/>
        </p:nvSpPr>
        <p:spPr>
          <a:xfrm>
            <a:off x="8116289" y="4516341"/>
            <a:ext cx="1133062" cy="412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281F5B8-57F4-4621-8373-17BCAA29098A}"/>
              </a:ext>
            </a:extLst>
          </p:cNvPr>
          <p:cNvSpPr/>
          <p:nvPr/>
        </p:nvSpPr>
        <p:spPr>
          <a:xfrm>
            <a:off x="4795298" y="5216201"/>
            <a:ext cx="1133062" cy="412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04FDF95-4057-4B07-9C4A-A47286D32DF1}"/>
              </a:ext>
            </a:extLst>
          </p:cNvPr>
          <p:cNvSpPr/>
          <p:nvPr/>
        </p:nvSpPr>
        <p:spPr>
          <a:xfrm>
            <a:off x="4947698" y="5368601"/>
            <a:ext cx="1133062" cy="412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E1B327D0-A3BA-4115-8FD1-0275E49552E9}"/>
              </a:ext>
            </a:extLst>
          </p:cNvPr>
          <p:cNvSpPr/>
          <p:nvPr/>
        </p:nvSpPr>
        <p:spPr>
          <a:xfrm>
            <a:off x="5100098" y="5521001"/>
            <a:ext cx="1133062" cy="412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B4E92210-787A-4F17-9803-D4558CCE223D}"/>
              </a:ext>
            </a:extLst>
          </p:cNvPr>
          <p:cNvSpPr/>
          <p:nvPr/>
        </p:nvSpPr>
        <p:spPr>
          <a:xfrm>
            <a:off x="5252498" y="5673401"/>
            <a:ext cx="1133062" cy="412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DA59FB8-03A5-4A11-A88C-D64D769444AB}"/>
              </a:ext>
            </a:extLst>
          </p:cNvPr>
          <p:cNvCxnSpPr>
            <a:stCxn id="9" idx="2"/>
            <a:endCxn id="35" idx="0"/>
          </p:cNvCxnSpPr>
          <p:nvPr/>
        </p:nvCxnSpPr>
        <p:spPr>
          <a:xfrm>
            <a:off x="5361829" y="4614044"/>
            <a:ext cx="0" cy="6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31219C7E-DC43-4A29-8A21-3C2F60D0A6E4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 rot="16200000" flipH="1">
            <a:off x="2949272" y="3764280"/>
            <a:ext cx="665922" cy="838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CAA554A5-19EF-4381-80E6-C4A4CFE47420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 rot="16200000" flipH="1">
            <a:off x="1215826" y="3621757"/>
            <a:ext cx="679298" cy="1109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F861627E-2B77-480C-9A25-755CD04FE084}"/>
              </a:ext>
            </a:extLst>
          </p:cNvPr>
          <p:cNvCxnSpPr>
            <a:stCxn id="15" idx="2"/>
            <a:endCxn id="33" idx="0"/>
          </p:cNvCxnSpPr>
          <p:nvPr/>
        </p:nvCxnSpPr>
        <p:spPr>
          <a:xfrm rot="5400000">
            <a:off x="7049231" y="3810136"/>
            <a:ext cx="683675" cy="737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CAFC332E-821C-40FD-BCED-10894E74E439}"/>
              </a:ext>
            </a:extLst>
          </p:cNvPr>
          <p:cNvCxnSpPr>
            <a:stCxn id="16" idx="2"/>
            <a:endCxn id="34" idx="0"/>
          </p:cNvCxnSpPr>
          <p:nvPr/>
        </p:nvCxnSpPr>
        <p:spPr>
          <a:xfrm rot="5400000">
            <a:off x="8962382" y="3557481"/>
            <a:ext cx="679299" cy="1238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3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B1872-0E0E-4CE1-B98E-0710382D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DockPanel</a:t>
            </a:r>
            <a:endParaRPr lang="fr-FR" dirty="0"/>
          </a:p>
        </p:txBody>
      </p:sp>
      <p:pic>
        <p:nvPicPr>
          <p:cNvPr id="1026" name="Picture 2" descr="DockPanel in WPF">
            <a:extLst>
              <a:ext uri="{FF2B5EF4-FFF2-40B4-BE49-F238E27FC236}">
                <a16:creationId xmlns:a16="http://schemas.microsoft.com/office/drawing/2014/main" id="{F9FEAA2D-91CC-4410-A014-99EC751E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2832"/>
            <a:ext cx="3014553" cy="22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B1D1A-F29E-4FB3-9F19-4A84134F5F91}"/>
              </a:ext>
            </a:extLst>
          </p:cNvPr>
          <p:cNvSpPr txBox="1"/>
          <p:nvPr/>
        </p:nvSpPr>
        <p:spPr>
          <a:xfrm>
            <a:off x="643812" y="6344816"/>
            <a:ext cx="757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Issu de https://www.c-sharpcorner.com/uploadfile/mahesh/dockpanel-in-wpf/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CEB1E1-43AB-454A-97E4-F3E8FB93C235}"/>
              </a:ext>
            </a:extLst>
          </p:cNvPr>
          <p:cNvSpPr txBox="1"/>
          <p:nvPr/>
        </p:nvSpPr>
        <p:spPr>
          <a:xfrm>
            <a:off x="643812" y="4012469"/>
            <a:ext cx="585609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dcPanel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newDockPanel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newButton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TopRect.Background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newSolidColorBrush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Colors.LightGreen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TopRect.Height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50;  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TopRect.Content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"Top";  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 Dock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to top  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DockPanel.SetDock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Dock.Top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to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dcPanel.Children.Add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B2435658-C9A4-40CE-974F-332DF9A3E675}"/>
              </a:ext>
            </a:extLst>
          </p:cNvPr>
          <p:cNvSpPr/>
          <p:nvPr/>
        </p:nvSpPr>
        <p:spPr>
          <a:xfrm>
            <a:off x="8309113" y="3783784"/>
            <a:ext cx="2711394" cy="1383528"/>
          </a:xfrm>
          <a:prstGeom prst="wedgeRoundRectCallout">
            <a:avLst>
              <a:gd name="adj1" fmla="val -197666"/>
              <a:gd name="adj2" fmla="val 5388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Les autres parties sont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Left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Bottom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C86B9EA0-AF4E-4BD5-94FF-7AC464913C5C}"/>
              </a:ext>
            </a:extLst>
          </p:cNvPr>
          <p:cNvSpPr/>
          <p:nvPr/>
        </p:nvSpPr>
        <p:spPr>
          <a:xfrm>
            <a:off x="4588329" y="547008"/>
            <a:ext cx="7021285" cy="1383528"/>
          </a:xfrm>
          <a:prstGeom prst="wedgeRoundRectCallout">
            <a:avLst>
              <a:gd name="adj1" fmla="val -62616"/>
              <a:gd name="adj2" fmla="val 42367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Le bouton :</a:t>
            </a:r>
          </a:p>
          <a:p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TopRect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newButton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TopRect.Background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newSolidColorBrush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Colors.LightGreen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TopRect.Height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50;  </a:t>
            </a:r>
          </a:p>
          <a:p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TopRect.Content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"Top";</a:t>
            </a: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60163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383</Words>
  <Application>Microsoft Office PowerPoint</Application>
  <PresentationFormat>Grand écran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Thème Office</vt:lpstr>
      <vt:lpstr>WPF</vt:lpstr>
      <vt:lpstr>La pile par Windows Presentation Foundation </vt:lpstr>
      <vt:lpstr>Empiler</vt:lpstr>
      <vt:lpstr>Dépiler</vt:lpstr>
      <vt:lpstr>Sommet</vt:lpstr>
      <vt:lpstr>Panneaux</vt:lpstr>
      <vt:lpstr>Contrôles </vt:lpstr>
      <vt:lpstr>Hiérarchie de panneaux - exemple</vt:lpstr>
      <vt:lpstr>DockPanel</vt:lpstr>
      <vt:lpstr>Canvas</vt:lpstr>
      <vt:lpstr>Intégration de deux panneaux, liaisons entre composants</vt:lpstr>
      <vt:lpstr> Intégration dans la fenêtre principale</vt:lpstr>
      <vt:lpstr>Fenêtre principale (System.Windows)</vt:lpstr>
      <vt:lpstr>Elements</vt:lpstr>
      <vt:lpstr>Label</vt:lpstr>
      <vt:lpstr>ListBox</vt:lpstr>
      <vt:lpstr>TextBox </vt:lpstr>
      <vt:lpstr>Rectangle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BRAUX Mathias</dc:creator>
  <cp:lastModifiedBy>BRAUX Mathias</cp:lastModifiedBy>
  <cp:revision>30</cp:revision>
  <dcterms:created xsi:type="dcterms:W3CDTF">2018-09-04T14:53:08Z</dcterms:created>
  <dcterms:modified xsi:type="dcterms:W3CDTF">2018-09-13T15:11:56Z</dcterms:modified>
</cp:coreProperties>
</file>