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88" r:id="rId3"/>
    <p:sldId id="318" r:id="rId4"/>
    <p:sldId id="337" r:id="rId5"/>
    <p:sldId id="302" r:id="rId6"/>
    <p:sldId id="338" r:id="rId7"/>
    <p:sldId id="319" r:id="rId8"/>
    <p:sldId id="334" r:id="rId9"/>
    <p:sldId id="336" r:id="rId10"/>
    <p:sldId id="30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60"/>
            <p14:sldId id="288"/>
            <p14:sldId id="318"/>
            <p14:sldId id="337"/>
            <p14:sldId id="302"/>
            <p14:sldId id="338"/>
            <p14:sldId id="319"/>
            <p14:sldId id="334"/>
            <p14:sldId id="336"/>
            <p14:sldId id="301"/>
          </p14:sldIdLst>
        </p14:section>
        <p14:section name="Placeholder Layouts" id="{5BEC25FF-7F29-2943-A432-7FFF68D68758}">
          <p14:sldIdLst/>
        </p14:section>
        <p14:section name="Standard Layouts" id="{F9EF3464-936C-014C-A632-CE56507E9B00}">
          <p14:sldIdLst/>
        </p14:section>
        <p14:section name="Charts" id="{52C98C5D-227F-4142-AA74-55937EFDFBCC}">
          <p14:sldIdLst/>
        </p14:section>
        <p14:section name="Impact Slides" id="{CAED85A7-BC6B-6E4E-A73A-F4501BB66642}">
          <p14:sldIdLst/>
        </p14:section>
        <p14:section name="Common Graphic Elements" id="{0023C3F2-59FE-9845-A788-3BF002CBE9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2B"/>
    <a:srgbClr val="63666A"/>
    <a:srgbClr val="BBBCBC"/>
    <a:srgbClr val="041E42"/>
    <a:srgbClr val="003D81"/>
    <a:srgbClr val="9CA09C"/>
    <a:srgbClr val="4A4C4D"/>
    <a:srgbClr val="00A4CC"/>
    <a:srgbClr val="011B39"/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67219" autoAdjust="0"/>
  </p:normalViewPr>
  <p:slideViewPr>
    <p:cSldViewPr snapToGrid="0" snapToObjects="1">
      <p:cViewPr varScale="1">
        <p:scale>
          <a:sx n="78" d="100"/>
          <a:sy n="78" d="100"/>
        </p:scale>
        <p:origin x="2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0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894" y="530103"/>
            <a:ext cx="5267656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96" y="2479367"/>
            <a:ext cx="5267655" cy="978607"/>
          </a:xfrm>
        </p:spPr>
        <p:txBody>
          <a:bodyPr>
            <a:normAutofit/>
          </a:bodyPr>
          <a:lstStyle>
            <a:lvl1pPr marL="0" indent="0" algn="l">
              <a:buNone/>
              <a:defRPr sz="2251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896" y="6124651"/>
            <a:ext cx="393097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4" y="1686737"/>
            <a:ext cx="8686426" cy="426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695"/>
            <a:ext cx="2166730" cy="86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CE6B-3838-8645-ACEB-ED077F51C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69" y="341769"/>
            <a:ext cx="1716531" cy="4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896" y="6070861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4928135" y="6262916"/>
            <a:ext cx="3903964" cy="4245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342991" rtl="0" eaLnBrk="1" latinLnBrk="0" hangingPunct="1">
        <a:spcBef>
          <a:spcPct val="0"/>
        </a:spcBef>
        <a:buNone/>
        <a:defRPr sz="2701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d106.github.io/intro2R/lectures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Data Science Basics in R:</a:t>
            </a:r>
          </a:p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Day 4: R in the “Real World”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0"/>
            <a:ext cx="7914030" cy="15877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Thank you!</a:t>
            </a:r>
          </a:p>
          <a:p>
            <a:endParaRPr lang="en-US" sz="3200" dirty="0"/>
          </a:p>
          <a:p>
            <a:r>
              <a:rPr lang="en-US" sz="3200" dirty="0"/>
              <a:t>Please stay in touch.</a:t>
            </a:r>
          </a:p>
          <a:p>
            <a:endParaRPr lang="en-US" sz="320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600" b="0" dirty="0"/>
              <a:t>Lecture and course material adapted from Intro to R materials created by Alex Douglas, available online </a:t>
            </a:r>
            <a:r>
              <a:rPr lang="en-US" sz="1600" b="0" dirty="0">
                <a:hlinkClick r:id="rId2"/>
              </a:rPr>
              <a:t>here</a:t>
            </a:r>
            <a:r>
              <a:rPr lang="en-US" sz="1600" b="0" dirty="0"/>
              <a:t>, with corresponding free online textbook.</a:t>
            </a:r>
          </a:p>
          <a:p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53270-FC82-8F69-DD7E-DA9BB724AB36}"/>
              </a:ext>
            </a:extLst>
          </p:cNvPr>
          <p:cNvSpPr txBox="1"/>
          <p:nvPr/>
        </p:nvSpPr>
        <p:spPr>
          <a:xfrm>
            <a:off x="930729" y="832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Goals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AD111-DB7D-B33C-FD3F-D600D884E731}"/>
              </a:ext>
            </a:extLst>
          </p:cNvPr>
          <p:cNvSpPr txBox="1"/>
          <p:nvPr/>
        </p:nvSpPr>
        <p:spPr>
          <a:xfrm>
            <a:off x="429869" y="1230992"/>
            <a:ext cx="82842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Get familiar </a:t>
            </a:r>
            <a:r>
              <a:rPr lang="en-US" sz="2600" dirty="0"/>
              <a:t>version control and </a:t>
            </a:r>
            <a:r>
              <a:rPr lang="en-US" sz="2600" dirty="0" err="1"/>
              <a:t>github</a:t>
            </a:r>
            <a:endParaRPr lang="en-US" sz="26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Create</a:t>
            </a:r>
            <a:r>
              <a:rPr lang="en-US" sz="2600" dirty="0"/>
              <a:t> a </a:t>
            </a:r>
            <a:r>
              <a:rPr lang="en-US" sz="2600" dirty="0" err="1"/>
              <a:t>github</a:t>
            </a:r>
            <a:r>
              <a:rPr lang="en-US" sz="2600" dirty="0"/>
              <a:t> account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Learn</a:t>
            </a:r>
            <a:r>
              <a:rPr lang="en-US" sz="2600" dirty="0"/>
              <a:t> how other people use R in their day jobs</a:t>
            </a:r>
            <a:endParaRPr lang="en-US" sz="2600" b="1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Brainstorm</a:t>
            </a:r>
            <a:r>
              <a:rPr lang="en-US" sz="2600" dirty="0"/>
              <a:t> how you can keep using 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Great creative </a:t>
            </a:r>
            <a:r>
              <a:rPr lang="en-US" sz="2600" dirty="0"/>
              <a:t>and have fun exploring datasets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89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Version control with </a:t>
            </a:r>
            <a:r>
              <a:rPr lang="en-US" sz="4051" dirty="0" err="1">
                <a:solidFill>
                  <a:schemeClr val="bg1"/>
                </a:solidFill>
                <a:latin typeface="Helvetica Neue"/>
                <a:cs typeface="Helvetica Neue"/>
              </a:rPr>
              <a:t>github</a:t>
            </a:r>
            <a:endParaRPr lang="en-US" sz="405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FC9E73-9A57-2845-84EF-89F7ECD5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76" y="440871"/>
            <a:ext cx="4028848" cy="5274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60835F-F5E3-4BD0-F59B-ACB82DD8FED4}"/>
              </a:ext>
            </a:extLst>
          </p:cNvPr>
          <p:cNvSpPr txBox="1"/>
          <p:nvPr/>
        </p:nvSpPr>
        <p:spPr>
          <a:xfrm>
            <a:off x="293914" y="5530333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PHD comics</a:t>
            </a:r>
          </a:p>
        </p:txBody>
      </p:sp>
    </p:spTree>
    <p:extLst>
      <p:ext uri="{BB962C8B-B14F-4D97-AF65-F5344CB8AC3E}">
        <p14:creationId xmlns:p14="http://schemas.microsoft.com/office/powerpoint/2010/main" val="13947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1344270" y="2155372"/>
            <a:ext cx="690165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algn="ctr"/>
            <a:r>
              <a:rPr lang="en-US" sz="3200" b="0" dirty="0"/>
              <a:t>https://</a:t>
            </a:r>
            <a:r>
              <a:rPr lang="en-US" sz="3200" b="0" dirty="0" err="1"/>
              <a:t>www.youtube.com</a:t>
            </a:r>
            <a:r>
              <a:rPr lang="en-US" sz="3200" b="0" dirty="0"/>
              <a:t>/</a:t>
            </a:r>
            <a:r>
              <a:rPr lang="en-US" sz="3200" b="0" dirty="0" err="1"/>
              <a:t>watch?v</a:t>
            </a:r>
            <a:r>
              <a:rPr lang="en-US" sz="3200" b="0" dirty="0"/>
              <a:t>=</a:t>
            </a:r>
            <a:r>
              <a:rPr lang="en-US" sz="3200" b="0" dirty="0" err="1"/>
              <a:t>BCQHnlnPusY&amp;list</a:t>
            </a:r>
            <a:r>
              <a:rPr lang="en-US" sz="3200" b="0" dirty="0"/>
              <a:t>=PLRqwX-V7Uu6ZF9C0YMKuns9sLDzK6zoiV</a:t>
            </a:r>
          </a:p>
        </p:txBody>
      </p:sp>
    </p:spTree>
    <p:extLst>
      <p:ext uri="{BB962C8B-B14F-4D97-AF65-F5344CB8AC3E}">
        <p14:creationId xmlns:p14="http://schemas.microsoft.com/office/powerpoint/2010/main" val="273465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Make a </a:t>
            </a:r>
            <a:r>
              <a:rPr lang="en-US" sz="4051" dirty="0" err="1">
                <a:solidFill>
                  <a:schemeClr val="bg1"/>
                </a:solidFill>
                <a:latin typeface="Helvetica Neue"/>
                <a:cs typeface="Helvetica Neue"/>
              </a:rPr>
              <a:t>github</a:t>
            </a:r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 account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Research and open-source projects in 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Where to learn more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9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871413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How to get good at R </a:t>
            </a:r>
          </a:p>
          <a:p>
            <a:r>
              <a:rPr lang="en-US" sz="3200" dirty="0"/>
              <a:t>(or python, or SQL, </a:t>
            </a:r>
            <a:r>
              <a:rPr lang="en-US" sz="3200" dirty="0" err="1"/>
              <a:t>github</a:t>
            </a:r>
            <a:r>
              <a:rPr lang="en-US" sz="3200" dirty="0"/>
              <a:t>, or…)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DE2E2-BE58-98DF-E6DF-D5CDACFFECFD}"/>
              </a:ext>
            </a:extLst>
          </p:cNvPr>
          <p:cNvSpPr txBox="1"/>
          <p:nvPr/>
        </p:nvSpPr>
        <p:spPr>
          <a:xfrm>
            <a:off x="429870" y="1616528"/>
            <a:ext cx="84634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Use R, and use it often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Use R when you could use Excel, even if it takes longer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Consider a fun personal project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Follow others on </a:t>
            </a:r>
            <a:r>
              <a:rPr lang="en-US" sz="2600" dirty="0" err="1"/>
              <a:t>github</a:t>
            </a:r>
            <a:r>
              <a:rPr lang="en-US" sz="2600" dirty="0"/>
              <a:t> and check out what they’re doing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5501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11559</TotalTime>
  <Words>180</Words>
  <Application>Microsoft Macintosh PowerPoint</Application>
  <PresentationFormat>On-screen Show (4:3)</PresentationFormat>
  <Paragraphs>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55 Helvetica Roman</vt:lpstr>
      <vt:lpstr>Adobe Caslon Pro</vt:lpstr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Steph Eaneff</cp:lastModifiedBy>
  <cp:revision>257</cp:revision>
  <cp:lastPrinted>2018-07-26T19:34:42Z</cp:lastPrinted>
  <dcterms:created xsi:type="dcterms:W3CDTF">2012-07-27T14:34:45Z</dcterms:created>
  <dcterms:modified xsi:type="dcterms:W3CDTF">2023-06-02T22:44:46Z</dcterms:modified>
</cp:coreProperties>
</file>