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88" r:id="rId3"/>
    <p:sldId id="318" r:id="rId4"/>
    <p:sldId id="302" r:id="rId5"/>
    <p:sldId id="327" r:id="rId6"/>
    <p:sldId id="335" r:id="rId7"/>
    <p:sldId id="319" r:id="rId8"/>
    <p:sldId id="334" r:id="rId9"/>
    <p:sldId id="336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02"/>
            <p14:sldId id="327"/>
            <p14:sldId id="335"/>
            <p14:sldId id="319"/>
            <p14:sldId id="334"/>
            <p14:sldId id="336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1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4: R in the “Real World”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Please stay in touch.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Version control with </a:t>
            </a:r>
            <a:r>
              <a:rPr lang="en-US" sz="4051" dirty="0" err="1">
                <a:solidFill>
                  <a:schemeClr val="bg1"/>
                </a:solidFill>
                <a:latin typeface="Helvetica Neue"/>
                <a:cs typeface="Helvetica Neue"/>
              </a:rPr>
              <a:t>github</a:t>
            </a:r>
            <a:endParaRPr lang="en-US" sz="405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 err="1"/>
              <a:t>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955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Creating a </a:t>
            </a:r>
            <a:r>
              <a:rPr lang="en-US" sz="3200" dirty="0" err="1"/>
              <a:t>github</a:t>
            </a:r>
            <a:r>
              <a:rPr lang="en-US" sz="3200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26668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Research and open-source projects in 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Where to learn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871413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How to get good at R </a:t>
            </a:r>
          </a:p>
          <a:p>
            <a:r>
              <a:rPr lang="en-US" sz="3200" dirty="0"/>
              <a:t>(or python, or SQL, </a:t>
            </a:r>
            <a:r>
              <a:rPr lang="en-US" sz="3200" dirty="0" err="1"/>
              <a:t>github</a:t>
            </a:r>
            <a:r>
              <a:rPr lang="en-US" sz="3200" dirty="0"/>
              <a:t>, or…)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DE2E2-BE58-98DF-E6DF-D5CDACFFECFD}"/>
              </a:ext>
            </a:extLst>
          </p:cNvPr>
          <p:cNvSpPr txBox="1"/>
          <p:nvPr/>
        </p:nvSpPr>
        <p:spPr>
          <a:xfrm>
            <a:off x="429870" y="1616528"/>
            <a:ext cx="84634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Use R, and use it often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Use R when you could use Excel, even if it takes longer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Consider a fun personal 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Follow others on </a:t>
            </a:r>
            <a:r>
              <a:rPr lang="en-US" sz="2600" dirty="0" err="1"/>
              <a:t>github</a:t>
            </a:r>
            <a:r>
              <a:rPr lang="en-US" sz="2600" dirty="0"/>
              <a:t> and check out what they’re doing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5501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11541</TotalTime>
  <Words>129</Words>
  <Application>Microsoft Macintosh PowerPoint</Application>
  <PresentationFormat>On-screen Show (4:3)</PresentationFormat>
  <Paragraphs>35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252</cp:revision>
  <cp:lastPrinted>2018-07-26T19:34:42Z</cp:lastPrinted>
  <dcterms:created xsi:type="dcterms:W3CDTF">2012-07-27T14:34:45Z</dcterms:created>
  <dcterms:modified xsi:type="dcterms:W3CDTF">2023-04-28T21:24:10Z</dcterms:modified>
</cp:coreProperties>
</file>