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88" r:id="rId3"/>
    <p:sldId id="31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9" r:id="rId13"/>
    <p:sldId id="311" r:id="rId14"/>
    <p:sldId id="320" r:id="rId15"/>
    <p:sldId id="315" r:id="rId16"/>
    <p:sldId id="312" r:id="rId17"/>
    <p:sldId id="313" r:id="rId18"/>
    <p:sldId id="314" r:id="rId19"/>
    <p:sldId id="321" r:id="rId20"/>
    <p:sldId id="316" r:id="rId21"/>
    <p:sldId id="322" r:id="rId22"/>
    <p:sldId id="317" r:id="rId23"/>
    <p:sldId id="323" r:id="rId24"/>
    <p:sldId id="324" r:id="rId25"/>
    <p:sldId id="325" r:id="rId26"/>
    <p:sldId id="326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9"/>
            <p14:sldId id="311"/>
            <p14:sldId id="320"/>
            <p14:sldId id="315"/>
            <p14:sldId id="312"/>
            <p14:sldId id="313"/>
            <p14:sldId id="314"/>
            <p14:sldId id="321"/>
            <p14:sldId id="316"/>
            <p14:sldId id="322"/>
            <p14:sldId id="317"/>
            <p14:sldId id="323"/>
            <p14:sldId id="324"/>
            <p14:sldId id="325"/>
            <p14:sldId id="326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9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4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2: Data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54905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Frames</a:t>
            </a:r>
          </a:p>
        </p:txBody>
      </p:sp>
    </p:spTree>
    <p:extLst>
      <p:ext uri="{BB962C8B-B14F-4D97-AF65-F5344CB8AC3E}">
        <p14:creationId xmlns:p14="http://schemas.microsoft.com/office/powerpoint/2010/main" val="24917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Reading in a new dataset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Loading data</a:t>
            </a:r>
          </a:p>
        </p:txBody>
      </p:sp>
    </p:spTree>
    <p:extLst>
      <p:ext uri="{BB962C8B-B14F-4D97-AF65-F5344CB8AC3E}">
        <p14:creationId xmlns:p14="http://schemas.microsoft.com/office/powerpoint/2010/main" val="214774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cleaning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93900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View your dataset in RStudio</a:t>
            </a:r>
          </a:p>
        </p:txBody>
      </p:sp>
    </p:spTree>
    <p:extLst>
      <p:ext uri="{BB962C8B-B14F-4D97-AF65-F5344CB8AC3E}">
        <p14:creationId xmlns:p14="http://schemas.microsoft.com/office/powerpoint/2010/main" val="26141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Check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0849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Ask questions about your data</a:t>
            </a:r>
          </a:p>
        </p:txBody>
      </p:sp>
    </p:spTree>
    <p:extLst>
      <p:ext uri="{BB962C8B-B14F-4D97-AF65-F5344CB8AC3E}">
        <p14:creationId xmlns:p14="http://schemas.microsoft.com/office/powerpoint/2010/main" val="2484998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Healthcare and public health datasets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0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Interesting and useful datasets</a:t>
            </a:r>
          </a:p>
        </p:txBody>
      </p:sp>
    </p:spTree>
    <p:extLst>
      <p:ext uri="{BB962C8B-B14F-4D97-AF65-F5344CB8AC3E}">
        <p14:creationId xmlns:p14="http://schemas.microsoft.com/office/powerpoint/2010/main" val="2331100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Documenting your data, code, and results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0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826674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Documenting </a:t>
            </a:r>
            <a:r>
              <a:rPr lang="en-US" sz="3200" dirty="0" err="1"/>
              <a:t>datsets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6023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4098021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Reproducible results</a:t>
            </a:r>
          </a:p>
        </p:txBody>
      </p:sp>
    </p:spTree>
    <p:extLst>
      <p:ext uri="{BB962C8B-B14F-4D97-AF65-F5344CB8AC3E}">
        <p14:creationId xmlns:p14="http://schemas.microsoft.com/office/powerpoint/2010/main" val="343545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69" y="306381"/>
            <a:ext cx="8158959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Open-source science</a:t>
            </a:r>
          </a:p>
        </p:txBody>
      </p:sp>
    </p:spTree>
    <p:extLst>
      <p:ext uri="{BB962C8B-B14F-4D97-AF65-F5344CB8AC3E}">
        <p14:creationId xmlns:p14="http://schemas.microsoft.com/office/powerpoint/2010/main" val="21195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types and structures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types in R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Numeric Data</a:t>
            </a:r>
          </a:p>
        </p:txBody>
      </p:sp>
    </p:spTree>
    <p:extLst>
      <p:ext uri="{BB962C8B-B14F-4D97-AF65-F5344CB8AC3E}">
        <p14:creationId xmlns:p14="http://schemas.microsoft.com/office/powerpoint/2010/main" val="97141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Character Data</a:t>
            </a:r>
          </a:p>
        </p:txBody>
      </p:sp>
    </p:spTree>
    <p:extLst>
      <p:ext uri="{BB962C8B-B14F-4D97-AF65-F5344CB8AC3E}">
        <p14:creationId xmlns:p14="http://schemas.microsoft.com/office/powerpoint/2010/main" val="66155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Logical Data</a:t>
            </a:r>
          </a:p>
        </p:txBody>
      </p:sp>
    </p:spTree>
    <p:extLst>
      <p:ext uri="{BB962C8B-B14F-4D97-AF65-F5344CB8AC3E}">
        <p14:creationId xmlns:p14="http://schemas.microsoft.com/office/powerpoint/2010/main" val="42763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8442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32333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137</Words>
  <Application>Microsoft Macintosh PowerPoint</Application>
  <PresentationFormat>On-screen Show (4:3)</PresentationFormat>
  <Paragraphs>47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246</cp:revision>
  <cp:lastPrinted>2018-07-26T19:34:42Z</cp:lastPrinted>
  <dcterms:created xsi:type="dcterms:W3CDTF">2012-07-27T14:34:45Z</dcterms:created>
  <dcterms:modified xsi:type="dcterms:W3CDTF">2023-04-21T17:15:58Z</dcterms:modified>
</cp:coreProperties>
</file>