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0" r:id="rId2"/>
    <p:sldId id="288" r:id="rId3"/>
    <p:sldId id="318" r:id="rId4"/>
    <p:sldId id="302" r:id="rId5"/>
    <p:sldId id="327" r:id="rId6"/>
    <p:sldId id="319" r:id="rId7"/>
    <p:sldId id="311" r:id="rId8"/>
    <p:sldId id="328" r:id="rId9"/>
    <p:sldId id="329" r:id="rId10"/>
    <p:sldId id="331" r:id="rId11"/>
    <p:sldId id="332" r:id="rId12"/>
    <p:sldId id="333" r:id="rId13"/>
    <p:sldId id="330" r:id="rId14"/>
    <p:sldId id="334" r:id="rId15"/>
    <p:sldId id="315" r:id="rId16"/>
    <p:sldId id="312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02"/>
            <p14:sldId id="327"/>
            <p14:sldId id="319"/>
            <p14:sldId id="311"/>
            <p14:sldId id="328"/>
            <p14:sldId id="329"/>
            <p14:sldId id="331"/>
            <p14:sldId id="332"/>
            <p14:sldId id="333"/>
            <p14:sldId id="330"/>
            <p14:sldId id="334"/>
            <p14:sldId id="315"/>
            <p14:sldId id="312"/>
            <p14:sldId id="301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2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4/21/23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3: Exploratory data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endParaRPr lang="en-US" sz="3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4A60DD7-2174-4D42-E979-F603D905ACBF}"/>
              </a:ext>
            </a:extLst>
          </p:cNvPr>
          <p:cNvSpPr txBox="1">
            <a:spLocks/>
          </p:cNvSpPr>
          <p:nvPr/>
        </p:nvSpPr>
        <p:spPr>
          <a:xfrm>
            <a:off x="582270" y="4587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9916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endParaRPr lang="en-US" sz="3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4A60DD7-2174-4D42-E979-F603D905ACBF}"/>
              </a:ext>
            </a:extLst>
          </p:cNvPr>
          <p:cNvSpPr txBox="1">
            <a:spLocks/>
          </p:cNvSpPr>
          <p:nvPr/>
        </p:nvSpPr>
        <p:spPr>
          <a:xfrm>
            <a:off x="582270" y="4587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 err="1"/>
              <a:t>Barcharts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265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endParaRPr lang="en-US" sz="3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4A60DD7-2174-4D42-E979-F603D905ACBF}"/>
              </a:ext>
            </a:extLst>
          </p:cNvPr>
          <p:cNvSpPr txBox="1">
            <a:spLocks/>
          </p:cNvSpPr>
          <p:nvPr/>
        </p:nvSpPr>
        <p:spPr>
          <a:xfrm>
            <a:off x="582270" y="4587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93859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Getting creative </a:t>
            </a:r>
          </a:p>
        </p:txBody>
      </p:sp>
    </p:spTree>
    <p:extLst>
      <p:ext uri="{BB962C8B-B14F-4D97-AF65-F5344CB8AC3E}">
        <p14:creationId xmlns:p14="http://schemas.microsoft.com/office/powerpoint/2010/main" val="287179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Fun with ggplot2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What is ggplot2?</a:t>
            </a:r>
          </a:p>
        </p:txBody>
      </p:sp>
    </p:spTree>
    <p:extLst>
      <p:ext uri="{BB962C8B-B14F-4D97-AF65-F5344CB8AC3E}">
        <p14:creationId xmlns:p14="http://schemas.microsoft.com/office/powerpoint/2010/main" val="93900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The </a:t>
            </a:r>
            <a:r>
              <a:rPr lang="en-US" sz="3200" dirty="0" err="1"/>
              <a:t>tidyverse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411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See you tomorrow.</a:t>
            </a:r>
          </a:p>
          <a:p>
            <a:r>
              <a:rPr lang="en-US" sz="2400" i="1" dirty="0"/>
              <a:t>Please come with a fully charged laptop.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Descriptive statistics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Basic data summarization </a:t>
            </a:r>
          </a:p>
        </p:txBody>
      </p:sp>
    </p:spTree>
    <p:extLst>
      <p:ext uri="{BB962C8B-B14F-4D97-AF65-F5344CB8AC3E}">
        <p14:creationId xmlns:p14="http://schemas.microsoft.com/office/powerpoint/2010/main" val="273465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Counts and tables</a:t>
            </a:r>
          </a:p>
        </p:txBody>
      </p:sp>
    </p:spTree>
    <p:extLst>
      <p:ext uri="{BB962C8B-B14F-4D97-AF65-F5344CB8AC3E}">
        <p14:creationId xmlns:p14="http://schemas.microsoft.com/office/powerpoint/2010/main" val="358955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Data visualization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Basic plots in R</a:t>
            </a:r>
          </a:p>
        </p:txBody>
      </p:sp>
    </p:spTree>
    <p:extLst>
      <p:ext uri="{BB962C8B-B14F-4D97-AF65-F5344CB8AC3E}">
        <p14:creationId xmlns:p14="http://schemas.microsoft.com/office/powerpoint/2010/main" val="214774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</a:t>
            </a:r>
          </a:p>
        </p:txBody>
      </p:sp>
    </p:spTree>
    <p:extLst>
      <p:ext uri="{BB962C8B-B14F-4D97-AF65-F5344CB8AC3E}">
        <p14:creationId xmlns:p14="http://schemas.microsoft.com/office/powerpoint/2010/main" val="27192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Exporting plots from RStudio</a:t>
            </a:r>
          </a:p>
        </p:txBody>
      </p:sp>
    </p:spTree>
    <p:extLst>
      <p:ext uri="{BB962C8B-B14F-4D97-AF65-F5344CB8AC3E}">
        <p14:creationId xmlns:p14="http://schemas.microsoft.com/office/powerpoint/2010/main" val="4129198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95</Words>
  <Application>Microsoft Macintosh PowerPoint</Application>
  <PresentationFormat>On-screen Show (4:3)</PresentationFormat>
  <Paragraphs>35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247</cp:revision>
  <cp:lastPrinted>2018-07-26T19:34:42Z</cp:lastPrinted>
  <dcterms:created xsi:type="dcterms:W3CDTF">2012-07-27T14:34:45Z</dcterms:created>
  <dcterms:modified xsi:type="dcterms:W3CDTF">2023-04-21T17:21:08Z</dcterms:modified>
</cp:coreProperties>
</file>